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6" r:id="rId4"/>
  </p:sldMasterIdLst>
  <p:notesMasterIdLst>
    <p:notesMasterId r:id="rId32"/>
  </p:notesMasterIdLst>
  <p:sldIdLst>
    <p:sldId id="317" r:id="rId5"/>
    <p:sldId id="341" r:id="rId6"/>
    <p:sldId id="333" r:id="rId7"/>
    <p:sldId id="332" r:id="rId8"/>
    <p:sldId id="331" r:id="rId9"/>
    <p:sldId id="311" r:id="rId10"/>
    <p:sldId id="335" r:id="rId11"/>
    <p:sldId id="336" r:id="rId12"/>
    <p:sldId id="340" r:id="rId13"/>
    <p:sldId id="337" r:id="rId14"/>
    <p:sldId id="342" r:id="rId15"/>
    <p:sldId id="314" r:id="rId16"/>
    <p:sldId id="300" r:id="rId17"/>
    <p:sldId id="324" r:id="rId18"/>
    <p:sldId id="319" r:id="rId19"/>
    <p:sldId id="320" r:id="rId20"/>
    <p:sldId id="321" r:id="rId21"/>
    <p:sldId id="313" r:id="rId22"/>
    <p:sldId id="315" r:id="rId23"/>
    <p:sldId id="316" r:id="rId24"/>
    <p:sldId id="329" r:id="rId25"/>
    <p:sldId id="327" r:id="rId26"/>
    <p:sldId id="330" r:id="rId27"/>
    <p:sldId id="343" r:id="rId28"/>
    <p:sldId id="323" r:id="rId29"/>
    <p:sldId id="339" r:id="rId30"/>
    <p:sldId id="328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EEF49A4-0F45-4383-942F-56B11B4DB1DC}">
          <p14:sldIdLst>
            <p14:sldId id="317"/>
          </p14:sldIdLst>
        </p14:section>
        <p14:section name="Introduction and Defintions" id="{DACEF1E7-DF26-4404-A296-C4B33567FF60}">
          <p14:sldIdLst>
            <p14:sldId id="341"/>
            <p14:sldId id="333"/>
            <p14:sldId id="332"/>
            <p14:sldId id="331"/>
          </p14:sldIdLst>
        </p14:section>
        <p14:section name="Research as a Portfolio" id="{08FD8E5A-7443-48EF-AC43-D2B280A920A3}">
          <p14:sldIdLst>
            <p14:sldId id="311"/>
            <p14:sldId id="335"/>
            <p14:sldId id="336"/>
            <p14:sldId id="340"/>
            <p14:sldId id="337"/>
            <p14:sldId id="342"/>
            <p14:sldId id="314"/>
            <p14:sldId id="300"/>
          </p14:sldIdLst>
        </p14:section>
        <p14:section name="Historical Examples" id="{49507269-EE25-4622-921C-77CE2521AA10}">
          <p14:sldIdLst>
            <p14:sldId id="324"/>
            <p14:sldId id="319"/>
            <p14:sldId id="320"/>
            <p14:sldId id="321"/>
            <p14:sldId id="313"/>
            <p14:sldId id="315"/>
            <p14:sldId id="316"/>
            <p14:sldId id="329"/>
            <p14:sldId id="327"/>
            <p14:sldId id="330"/>
          </p14:sldIdLst>
        </p14:section>
        <p14:section name="Future &quot;Big Things&quot;" id="{04A2B3AC-40EF-43ED-AB73-B46934BC9BE1}">
          <p14:sldIdLst>
            <p14:sldId id="343"/>
            <p14:sldId id="323"/>
            <p14:sldId id="339"/>
          </p14:sldIdLst>
        </p14:section>
        <p14:section name="Conclusions" id="{2EB911FA-DF01-40AA-9F89-B807FB373940}">
          <p14:sldIdLst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7F"/>
    <a:srgbClr val="00B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86342" autoAdjust="0"/>
  </p:normalViewPr>
  <p:slideViewPr>
    <p:cSldViewPr>
      <p:cViewPr varScale="1">
        <p:scale>
          <a:sx n="158" d="100"/>
          <a:sy n="158" d="100"/>
        </p:scale>
        <p:origin x="150" y="1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CF10B1-0712-49B6-9210-05CAE0B37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7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7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2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80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8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0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00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7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2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23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0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6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13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9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5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5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9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8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CF10B1-0712-49B6-9210-05CAE0B377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5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100000">
                      <a:schemeClr val="bg1">
                        <a:lumMod val="50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14800" y="6400800"/>
            <a:ext cx="38608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6184" y="1390420"/>
            <a:ext cx="5729816" cy="470558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1" y="1390420"/>
            <a:ext cx="5801784" cy="470558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43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4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5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Is Corporate Computing Research Dead?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725" r:id="rId12"/>
    <p:sldLayoutId id="2147483724" r:id="rId13"/>
    <p:sldLayoutId id="2147483720" r:id="rId14"/>
    <p:sldLayoutId id="214748372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Corporate Computing Research Dead?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Roy Levin</a:t>
            </a:r>
          </a:p>
          <a:p>
            <a:r>
              <a:rPr lang="en-US" dirty="0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Corporate Research Portfolio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FA5C8E4-8831-499A-8431-93A0B113E5CC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916399" y="1803271"/>
            <a:ext cx="7164373" cy="5101589"/>
            <a:chOff x="1916399" y="1803271"/>
            <a:chExt cx="7164373" cy="5101589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3628168" y="1803271"/>
              <a:ext cx="0" cy="4717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3628168" y="6520288"/>
              <a:ext cx="53178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4133934" y="1879585"/>
              <a:ext cx="2152649" cy="2152649"/>
              <a:chOff x="4589227" y="1097281"/>
              <a:chExt cx="2152649" cy="2152649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4589227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060257" y="1988939"/>
                <a:ext cx="12988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Disruptive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287088" y="1885951"/>
              <a:ext cx="2152649" cy="2152649"/>
              <a:chOff x="6951428" y="1097281"/>
              <a:chExt cx="2152649" cy="2152649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6951428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509021" y="1988939"/>
                <a:ext cx="11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Blue Sky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287088" y="4037650"/>
              <a:ext cx="2152649" cy="2152649"/>
              <a:chOff x="6951428" y="3395345"/>
              <a:chExt cx="2152649" cy="2152649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6951428" y="3395345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96810" y="4287003"/>
                <a:ext cx="13211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Sustaining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842601" y="6520288"/>
              <a:ext cx="1280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hort-term</a:t>
              </a:r>
              <a:endParaRPr lang="en-US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870825" y="6535528"/>
              <a:ext cx="120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l</a:t>
              </a:r>
              <a:r>
                <a:rPr lang="en-US" dirty="0" smtClean="0">
                  <a:latin typeface="+mn-lt"/>
                </a:rPr>
                <a:t>ong-term</a:t>
              </a:r>
              <a:endParaRPr lang="en-US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16399" y="2145813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</a:t>
              </a:r>
              <a:r>
                <a:rPr lang="en-US" dirty="0" smtClean="0">
                  <a:latin typeface="+mn-lt"/>
                </a:rPr>
                <a:t>pen-ended</a:t>
              </a:r>
              <a:endParaRPr lang="en-US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51816" y="5971530"/>
              <a:ext cx="97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eactive</a:t>
              </a:r>
              <a:endParaRPr lang="en-US" dirty="0">
                <a:latin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136670" y="4031123"/>
              <a:ext cx="2152649" cy="2152649"/>
              <a:chOff x="4596733" y="3395344"/>
              <a:chExt cx="2152649" cy="2152649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4596733" y="3395344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739657" y="4287003"/>
                <a:ext cx="19607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Mission-focused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>
              <a:off x="6286583" y="1879585"/>
              <a:ext cx="0" cy="4310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133934" y="4024597"/>
              <a:ext cx="4305803" cy="194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364279" y="1744625"/>
            <a:ext cx="1896673" cy="45243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800" dirty="0" smtClean="0">
                <a:latin typeface="+mn-lt"/>
              </a:rPr>
              <a:t>?</a:t>
            </a:r>
            <a:endParaRPr lang="en-US" sz="28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562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a Research Portfolio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Practical"/>
          <p:cNvSpPr txBox="1"/>
          <p:nvPr/>
        </p:nvSpPr>
        <p:spPr>
          <a:xfrm>
            <a:off x="1828800" y="2819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Practical</a:t>
            </a:r>
          </a:p>
        </p:txBody>
      </p:sp>
      <p:sp>
        <p:nvSpPr>
          <p:cNvPr id="8" name="Theoretical"/>
          <p:cNvSpPr txBox="1"/>
          <p:nvPr/>
        </p:nvSpPr>
        <p:spPr>
          <a:xfrm>
            <a:off x="5947849" y="269029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</a:t>
            </a:r>
            <a:endParaRPr lang="en-US" dirty="0"/>
          </a:p>
        </p:txBody>
      </p:sp>
      <p:sp>
        <p:nvSpPr>
          <p:cNvPr id="9" name="Relevant"/>
          <p:cNvSpPr txBox="1"/>
          <p:nvPr/>
        </p:nvSpPr>
        <p:spPr>
          <a:xfrm>
            <a:off x="42672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Relevant</a:t>
            </a:r>
          </a:p>
        </p:txBody>
      </p:sp>
      <p:sp>
        <p:nvSpPr>
          <p:cNvPr id="10" name="Strategic"/>
          <p:cNvSpPr txBox="1"/>
          <p:nvPr/>
        </p:nvSpPr>
        <p:spPr>
          <a:xfrm>
            <a:off x="6902797" y="370418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11" name="Basic"/>
          <p:cNvSpPr txBox="1"/>
          <p:nvPr/>
        </p:nvSpPr>
        <p:spPr>
          <a:xfrm>
            <a:off x="1183408" y="4521846"/>
            <a:ext cx="76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</a:t>
            </a:r>
          </a:p>
        </p:txBody>
      </p:sp>
      <p:sp>
        <p:nvSpPr>
          <p:cNvPr id="12" name="Novel"/>
          <p:cNvSpPr txBox="1"/>
          <p:nvPr/>
        </p:nvSpPr>
        <p:spPr>
          <a:xfrm>
            <a:off x="6331297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Novel</a:t>
            </a:r>
            <a:endParaRPr lang="en-US" dirty="0"/>
          </a:p>
        </p:txBody>
      </p:sp>
      <p:sp>
        <p:nvSpPr>
          <p:cNvPr id="13" name="Innovative"/>
          <p:cNvSpPr txBox="1"/>
          <p:nvPr/>
        </p:nvSpPr>
        <p:spPr>
          <a:xfrm>
            <a:off x="8514961" y="242226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Innovative</a:t>
            </a:r>
          </a:p>
        </p:txBody>
      </p:sp>
      <p:sp>
        <p:nvSpPr>
          <p:cNvPr id="14" name="Incremental"/>
          <p:cNvSpPr txBox="1"/>
          <p:nvPr/>
        </p:nvSpPr>
        <p:spPr>
          <a:xfrm>
            <a:off x="3586448" y="44312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Incremental</a:t>
            </a:r>
            <a:endParaRPr lang="en-US" dirty="0"/>
          </a:p>
        </p:txBody>
      </p:sp>
      <p:sp>
        <p:nvSpPr>
          <p:cNvPr id="15" name="Ambitious"/>
          <p:cNvSpPr txBox="1"/>
          <p:nvPr/>
        </p:nvSpPr>
        <p:spPr>
          <a:xfrm>
            <a:off x="3810000" y="19812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Ambitious</a:t>
            </a:r>
            <a:endParaRPr lang="en-US" dirty="0"/>
          </a:p>
        </p:txBody>
      </p:sp>
      <p:sp>
        <p:nvSpPr>
          <p:cNvPr id="16" name="Timely"/>
          <p:cNvSpPr txBox="1"/>
          <p:nvPr/>
        </p:nvSpPr>
        <p:spPr>
          <a:xfrm>
            <a:off x="9781363" y="4431268"/>
            <a:ext cx="85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Timely</a:t>
            </a:r>
            <a:endParaRPr lang="en-US" dirty="0"/>
          </a:p>
        </p:txBody>
      </p:sp>
      <p:sp>
        <p:nvSpPr>
          <p:cNvPr id="17" name="Useful"/>
          <p:cNvSpPr txBox="1"/>
          <p:nvPr/>
        </p:nvSpPr>
        <p:spPr>
          <a:xfrm>
            <a:off x="5181600" y="569167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</a:t>
            </a:r>
            <a:endParaRPr lang="en-US" dirty="0"/>
          </a:p>
        </p:txBody>
      </p:sp>
      <p:sp>
        <p:nvSpPr>
          <p:cNvPr id="18" name="Long-term"/>
          <p:cNvSpPr txBox="1"/>
          <p:nvPr/>
        </p:nvSpPr>
        <p:spPr>
          <a:xfrm>
            <a:off x="1971136" y="532039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Long-term</a:t>
            </a:r>
            <a:endParaRPr lang="en-US" dirty="0"/>
          </a:p>
        </p:txBody>
      </p:sp>
      <p:sp>
        <p:nvSpPr>
          <p:cNvPr id="19" name="Wacky"/>
          <p:cNvSpPr txBox="1"/>
          <p:nvPr/>
        </p:nvSpPr>
        <p:spPr>
          <a:xfrm>
            <a:off x="9225924" y="33850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Wacky</a:t>
            </a:r>
          </a:p>
        </p:txBody>
      </p:sp>
      <p:sp>
        <p:nvSpPr>
          <p:cNvPr id="21" name="Derivative"/>
          <p:cNvSpPr txBox="1"/>
          <p:nvPr/>
        </p:nvSpPr>
        <p:spPr>
          <a:xfrm>
            <a:off x="8425824" y="546306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51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4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14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14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14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14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14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1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14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14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14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6" dur="14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8" dur="14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grpId="0" nodeType="withEffect">
                                  <p:stCondLst>
                                    <p:cond delay="1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14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autoRev="1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2" dur="14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a Corporate Research Portfolio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Reward: Nature of pay-off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Who benefits?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How much?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When?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Risk: Likelihood and timing of payoff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Technical risk?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Organizational risk?</a:t>
            </a:r>
          </a:p>
          <a:p>
            <a:r>
              <a:rPr lang="en-US" dirty="0" smtClean="0"/>
              <a:t>Relationship to other research activities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rgbClr val="15FF7F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Relationship to business (</a:t>
            </a:r>
            <a:r>
              <a:rPr lang="en-US" dirty="0" smtClean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</a:t>
            </a:r>
            <a:r>
              <a:rPr lang="en-US" dirty="0" smtClean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20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Management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Focus</a:t>
            </a:r>
          </a:p>
          <a:p>
            <a:pPr lvl="1"/>
            <a:r>
              <a:rPr lang="en-US" dirty="0" smtClean="0"/>
              <a:t>Get the right amounts in the right quadrants</a:t>
            </a:r>
          </a:p>
          <a:p>
            <a:pPr lvl="1"/>
            <a:r>
              <a:rPr lang="en-US" dirty="0" smtClean="0"/>
              <a:t>Don’t (let the researchers) get too comfortable</a:t>
            </a:r>
          </a:p>
          <a:p>
            <a:pPr lvl="1"/>
            <a:r>
              <a:rPr lang="en-US" dirty="0" smtClean="0"/>
              <a:t>Engage the eternal challenge of technology transfer</a:t>
            </a:r>
          </a:p>
          <a:p>
            <a:r>
              <a:rPr lang="en-US" dirty="0" smtClean="0"/>
              <a:t>IP: a two-edged sword</a:t>
            </a:r>
          </a:p>
          <a:p>
            <a:pPr lvl="1"/>
            <a:r>
              <a:rPr lang="en-US" dirty="0" smtClean="0"/>
              <a:t>Offers protection from competition but can induce isolation</a:t>
            </a:r>
          </a:p>
          <a:p>
            <a:r>
              <a:rPr lang="en-US" dirty="0" smtClean="0"/>
              <a:t>Senior management commitment to the portfolio in hard times</a:t>
            </a:r>
          </a:p>
          <a:p>
            <a:pPr lvl="1"/>
            <a:r>
              <a:rPr lang="en-US" dirty="0" smtClean="0"/>
              <a:t>Big </a:t>
            </a:r>
            <a:r>
              <a:rPr lang="en-US" dirty="0"/>
              <a:t>gains come infrequently and unpredictably</a:t>
            </a:r>
          </a:p>
          <a:p>
            <a:pPr lvl="1"/>
            <a:r>
              <a:rPr lang="en-US" dirty="0" smtClean="0"/>
              <a:t>The siren’s song of metrics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C8E4-8831-499A-8431-93A0B113E5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Specific!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examples of corporate research that had major impact on society</a:t>
            </a:r>
            <a:endParaRPr lang="en-US" dirty="0"/>
          </a:p>
          <a:p>
            <a:r>
              <a:rPr lang="en-US" dirty="0" smtClean="0"/>
              <a:t>But what about impact on the company?</a:t>
            </a:r>
          </a:p>
          <a:p>
            <a:pPr lvl="1"/>
            <a:r>
              <a:rPr lang="en-US" dirty="0" smtClean="0"/>
              <a:t>Relevance to the originating company’s business</a:t>
            </a:r>
          </a:p>
          <a:p>
            <a:pPr lvl="1"/>
            <a:r>
              <a:rPr lang="en-US" dirty="0" smtClean="0"/>
              <a:t>Financial </a:t>
            </a:r>
            <a:r>
              <a:rPr lang="en-US" dirty="0"/>
              <a:t>benefit to the originating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 (AT&amp;T Bell Labs)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nitially developed in the early 1970s by Ken Thompson and Dennis Ritchie.</a:t>
            </a:r>
          </a:p>
          <a:p>
            <a:pPr lvl="1"/>
            <a:r>
              <a:rPr lang="en-US" dirty="0" smtClean="0"/>
              <a:t>Inspired by (or a reaction to) </a:t>
            </a:r>
            <a:r>
              <a:rPr lang="en-US" dirty="0" err="1" smtClean="0"/>
              <a:t>Multics</a:t>
            </a:r>
            <a:r>
              <a:rPr lang="en-US" dirty="0" smtClean="0"/>
              <a:t> </a:t>
            </a:r>
            <a:r>
              <a:rPr lang="en-US" dirty="0"/>
              <a:t>(joint MIT/GE/Bell Labs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Commercial development ensued:</a:t>
            </a:r>
          </a:p>
          <a:p>
            <a:pPr lvl="1"/>
            <a:r>
              <a:rPr lang="en-US" dirty="0" smtClean="0"/>
              <a:t>Unix V5 was licensed by AT&amp;T commercially for $20K/instance (but there were few takers).</a:t>
            </a:r>
          </a:p>
          <a:p>
            <a:pPr lvl="1"/>
            <a:r>
              <a:rPr lang="en-US" dirty="0" smtClean="0"/>
              <a:t>Non-commercial licensing to academia led to BSD.</a:t>
            </a:r>
          </a:p>
          <a:p>
            <a:pPr lvl="1"/>
            <a:r>
              <a:rPr lang="en-US" dirty="0" smtClean="0"/>
              <a:t>DEC sold Unix/32V on VAX in 1978.</a:t>
            </a:r>
          </a:p>
          <a:p>
            <a:pPr lvl="1"/>
            <a:r>
              <a:rPr lang="en-US" dirty="0" smtClean="0"/>
              <a:t>Many companies joined the “Unix wars” of the 1980’s.</a:t>
            </a:r>
          </a:p>
          <a:p>
            <a:r>
              <a:rPr lang="en-US" dirty="0" smtClean="0"/>
              <a:t>Unix was only indirectly relevant to AT&amp;T’s business; negligible financial impact.</a:t>
            </a:r>
          </a:p>
          <a:p>
            <a:pPr lvl="1"/>
            <a:r>
              <a:rPr lang="en-US" dirty="0" smtClean="0"/>
              <a:t>AT&amp;T sold its rights to Novell after System V release 4, around 1988</a:t>
            </a:r>
          </a:p>
          <a:p>
            <a:r>
              <a:rPr lang="en-US" dirty="0" smtClean="0"/>
              <a:t>Linux – a free, open-source Unix derivative – eventually became dominant.</a:t>
            </a:r>
          </a:p>
          <a:p>
            <a:r>
              <a:rPr lang="en-US" dirty="0" err="1" smtClean="0"/>
              <a:t>Redhat</a:t>
            </a:r>
            <a:r>
              <a:rPr lang="en-US" dirty="0" smtClean="0"/>
              <a:t> became a primary distributor of Linux, with $2B annual (service) revenue today.</a:t>
            </a:r>
          </a:p>
          <a:p>
            <a:r>
              <a:rPr lang="en-US" dirty="0" smtClean="0"/>
              <a:t>Thompson &amp; Ritchie won the Turing Award in 1983.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892595" y="473656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13"/>
          <p:cNvSpPr/>
          <p:nvPr/>
        </p:nvSpPr>
        <p:spPr>
          <a:xfrm>
            <a:off x="10132806" y="756424"/>
            <a:ext cx="465719" cy="547857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656727 w 739099"/>
              <a:gd name="connsiteY0" fmla="*/ 4396 h 660302"/>
              <a:gd name="connsiteX1" fmla="*/ 730759 w 739099"/>
              <a:gd name="connsiteY1" fmla="*/ 270343 h 660302"/>
              <a:gd name="connsiteX2" fmla="*/ 654703 w 739099"/>
              <a:gd name="connsiteY2" fmla="*/ 640987 h 660302"/>
              <a:gd name="connsiteX3" fmla="*/ 446831 w 739099"/>
              <a:gd name="connsiteY3" fmla="*/ 577013 h 660302"/>
              <a:gd name="connsiteX4" fmla="*/ 376047 w 739099"/>
              <a:gd name="connsiteY4" fmla="*/ 313159 h 660302"/>
              <a:gd name="connsiteX5" fmla="*/ 184202 w 739099"/>
              <a:gd name="connsiteY5" fmla="*/ 233242 h 660302"/>
              <a:gd name="connsiteX6" fmla="*/ 19270 w 739099"/>
              <a:gd name="connsiteY6" fmla="*/ 113633 h 660302"/>
              <a:gd name="connsiteX7" fmla="*/ 656727 w 739099"/>
              <a:gd name="connsiteY7" fmla="*/ 4396 h 660302"/>
              <a:gd name="connsiteX0" fmla="*/ 685673 w 768045"/>
              <a:gd name="connsiteY0" fmla="*/ 5020 h 660926"/>
              <a:gd name="connsiteX1" fmla="*/ 759705 w 768045"/>
              <a:gd name="connsiteY1" fmla="*/ 270967 h 660926"/>
              <a:gd name="connsiteX2" fmla="*/ 683649 w 768045"/>
              <a:gd name="connsiteY2" fmla="*/ 641611 h 660926"/>
              <a:gd name="connsiteX3" fmla="*/ 475777 w 768045"/>
              <a:gd name="connsiteY3" fmla="*/ 577637 h 660926"/>
              <a:gd name="connsiteX4" fmla="*/ 404993 w 768045"/>
              <a:gd name="connsiteY4" fmla="*/ 313783 h 660926"/>
              <a:gd name="connsiteX5" fmla="*/ 85102 w 768045"/>
              <a:gd name="connsiteY5" fmla="*/ 327058 h 660926"/>
              <a:gd name="connsiteX6" fmla="*/ 48216 w 768045"/>
              <a:gd name="connsiteY6" fmla="*/ 114257 h 660926"/>
              <a:gd name="connsiteX7" fmla="*/ 685673 w 768045"/>
              <a:gd name="connsiteY7" fmla="*/ 5020 h 660926"/>
              <a:gd name="connsiteX0" fmla="*/ 684022 w 766394"/>
              <a:gd name="connsiteY0" fmla="*/ 5020 h 658325"/>
              <a:gd name="connsiteX1" fmla="*/ 758054 w 766394"/>
              <a:gd name="connsiteY1" fmla="*/ 270967 h 658325"/>
              <a:gd name="connsiteX2" fmla="*/ 681998 w 766394"/>
              <a:gd name="connsiteY2" fmla="*/ 641611 h 658325"/>
              <a:gd name="connsiteX3" fmla="*/ 474126 w 766394"/>
              <a:gd name="connsiteY3" fmla="*/ 577637 h 658325"/>
              <a:gd name="connsiteX4" fmla="*/ 360660 w 766394"/>
              <a:gd name="connsiteY4" fmla="*/ 425613 h 658325"/>
              <a:gd name="connsiteX5" fmla="*/ 83451 w 766394"/>
              <a:gd name="connsiteY5" fmla="*/ 327058 h 658325"/>
              <a:gd name="connsiteX6" fmla="*/ 46565 w 766394"/>
              <a:gd name="connsiteY6" fmla="*/ 114257 h 658325"/>
              <a:gd name="connsiteX7" fmla="*/ 684022 w 766394"/>
              <a:gd name="connsiteY7" fmla="*/ 5020 h 658325"/>
              <a:gd name="connsiteX0" fmla="*/ 676131 w 758503"/>
              <a:gd name="connsiteY0" fmla="*/ 5020 h 657440"/>
              <a:gd name="connsiteX1" fmla="*/ 750163 w 758503"/>
              <a:gd name="connsiteY1" fmla="*/ 270967 h 657440"/>
              <a:gd name="connsiteX2" fmla="*/ 674107 w 758503"/>
              <a:gd name="connsiteY2" fmla="*/ 641611 h 657440"/>
              <a:gd name="connsiteX3" fmla="*/ 466235 w 758503"/>
              <a:gd name="connsiteY3" fmla="*/ 577637 h 657440"/>
              <a:gd name="connsiteX4" fmla="*/ 114461 w 758503"/>
              <a:gd name="connsiteY4" fmla="*/ 470346 h 657440"/>
              <a:gd name="connsiteX5" fmla="*/ 75560 w 758503"/>
              <a:gd name="connsiteY5" fmla="*/ 327058 h 657440"/>
              <a:gd name="connsiteX6" fmla="*/ 38674 w 758503"/>
              <a:gd name="connsiteY6" fmla="*/ 114257 h 657440"/>
              <a:gd name="connsiteX7" fmla="*/ 676131 w 758503"/>
              <a:gd name="connsiteY7" fmla="*/ 5020 h 657440"/>
              <a:gd name="connsiteX0" fmla="*/ 382566 w 744603"/>
              <a:gd name="connsiteY0" fmla="*/ 19398 h 571171"/>
              <a:gd name="connsiteX1" fmla="*/ 730474 w 744603"/>
              <a:gd name="connsiteY1" fmla="*/ 184698 h 571171"/>
              <a:gd name="connsiteX2" fmla="*/ 654418 w 744603"/>
              <a:gd name="connsiteY2" fmla="*/ 555342 h 571171"/>
              <a:gd name="connsiteX3" fmla="*/ 446546 w 744603"/>
              <a:gd name="connsiteY3" fmla="*/ 491368 h 571171"/>
              <a:gd name="connsiteX4" fmla="*/ 94772 w 744603"/>
              <a:gd name="connsiteY4" fmla="*/ 384077 h 571171"/>
              <a:gd name="connsiteX5" fmla="*/ 55871 w 744603"/>
              <a:gd name="connsiteY5" fmla="*/ 240789 h 571171"/>
              <a:gd name="connsiteX6" fmla="*/ 18985 w 744603"/>
              <a:gd name="connsiteY6" fmla="*/ 27988 h 571171"/>
              <a:gd name="connsiteX7" fmla="*/ 382566 w 744603"/>
              <a:gd name="connsiteY7" fmla="*/ 19398 h 571171"/>
              <a:gd name="connsiteX0" fmla="*/ 382566 w 654419"/>
              <a:gd name="connsiteY0" fmla="*/ 22133 h 571190"/>
              <a:gd name="connsiteX1" fmla="*/ 449485 w 654419"/>
              <a:gd name="connsiteY1" fmla="*/ 228438 h 571190"/>
              <a:gd name="connsiteX2" fmla="*/ 654418 w 654419"/>
              <a:gd name="connsiteY2" fmla="*/ 558077 h 571190"/>
              <a:gd name="connsiteX3" fmla="*/ 446546 w 654419"/>
              <a:gd name="connsiteY3" fmla="*/ 494103 h 571190"/>
              <a:gd name="connsiteX4" fmla="*/ 94772 w 654419"/>
              <a:gd name="connsiteY4" fmla="*/ 386812 h 571190"/>
              <a:gd name="connsiteX5" fmla="*/ 55871 w 654419"/>
              <a:gd name="connsiteY5" fmla="*/ 243524 h 571190"/>
              <a:gd name="connsiteX6" fmla="*/ 18985 w 654419"/>
              <a:gd name="connsiteY6" fmla="*/ 30723 h 571190"/>
              <a:gd name="connsiteX7" fmla="*/ 382566 w 654419"/>
              <a:gd name="connsiteY7" fmla="*/ 22133 h 571190"/>
              <a:gd name="connsiteX0" fmla="*/ 382566 w 460317"/>
              <a:gd name="connsiteY0" fmla="*/ 22133 h 494681"/>
              <a:gd name="connsiteX1" fmla="*/ 449485 w 460317"/>
              <a:gd name="connsiteY1" fmla="*/ 228438 h 494681"/>
              <a:gd name="connsiteX2" fmla="*/ 394770 w 460317"/>
              <a:gd name="connsiteY2" fmla="*/ 420153 h 494681"/>
              <a:gd name="connsiteX3" fmla="*/ 446546 w 460317"/>
              <a:gd name="connsiteY3" fmla="*/ 494103 h 494681"/>
              <a:gd name="connsiteX4" fmla="*/ 94772 w 460317"/>
              <a:gd name="connsiteY4" fmla="*/ 386812 h 494681"/>
              <a:gd name="connsiteX5" fmla="*/ 55871 w 460317"/>
              <a:gd name="connsiteY5" fmla="*/ 243524 h 494681"/>
              <a:gd name="connsiteX6" fmla="*/ 18985 w 460317"/>
              <a:gd name="connsiteY6" fmla="*/ 30723 h 494681"/>
              <a:gd name="connsiteX7" fmla="*/ 382566 w 460317"/>
              <a:gd name="connsiteY7" fmla="*/ 22133 h 494681"/>
              <a:gd name="connsiteX0" fmla="*/ 382566 w 449656"/>
              <a:gd name="connsiteY0" fmla="*/ 22133 h 480018"/>
              <a:gd name="connsiteX1" fmla="*/ 449485 w 449656"/>
              <a:gd name="connsiteY1" fmla="*/ 228438 h 480018"/>
              <a:gd name="connsiteX2" fmla="*/ 394770 w 449656"/>
              <a:gd name="connsiteY2" fmla="*/ 420153 h 480018"/>
              <a:gd name="connsiteX3" fmla="*/ 204681 w 449656"/>
              <a:gd name="connsiteY3" fmla="*/ 479193 h 480018"/>
              <a:gd name="connsiteX4" fmla="*/ 94772 w 449656"/>
              <a:gd name="connsiteY4" fmla="*/ 386812 h 480018"/>
              <a:gd name="connsiteX5" fmla="*/ 55871 w 449656"/>
              <a:gd name="connsiteY5" fmla="*/ 243524 h 480018"/>
              <a:gd name="connsiteX6" fmla="*/ 18985 w 449656"/>
              <a:gd name="connsiteY6" fmla="*/ 30723 h 480018"/>
              <a:gd name="connsiteX7" fmla="*/ 382566 w 449656"/>
              <a:gd name="connsiteY7" fmla="*/ 22133 h 480018"/>
              <a:gd name="connsiteX0" fmla="*/ 382566 w 456490"/>
              <a:gd name="connsiteY0" fmla="*/ 22133 h 485616"/>
              <a:gd name="connsiteX1" fmla="*/ 449485 w 456490"/>
              <a:gd name="connsiteY1" fmla="*/ 228438 h 485616"/>
              <a:gd name="connsiteX2" fmla="*/ 426781 w 456490"/>
              <a:gd name="connsiteY2" fmla="*/ 449974 h 485616"/>
              <a:gd name="connsiteX3" fmla="*/ 204681 w 456490"/>
              <a:gd name="connsiteY3" fmla="*/ 479193 h 485616"/>
              <a:gd name="connsiteX4" fmla="*/ 94772 w 456490"/>
              <a:gd name="connsiteY4" fmla="*/ 386812 h 485616"/>
              <a:gd name="connsiteX5" fmla="*/ 55871 w 456490"/>
              <a:gd name="connsiteY5" fmla="*/ 243524 h 485616"/>
              <a:gd name="connsiteX6" fmla="*/ 18985 w 456490"/>
              <a:gd name="connsiteY6" fmla="*/ 30723 h 485616"/>
              <a:gd name="connsiteX7" fmla="*/ 382566 w 456490"/>
              <a:gd name="connsiteY7" fmla="*/ 22133 h 485616"/>
              <a:gd name="connsiteX0" fmla="*/ 398982 w 472906"/>
              <a:gd name="connsiteY0" fmla="*/ 23629 h 487112"/>
              <a:gd name="connsiteX1" fmla="*/ 465901 w 472906"/>
              <a:gd name="connsiteY1" fmla="*/ 229934 h 487112"/>
              <a:gd name="connsiteX2" fmla="*/ 443197 w 472906"/>
              <a:gd name="connsiteY2" fmla="*/ 451470 h 487112"/>
              <a:gd name="connsiteX3" fmla="*/ 221097 w 472906"/>
              <a:gd name="connsiteY3" fmla="*/ 480689 h 487112"/>
              <a:gd name="connsiteX4" fmla="*/ 111188 w 472906"/>
              <a:gd name="connsiteY4" fmla="*/ 388308 h 487112"/>
              <a:gd name="connsiteX5" fmla="*/ 22492 w 472906"/>
              <a:gd name="connsiteY5" fmla="*/ 271114 h 487112"/>
              <a:gd name="connsiteX6" fmla="*/ 35401 w 472906"/>
              <a:gd name="connsiteY6" fmla="*/ 32219 h 487112"/>
              <a:gd name="connsiteX7" fmla="*/ 398982 w 472906"/>
              <a:gd name="connsiteY7" fmla="*/ 23629 h 487112"/>
              <a:gd name="connsiteX0" fmla="*/ 397349 w 471273"/>
              <a:gd name="connsiteY0" fmla="*/ 23629 h 484363"/>
              <a:gd name="connsiteX1" fmla="*/ 464268 w 471273"/>
              <a:gd name="connsiteY1" fmla="*/ 229934 h 484363"/>
              <a:gd name="connsiteX2" fmla="*/ 441564 w 471273"/>
              <a:gd name="connsiteY2" fmla="*/ 451470 h 484363"/>
              <a:gd name="connsiteX3" fmla="*/ 219464 w 471273"/>
              <a:gd name="connsiteY3" fmla="*/ 480689 h 484363"/>
              <a:gd name="connsiteX4" fmla="*/ 77543 w 471273"/>
              <a:gd name="connsiteY4" fmla="*/ 425585 h 484363"/>
              <a:gd name="connsiteX5" fmla="*/ 20859 w 471273"/>
              <a:gd name="connsiteY5" fmla="*/ 271114 h 484363"/>
              <a:gd name="connsiteX6" fmla="*/ 33768 w 471273"/>
              <a:gd name="connsiteY6" fmla="*/ 32219 h 484363"/>
              <a:gd name="connsiteX7" fmla="*/ 397349 w 471273"/>
              <a:gd name="connsiteY7" fmla="*/ 23629 h 484363"/>
              <a:gd name="connsiteX0" fmla="*/ 376805 w 450729"/>
              <a:gd name="connsiteY0" fmla="*/ 12939 h 473673"/>
              <a:gd name="connsiteX1" fmla="*/ 443724 w 450729"/>
              <a:gd name="connsiteY1" fmla="*/ 219244 h 473673"/>
              <a:gd name="connsiteX2" fmla="*/ 421020 w 450729"/>
              <a:gd name="connsiteY2" fmla="*/ 440780 h 473673"/>
              <a:gd name="connsiteX3" fmla="*/ 198920 w 450729"/>
              <a:gd name="connsiteY3" fmla="*/ 469999 h 473673"/>
              <a:gd name="connsiteX4" fmla="*/ 56999 w 450729"/>
              <a:gd name="connsiteY4" fmla="*/ 414895 h 473673"/>
              <a:gd name="connsiteX5" fmla="*/ 315 w 450729"/>
              <a:gd name="connsiteY5" fmla="*/ 260424 h 473673"/>
              <a:gd name="connsiteX6" fmla="*/ 55906 w 450729"/>
              <a:gd name="connsiteY6" fmla="*/ 47622 h 473673"/>
              <a:gd name="connsiteX7" fmla="*/ 376805 w 450729"/>
              <a:gd name="connsiteY7" fmla="*/ 12939 h 473673"/>
              <a:gd name="connsiteX0" fmla="*/ 413133 w 452523"/>
              <a:gd name="connsiteY0" fmla="*/ 31540 h 443814"/>
              <a:gd name="connsiteX1" fmla="*/ 444484 w 452523"/>
              <a:gd name="connsiteY1" fmla="*/ 189385 h 443814"/>
              <a:gd name="connsiteX2" fmla="*/ 421780 w 452523"/>
              <a:gd name="connsiteY2" fmla="*/ 410921 h 443814"/>
              <a:gd name="connsiteX3" fmla="*/ 199680 w 452523"/>
              <a:gd name="connsiteY3" fmla="*/ 440140 h 443814"/>
              <a:gd name="connsiteX4" fmla="*/ 57759 w 452523"/>
              <a:gd name="connsiteY4" fmla="*/ 385036 h 443814"/>
              <a:gd name="connsiteX5" fmla="*/ 1075 w 452523"/>
              <a:gd name="connsiteY5" fmla="*/ 230565 h 443814"/>
              <a:gd name="connsiteX6" fmla="*/ 56666 w 452523"/>
              <a:gd name="connsiteY6" fmla="*/ 17763 h 443814"/>
              <a:gd name="connsiteX7" fmla="*/ 413133 w 452523"/>
              <a:gd name="connsiteY7" fmla="*/ 31540 h 443814"/>
              <a:gd name="connsiteX0" fmla="*/ 413133 w 466700"/>
              <a:gd name="connsiteY0" fmla="*/ 33290 h 444207"/>
              <a:gd name="connsiteX1" fmla="*/ 465825 w 466700"/>
              <a:gd name="connsiteY1" fmla="*/ 228411 h 444207"/>
              <a:gd name="connsiteX2" fmla="*/ 421780 w 466700"/>
              <a:gd name="connsiteY2" fmla="*/ 412671 h 444207"/>
              <a:gd name="connsiteX3" fmla="*/ 199680 w 466700"/>
              <a:gd name="connsiteY3" fmla="*/ 441890 h 444207"/>
              <a:gd name="connsiteX4" fmla="*/ 57759 w 466700"/>
              <a:gd name="connsiteY4" fmla="*/ 386786 h 444207"/>
              <a:gd name="connsiteX5" fmla="*/ 1075 w 466700"/>
              <a:gd name="connsiteY5" fmla="*/ 232315 h 444207"/>
              <a:gd name="connsiteX6" fmla="*/ 56666 w 466700"/>
              <a:gd name="connsiteY6" fmla="*/ 19513 h 444207"/>
              <a:gd name="connsiteX7" fmla="*/ 413133 w 466700"/>
              <a:gd name="connsiteY7" fmla="*/ 33290 h 444207"/>
              <a:gd name="connsiteX0" fmla="*/ 412660 w 465695"/>
              <a:gd name="connsiteY0" fmla="*/ 18405 h 429323"/>
              <a:gd name="connsiteX1" fmla="*/ 465352 w 465695"/>
              <a:gd name="connsiteY1" fmla="*/ 213526 h 429323"/>
              <a:gd name="connsiteX2" fmla="*/ 421307 w 465695"/>
              <a:gd name="connsiteY2" fmla="*/ 397786 h 429323"/>
              <a:gd name="connsiteX3" fmla="*/ 199207 w 465695"/>
              <a:gd name="connsiteY3" fmla="*/ 427005 h 429323"/>
              <a:gd name="connsiteX4" fmla="*/ 57286 w 465695"/>
              <a:gd name="connsiteY4" fmla="*/ 371901 h 429323"/>
              <a:gd name="connsiteX5" fmla="*/ 602 w 465695"/>
              <a:gd name="connsiteY5" fmla="*/ 217430 h 429323"/>
              <a:gd name="connsiteX6" fmla="*/ 88204 w 465695"/>
              <a:gd name="connsiteY6" fmla="*/ 30722 h 429323"/>
              <a:gd name="connsiteX7" fmla="*/ 412660 w 465695"/>
              <a:gd name="connsiteY7" fmla="*/ 18405 h 429323"/>
              <a:gd name="connsiteX0" fmla="*/ 412660 w 465695"/>
              <a:gd name="connsiteY0" fmla="*/ 37259 h 410901"/>
              <a:gd name="connsiteX1" fmla="*/ 465352 w 465695"/>
              <a:gd name="connsiteY1" fmla="*/ 195104 h 410901"/>
              <a:gd name="connsiteX2" fmla="*/ 421307 w 465695"/>
              <a:gd name="connsiteY2" fmla="*/ 379364 h 410901"/>
              <a:gd name="connsiteX3" fmla="*/ 199207 w 465695"/>
              <a:gd name="connsiteY3" fmla="*/ 408583 h 410901"/>
              <a:gd name="connsiteX4" fmla="*/ 57286 w 465695"/>
              <a:gd name="connsiteY4" fmla="*/ 353479 h 410901"/>
              <a:gd name="connsiteX5" fmla="*/ 602 w 465695"/>
              <a:gd name="connsiteY5" fmla="*/ 199008 h 410901"/>
              <a:gd name="connsiteX6" fmla="*/ 88204 w 465695"/>
              <a:gd name="connsiteY6" fmla="*/ 12300 h 410901"/>
              <a:gd name="connsiteX7" fmla="*/ 412660 w 465695"/>
              <a:gd name="connsiteY7" fmla="*/ 37259 h 410901"/>
              <a:gd name="connsiteX0" fmla="*/ 412660 w 472634"/>
              <a:gd name="connsiteY0" fmla="*/ 38211 h 411190"/>
              <a:gd name="connsiteX1" fmla="*/ 472466 w 472634"/>
              <a:gd name="connsiteY1" fmla="*/ 222150 h 411190"/>
              <a:gd name="connsiteX2" fmla="*/ 421307 w 472634"/>
              <a:gd name="connsiteY2" fmla="*/ 380316 h 411190"/>
              <a:gd name="connsiteX3" fmla="*/ 199207 w 472634"/>
              <a:gd name="connsiteY3" fmla="*/ 409535 h 411190"/>
              <a:gd name="connsiteX4" fmla="*/ 57286 w 472634"/>
              <a:gd name="connsiteY4" fmla="*/ 354431 h 411190"/>
              <a:gd name="connsiteX5" fmla="*/ 602 w 472634"/>
              <a:gd name="connsiteY5" fmla="*/ 199960 h 411190"/>
              <a:gd name="connsiteX6" fmla="*/ 88204 w 472634"/>
              <a:gd name="connsiteY6" fmla="*/ 13252 h 411190"/>
              <a:gd name="connsiteX7" fmla="*/ 412660 w 472634"/>
              <a:gd name="connsiteY7" fmla="*/ 38211 h 411190"/>
              <a:gd name="connsiteX0" fmla="*/ 412660 w 474779"/>
              <a:gd name="connsiteY0" fmla="*/ 38211 h 414867"/>
              <a:gd name="connsiteX1" fmla="*/ 472466 w 474779"/>
              <a:gd name="connsiteY1" fmla="*/ 222150 h 414867"/>
              <a:gd name="connsiteX2" fmla="*/ 435534 w 474779"/>
              <a:gd name="connsiteY2" fmla="*/ 391499 h 414867"/>
              <a:gd name="connsiteX3" fmla="*/ 199207 w 474779"/>
              <a:gd name="connsiteY3" fmla="*/ 409535 h 414867"/>
              <a:gd name="connsiteX4" fmla="*/ 57286 w 474779"/>
              <a:gd name="connsiteY4" fmla="*/ 354431 h 414867"/>
              <a:gd name="connsiteX5" fmla="*/ 602 w 474779"/>
              <a:gd name="connsiteY5" fmla="*/ 199960 h 414867"/>
              <a:gd name="connsiteX6" fmla="*/ 88204 w 474779"/>
              <a:gd name="connsiteY6" fmla="*/ 13252 h 414867"/>
              <a:gd name="connsiteX7" fmla="*/ 412660 w 474779"/>
              <a:gd name="connsiteY7" fmla="*/ 38211 h 414867"/>
              <a:gd name="connsiteX0" fmla="*/ 412660 w 458670"/>
              <a:gd name="connsiteY0" fmla="*/ 38381 h 414814"/>
              <a:gd name="connsiteX1" fmla="*/ 447184 w 458670"/>
              <a:gd name="connsiteY1" fmla="*/ 226736 h 414814"/>
              <a:gd name="connsiteX2" fmla="*/ 435534 w 458670"/>
              <a:gd name="connsiteY2" fmla="*/ 391669 h 414814"/>
              <a:gd name="connsiteX3" fmla="*/ 199207 w 458670"/>
              <a:gd name="connsiteY3" fmla="*/ 409705 h 414814"/>
              <a:gd name="connsiteX4" fmla="*/ 57286 w 458670"/>
              <a:gd name="connsiteY4" fmla="*/ 354601 h 414814"/>
              <a:gd name="connsiteX5" fmla="*/ 602 w 458670"/>
              <a:gd name="connsiteY5" fmla="*/ 200130 h 414814"/>
              <a:gd name="connsiteX6" fmla="*/ 88204 w 458670"/>
              <a:gd name="connsiteY6" fmla="*/ 13422 h 414814"/>
              <a:gd name="connsiteX7" fmla="*/ 412660 w 458670"/>
              <a:gd name="connsiteY7" fmla="*/ 38381 h 414814"/>
              <a:gd name="connsiteX0" fmla="*/ 412660 w 499275"/>
              <a:gd name="connsiteY0" fmla="*/ 38382 h 446519"/>
              <a:gd name="connsiteX1" fmla="*/ 447184 w 499275"/>
              <a:gd name="connsiteY1" fmla="*/ 226737 h 446519"/>
              <a:gd name="connsiteX2" fmla="*/ 486099 w 499275"/>
              <a:gd name="connsiteY2" fmla="*/ 435831 h 446519"/>
              <a:gd name="connsiteX3" fmla="*/ 199207 w 499275"/>
              <a:gd name="connsiteY3" fmla="*/ 409706 h 446519"/>
              <a:gd name="connsiteX4" fmla="*/ 57286 w 499275"/>
              <a:gd name="connsiteY4" fmla="*/ 354602 h 446519"/>
              <a:gd name="connsiteX5" fmla="*/ 602 w 499275"/>
              <a:gd name="connsiteY5" fmla="*/ 200131 h 446519"/>
              <a:gd name="connsiteX6" fmla="*/ 88204 w 499275"/>
              <a:gd name="connsiteY6" fmla="*/ 13423 h 446519"/>
              <a:gd name="connsiteX7" fmla="*/ 412660 w 499275"/>
              <a:gd name="connsiteY7" fmla="*/ 38382 h 446519"/>
              <a:gd name="connsiteX0" fmla="*/ 412660 w 494007"/>
              <a:gd name="connsiteY0" fmla="*/ 37880 h 446952"/>
              <a:gd name="connsiteX1" fmla="*/ 413474 w 494007"/>
              <a:gd name="connsiteY1" fmla="*/ 212986 h 446952"/>
              <a:gd name="connsiteX2" fmla="*/ 486099 w 494007"/>
              <a:gd name="connsiteY2" fmla="*/ 435329 h 446952"/>
              <a:gd name="connsiteX3" fmla="*/ 199207 w 494007"/>
              <a:gd name="connsiteY3" fmla="*/ 409204 h 446952"/>
              <a:gd name="connsiteX4" fmla="*/ 57286 w 494007"/>
              <a:gd name="connsiteY4" fmla="*/ 354100 h 446952"/>
              <a:gd name="connsiteX5" fmla="*/ 602 w 494007"/>
              <a:gd name="connsiteY5" fmla="*/ 199629 h 446952"/>
              <a:gd name="connsiteX6" fmla="*/ 88204 w 494007"/>
              <a:gd name="connsiteY6" fmla="*/ 12921 h 446952"/>
              <a:gd name="connsiteX7" fmla="*/ 412660 w 494007"/>
              <a:gd name="connsiteY7" fmla="*/ 37880 h 446952"/>
              <a:gd name="connsiteX0" fmla="*/ 383164 w 494318"/>
              <a:gd name="connsiteY0" fmla="*/ 29847 h 452166"/>
              <a:gd name="connsiteX1" fmla="*/ 413474 w 494318"/>
              <a:gd name="connsiteY1" fmla="*/ 218200 h 452166"/>
              <a:gd name="connsiteX2" fmla="*/ 486099 w 494318"/>
              <a:gd name="connsiteY2" fmla="*/ 440543 h 452166"/>
              <a:gd name="connsiteX3" fmla="*/ 199207 w 494318"/>
              <a:gd name="connsiteY3" fmla="*/ 414418 h 452166"/>
              <a:gd name="connsiteX4" fmla="*/ 57286 w 494318"/>
              <a:gd name="connsiteY4" fmla="*/ 359314 h 452166"/>
              <a:gd name="connsiteX5" fmla="*/ 602 w 494318"/>
              <a:gd name="connsiteY5" fmla="*/ 204843 h 452166"/>
              <a:gd name="connsiteX6" fmla="*/ 88204 w 494318"/>
              <a:gd name="connsiteY6" fmla="*/ 18135 h 452166"/>
              <a:gd name="connsiteX7" fmla="*/ 383164 w 494318"/>
              <a:gd name="connsiteY7" fmla="*/ 29847 h 452166"/>
              <a:gd name="connsiteX0" fmla="*/ 383164 w 434518"/>
              <a:gd name="connsiteY0" fmla="*/ 29847 h 456001"/>
              <a:gd name="connsiteX1" fmla="*/ 413474 w 434518"/>
              <a:gd name="connsiteY1" fmla="*/ 218200 h 456001"/>
              <a:gd name="connsiteX2" fmla="*/ 418679 w 434518"/>
              <a:gd name="connsiteY2" fmla="*/ 444959 h 456001"/>
              <a:gd name="connsiteX3" fmla="*/ 199207 w 434518"/>
              <a:gd name="connsiteY3" fmla="*/ 414418 h 456001"/>
              <a:gd name="connsiteX4" fmla="*/ 57286 w 434518"/>
              <a:gd name="connsiteY4" fmla="*/ 359314 h 456001"/>
              <a:gd name="connsiteX5" fmla="*/ 602 w 434518"/>
              <a:gd name="connsiteY5" fmla="*/ 204843 h 456001"/>
              <a:gd name="connsiteX6" fmla="*/ 88204 w 434518"/>
              <a:gd name="connsiteY6" fmla="*/ 18135 h 456001"/>
              <a:gd name="connsiteX7" fmla="*/ 383164 w 434518"/>
              <a:gd name="connsiteY7" fmla="*/ 29847 h 456001"/>
              <a:gd name="connsiteX0" fmla="*/ 383164 w 422401"/>
              <a:gd name="connsiteY0" fmla="*/ 29847 h 463828"/>
              <a:gd name="connsiteX1" fmla="*/ 413474 w 422401"/>
              <a:gd name="connsiteY1" fmla="*/ 218200 h 463828"/>
              <a:gd name="connsiteX2" fmla="*/ 401823 w 422401"/>
              <a:gd name="connsiteY2" fmla="*/ 453791 h 463828"/>
              <a:gd name="connsiteX3" fmla="*/ 199207 w 422401"/>
              <a:gd name="connsiteY3" fmla="*/ 414418 h 463828"/>
              <a:gd name="connsiteX4" fmla="*/ 57286 w 422401"/>
              <a:gd name="connsiteY4" fmla="*/ 359314 h 463828"/>
              <a:gd name="connsiteX5" fmla="*/ 602 w 422401"/>
              <a:gd name="connsiteY5" fmla="*/ 204843 h 463828"/>
              <a:gd name="connsiteX6" fmla="*/ 88204 w 422401"/>
              <a:gd name="connsiteY6" fmla="*/ 18135 h 463828"/>
              <a:gd name="connsiteX7" fmla="*/ 383164 w 422401"/>
              <a:gd name="connsiteY7" fmla="*/ 29847 h 463828"/>
              <a:gd name="connsiteX0" fmla="*/ 388776 w 428013"/>
              <a:gd name="connsiteY0" fmla="*/ 29847 h 558661"/>
              <a:gd name="connsiteX1" fmla="*/ 419086 w 428013"/>
              <a:gd name="connsiteY1" fmla="*/ 218200 h 558661"/>
              <a:gd name="connsiteX2" fmla="*/ 407435 w 428013"/>
              <a:gd name="connsiteY2" fmla="*/ 453791 h 558661"/>
              <a:gd name="connsiteX3" fmla="*/ 204819 w 428013"/>
              <a:gd name="connsiteY3" fmla="*/ 414418 h 558661"/>
              <a:gd name="connsiteX4" fmla="*/ 29188 w 428013"/>
              <a:gd name="connsiteY4" fmla="*/ 553622 h 558661"/>
              <a:gd name="connsiteX5" fmla="*/ 6214 w 428013"/>
              <a:gd name="connsiteY5" fmla="*/ 204843 h 558661"/>
              <a:gd name="connsiteX6" fmla="*/ 93816 w 428013"/>
              <a:gd name="connsiteY6" fmla="*/ 18135 h 558661"/>
              <a:gd name="connsiteX7" fmla="*/ 388776 w 428013"/>
              <a:gd name="connsiteY7" fmla="*/ 29847 h 558661"/>
              <a:gd name="connsiteX0" fmla="*/ 390077 w 427328"/>
              <a:gd name="connsiteY0" fmla="*/ 29847 h 580999"/>
              <a:gd name="connsiteX1" fmla="*/ 420387 w 427328"/>
              <a:gd name="connsiteY1" fmla="*/ 218200 h 580999"/>
              <a:gd name="connsiteX2" fmla="*/ 408736 w 427328"/>
              <a:gd name="connsiteY2" fmla="*/ 453791 h 580999"/>
              <a:gd name="connsiteX3" fmla="*/ 235616 w 427328"/>
              <a:gd name="connsiteY3" fmla="*/ 546901 h 580999"/>
              <a:gd name="connsiteX4" fmla="*/ 30489 w 427328"/>
              <a:gd name="connsiteY4" fmla="*/ 553622 h 580999"/>
              <a:gd name="connsiteX5" fmla="*/ 7515 w 427328"/>
              <a:gd name="connsiteY5" fmla="*/ 204843 h 580999"/>
              <a:gd name="connsiteX6" fmla="*/ 95117 w 427328"/>
              <a:gd name="connsiteY6" fmla="*/ 18135 h 580999"/>
              <a:gd name="connsiteX7" fmla="*/ 390077 w 427328"/>
              <a:gd name="connsiteY7" fmla="*/ 29847 h 580999"/>
              <a:gd name="connsiteX0" fmla="*/ 390077 w 427327"/>
              <a:gd name="connsiteY0" fmla="*/ 29847 h 578953"/>
              <a:gd name="connsiteX1" fmla="*/ 420387 w 427327"/>
              <a:gd name="connsiteY1" fmla="*/ 218200 h 578953"/>
              <a:gd name="connsiteX2" fmla="*/ 408736 w 427327"/>
              <a:gd name="connsiteY2" fmla="*/ 453791 h 578953"/>
              <a:gd name="connsiteX3" fmla="*/ 235616 w 427327"/>
              <a:gd name="connsiteY3" fmla="*/ 546901 h 578953"/>
              <a:gd name="connsiteX4" fmla="*/ 30489 w 427327"/>
              <a:gd name="connsiteY4" fmla="*/ 553622 h 578953"/>
              <a:gd name="connsiteX5" fmla="*/ 7515 w 427327"/>
              <a:gd name="connsiteY5" fmla="*/ 204843 h 578953"/>
              <a:gd name="connsiteX6" fmla="*/ 95117 w 427327"/>
              <a:gd name="connsiteY6" fmla="*/ 18135 h 578953"/>
              <a:gd name="connsiteX7" fmla="*/ 390077 w 427327"/>
              <a:gd name="connsiteY7" fmla="*/ 29847 h 578953"/>
              <a:gd name="connsiteX0" fmla="*/ 390905 w 427057"/>
              <a:gd name="connsiteY0" fmla="*/ 29847 h 585627"/>
              <a:gd name="connsiteX1" fmla="*/ 421215 w 427057"/>
              <a:gd name="connsiteY1" fmla="*/ 218200 h 585627"/>
              <a:gd name="connsiteX2" fmla="*/ 409564 w 427057"/>
              <a:gd name="connsiteY2" fmla="*/ 453791 h 585627"/>
              <a:gd name="connsiteX3" fmla="*/ 253299 w 427057"/>
              <a:gd name="connsiteY3" fmla="*/ 564566 h 585627"/>
              <a:gd name="connsiteX4" fmla="*/ 31317 w 427057"/>
              <a:gd name="connsiteY4" fmla="*/ 553622 h 585627"/>
              <a:gd name="connsiteX5" fmla="*/ 8343 w 427057"/>
              <a:gd name="connsiteY5" fmla="*/ 204843 h 585627"/>
              <a:gd name="connsiteX6" fmla="*/ 95945 w 427057"/>
              <a:gd name="connsiteY6" fmla="*/ 18135 h 585627"/>
              <a:gd name="connsiteX7" fmla="*/ 390905 w 427057"/>
              <a:gd name="connsiteY7" fmla="*/ 29847 h 585627"/>
              <a:gd name="connsiteX0" fmla="*/ 390905 w 410755"/>
              <a:gd name="connsiteY0" fmla="*/ 32500 h 588280"/>
              <a:gd name="connsiteX1" fmla="*/ 328513 w 410755"/>
              <a:gd name="connsiteY1" fmla="*/ 269430 h 588280"/>
              <a:gd name="connsiteX2" fmla="*/ 409564 w 410755"/>
              <a:gd name="connsiteY2" fmla="*/ 456444 h 588280"/>
              <a:gd name="connsiteX3" fmla="*/ 253299 w 410755"/>
              <a:gd name="connsiteY3" fmla="*/ 567219 h 588280"/>
              <a:gd name="connsiteX4" fmla="*/ 31317 w 410755"/>
              <a:gd name="connsiteY4" fmla="*/ 556275 h 588280"/>
              <a:gd name="connsiteX5" fmla="*/ 8343 w 410755"/>
              <a:gd name="connsiteY5" fmla="*/ 207496 h 588280"/>
              <a:gd name="connsiteX6" fmla="*/ 95945 w 410755"/>
              <a:gd name="connsiteY6" fmla="*/ 20788 h 588280"/>
              <a:gd name="connsiteX7" fmla="*/ 390905 w 410755"/>
              <a:gd name="connsiteY7" fmla="*/ 32500 h 588280"/>
              <a:gd name="connsiteX0" fmla="*/ 390905 w 400160"/>
              <a:gd name="connsiteY0" fmla="*/ 32500 h 587851"/>
              <a:gd name="connsiteX1" fmla="*/ 328513 w 400160"/>
              <a:gd name="connsiteY1" fmla="*/ 269430 h 587851"/>
              <a:gd name="connsiteX2" fmla="*/ 354786 w 400160"/>
              <a:gd name="connsiteY2" fmla="*/ 518270 h 587851"/>
              <a:gd name="connsiteX3" fmla="*/ 253299 w 400160"/>
              <a:gd name="connsiteY3" fmla="*/ 567219 h 587851"/>
              <a:gd name="connsiteX4" fmla="*/ 31317 w 400160"/>
              <a:gd name="connsiteY4" fmla="*/ 556275 h 587851"/>
              <a:gd name="connsiteX5" fmla="*/ 8343 w 400160"/>
              <a:gd name="connsiteY5" fmla="*/ 207496 h 587851"/>
              <a:gd name="connsiteX6" fmla="*/ 95945 w 400160"/>
              <a:gd name="connsiteY6" fmla="*/ 20788 h 587851"/>
              <a:gd name="connsiteX7" fmla="*/ 390905 w 400160"/>
              <a:gd name="connsiteY7" fmla="*/ 32500 h 587851"/>
              <a:gd name="connsiteX0" fmla="*/ 470965 w 476937"/>
              <a:gd name="connsiteY0" fmla="*/ 39837 h 581940"/>
              <a:gd name="connsiteX1" fmla="*/ 328513 w 476937"/>
              <a:gd name="connsiteY1" fmla="*/ 263519 h 581940"/>
              <a:gd name="connsiteX2" fmla="*/ 354786 w 476937"/>
              <a:gd name="connsiteY2" fmla="*/ 512359 h 581940"/>
              <a:gd name="connsiteX3" fmla="*/ 253299 w 476937"/>
              <a:gd name="connsiteY3" fmla="*/ 561308 h 581940"/>
              <a:gd name="connsiteX4" fmla="*/ 31317 w 476937"/>
              <a:gd name="connsiteY4" fmla="*/ 550364 h 581940"/>
              <a:gd name="connsiteX5" fmla="*/ 8343 w 476937"/>
              <a:gd name="connsiteY5" fmla="*/ 201585 h 581940"/>
              <a:gd name="connsiteX6" fmla="*/ 95945 w 476937"/>
              <a:gd name="connsiteY6" fmla="*/ 14877 h 581940"/>
              <a:gd name="connsiteX7" fmla="*/ 470965 w 476937"/>
              <a:gd name="connsiteY7" fmla="*/ 39837 h 581940"/>
              <a:gd name="connsiteX0" fmla="*/ 470965 w 475061"/>
              <a:gd name="connsiteY0" fmla="*/ 38213 h 580316"/>
              <a:gd name="connsiteX1" fmla="*/ 299017 w 475061"/>
              <a:gd name="connsiteY1" fmla="*/ 222149 h 580316"/>
              <a:gd name="connsiteX2" fmla="*/ 354786 w 475061"/>
              <a:gd name="connsiteY2" fmla="*/ 510735 h 580316"/>
              <a:gd name="connsiteX3" fmla="*/ 253299 w 475061"/>
              <a:gd name="connsiteY3" fmla="*/ 559684 h 580316"/>
              <a:gd name="connsiteX4" fmla="*/ 31317 w 475061"/>
              <a:gd name="connsiteY4" fmla="*/ 548740 h 580316"/>
              <a:gd name="connsiteX5" fmla="*/ 8343 w 475061"/>
              <a:gd name="connsiteY5" fmla="*/ 199961 h 580316"/>
              <a:gd name="connsiteX6" fmla="*/ 95945 w 475061"/>
              <a:gd name="connsiteY6" fmla="*/ 13253 h 580316"/>
              <a:gd name="connsiteX7" fmla="*/ 470965 w 475061"/>
              <a:gd name="connsiteY7" fmla="*/ 38213 h 580316"/>
              <a:gd name="connsiteX0" fmla="*/ 470965 w 475170"/>
              <a:gd name="connsiteY0" fmla="*/ 38213 h 581452"/>
              <a:gd name="connsiteX1" fmla="*/ 299017 w 475170"/>
              <a:gd name="connsiteY1" fmla="*/ 222149 h 581452"/>
              <a:gd name="connsiteX2" fmla="*/ 321076 w 475170"/>
              <a:gd name="connsiteY2" fmla="*/ 554896 h 581452"/>
              <a:gd name="connsiteX3" fmla="*/ 253299 w 475170"/>
              <a:gd name="connsiteY3" fmla="*/ 559684 h 581452"/>
              <a:gd name="connsiteX4" fmla="*/ 31317 w 475170"/>
              <a:gd name="connsiteY4" fmla="*/ 548740 h 581452"/>
              <a:gd name="connsiteX5" fmla="*/ 8343 w 475170"/>
              <a:gd name="connsiteY5" fmla="*/ 199961 h 581452"/>
              <a:gd name="connsiteX6" fmla="*/ 95945 w 475170"/>
              <a:gd name="connsiteY6" fmla="*/ 13253 h 581452"/>
              <a:gd name="connsiteX7" fmla="*/ 470965 w 475170"/>
              <a:gd name="connsiteY7" fmla="*/ 38213 h 581452"/>
              <a:gd name="connsiteX0" fmla="*/ 470965 w 475406"/>
              <a:gd name="connsiteY0" fmla="*/ 38213 h 597326"/>
              <a:gd name="connsiteX1" fmla="*/ 299017 w 475406"/>
              <a:gd name="connsiteY1" fmla="*/ 222149 h 597326"/>
              <a:gd name="connsiteX2" fmla="*/ 253299 w 475406"/>
              <a:gd name="connsiteY2" fmla="*/ 559684 h 597326"/>
              <a:gd name="connsiteX3" fmla="*/ 31317 w 475406"/>
              <a:gd name="connsiteY3" fmla="*/ 548740 h 597326"/>
              <a:gd name="connsiteX4" fmla="*/ 8343 w 475406"/>
              <a:gd name="connsiteY4" fmla="*/ 199961 h 597326"/>
              <a:gd name="connsiteX5" fmla="*/ 95945 w 475406"/>
              <a:gd name="connsiteY5" fmla="*/ 13253 h 597326"/>
              <a:gd name="connsiteX6" fmla="*/ 470965 w 475406"/>
              <a:gd name="connsiteY6" fmla="*/ 38213 h 597326"/>
              <a:gd name="connsiteX0" fmla="*/ 472072 w 476437"/>
              <a:gd name="connsiteY0" fmla="*/ 38213 h 587385"/>
              <a:gd name="connsiteX1" fmla="*/ 300124 w 476437"/>
              <a:gd name="connsiteY1" fmla="*/ 222149 h 587385"/>
              <a:gd name="connsiteX2" fmla="*/ 275475 w 476437"/>
              <a:gd name="connsiteY2" fmla="*/ 542019 h 587385"/>
              <a:gd name="connsiteX3" fmla="*/ 32424 w 476437"/>
              <a:gd name="connsiteY3" fmla="*/ 548740 h 587385"/>
              <a:gd name="connsiteX4" fmla="*/ 9450 w 476437"/>
              <a:gd name="connsiteY4" fmla="*/ 199961 h 587385"/>
              <a:gd name="connsiteX5" fmla="*/ 97052 w 476437"/>
              <a:gd name="connsiteY5" fmla="*/ 13253 h 587385"/>
              <a:gd name="connsiteX6" fmla="*/ 472072 w 476437"/>
              <a:gd name="connsiteY6" fmla="*/ 38213 h 58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37" h="587385">
                <a:moveTo>
                  <a:pt x="472072" y="38213"/>
                </a:moveTo>
                <a:cubicBezTo>
                  <a:pt x="505917" y="73029"/>
                  <a:pt x="332890" y="138181"/>
                  <a:pt x="300124" y="222149"/>
                </a:cubicBezTo>
                <a:cubicBezTo>
                  <a:pt x="267358" y="306117"/>
                  <a:pt x="320092" y="487587"/>
                  <a:pt x="275475" y="542019"/>
                </a:cubicBezTo>
                <a:cubicBezTo>
                  <a:pt x="230858" y="596451"/>
                  <a:pt x="76762" y="605750"/>
                  <a:pt x="32424" y="548740"/>
                </a:cubicBezTo>
                <a:cubicBezTo>
                  <a:pt x="-11914" y="491730"/>
                  <a:pt x="-1321" y="289209"/>
                  <a:pt x="9450" y="199961"/>
                </a:cubicBezTo>
                <a:cubicBezTo>
                  <a:pt x="20221" y="110713"/>
                  <a:pt x="19948" y="40211"/>
                  <a:pt x="97052" y="13253"/>
                </a:cubicBezTo>
                <a:cubicBezTo>
                  <a:pt x="174156" y="-13705"/>
                  <a:pt x="438227" y="3397"/>
                  <a:pt x="472072" y="38213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203501" y="804919"/>
            <a:ext cx="340360" cy="398670"/>
          </a:xfrm>
          <a:custGeom>
            <a:avLst/>
            <a:gdLst>
              <a:gd name="connsiteX0" fmla="*/ 343550 w 417837"/>
              <a:gd name="connsiteY0" fmla="*/ 14454 h 375982"/>
              <a:gd name="connsiteX1" fmla="*/ 113282 w 417837"/>
              <a:gd name="connsiteY1" fmla="*/ 4442 h 375982"/>
              <a:gd name="connsiteX2" fmla="*/ 13165 w 417837"/>
              <a:gd name="connsiteY2" fmla="*/ 77861 h 375982"/>
              <a:gd name="connsiteX3" fmla="*/ 29851 w 417837"/>
              <a:gd name="connsiteY3" fmla="*/ 154617 h 375982"/>
              <a:gd name="connsiteX4" fmla="*/ 273469 w 417837"/>
              <a:gd name="connsiteY4" fmla="*/ 354851 h 375982"/>
              <a:gd name="connsiteX5" fmla="*/ 400283 w 417837"/>
              <a:gd name="connsiteY5" fmla="*/ 371537 h 375982"/>
              <a:gd name="connsiteX6" fmla="*/ 413632 w 417837"/>
              <a:gd name="connsiteY6" fmla="*/ 368200 h 375982"/>
              <a:gd name="connsiteX0" fmla="*/ 335248 w 409535"/>
              <a:gd name="connsiteY0" fmla="*/ 11541 h 373069"/>
              <a:gd name="connsiteX1" fmla="*/ 104980 w 409535"/>
              <a:gd name="connsiteY1" fmla="*/ 1529 h 373069"/>
              <a:gd name="connsiteX2" fmla="*/ 21549 w 409535"/>
              <a:gd name="connsiteY2" fmla="*/ 34901 h 373069"/>
              <a:gd name="connsiteX3" fmla="*/ 21549 w 409535"/>
              <a:gd name="connsiteY3" fmla="*/ 151704 h 373069"/>
              <a:gd name="connsiteX4" fmla="*/ 265167 w 409535"/>
              <a:gd name="connsiteY4" fmla="*/ 351938 h 373069"/>
              <a:gd name="connsiteX5" fmla="*/ 391981 w 409535"/>
              <a:gd name="connsiteY5" fmla="*/ 368624 h 373069"/>
              <a:gd name="connsiteX6" fmla="*/ 405330 w 409535"/>
              <a:gd name="connsiteY6" fmla="*/ 365287 h 373069"/>
              <a:gd name="connsiteX0" fmla="*/ 365283 w 409535"/>
              <a:gd name="connsiteY0" fmla="*/ 17191 h 372044"/>
              <a:gd name="connsiteX1" fmla="*/ 104980 w 409535"/>
              <a:gd name="connsiteY1" fmla="*/ 504 h 372044"/>
              <a:gd name="connsiteX2" fmla="*/ 21549 w 409535"/>
              <a:gd name="connsiteY2" fmla="*/ 33876 h 372044"/>
              <a:gd name="connsiteX3" fmla="*/ 21549 w 409535"/>
              <a:gd name="connsiteY3" fmla="*/ 150679 h 372044"/>
              <a:gd name="connsiteX4" fmla="*/ 265167 w 409535"/>
              <a:gd name="connsiteY4" fmla="*/ 350913 h 372044"/>
              <a:gd name="connsiteX5" fmla="*/ 391981 w 409535"/>
              <a:gd name="connsiteY5" fmla="*/ 367599 h 372044"/>
              <a:gd name="connsiteX6" fmla="*/ 405330 w 409535"/>
              <a:gd name="connsiteY6" fmla="*/ 364262 h 372044"/>
              <a:gd name="connsiteX0" fmla="*/ 358390 w 408570"/>
              <a:gd name="connsiteY0" fmla="*/ 17191 h 373300"/>
              <a:gd name="connsiteX1" fmla="*/ 98087 w 408570"/>
              <a:gd name="connsiteY1" fmla="*/ 504 h 373300"/>
              <a:gd name="connsiteX2" fmla="*/ 14656 w 408570"/>
              <a:gd name="connsiteY2" fmla="*/ 33876 h 373300"/>
              <a:gd name="connsiteX3" fmla="*/ 14656 w 408570"/>
              <a:gd name="connsiteY3" fmla="*/ 150679 h 373300"/>
              <a:gd name="connsiteX4" fmla="*/ 161495 w 408570"/>
              <a:gd name="connsiteY4" fmla="*/ 284169 h 373300"/>
              <a:gd name="connsiteX5" fmla="*/ 385088 w 408570"/>
              <a:gd name="connsiteY5" fmla="*/ 367599 h 373300"/>
              <a:gd name="connsiteX6" fmla="*/ 398437 w 408570"/>
              <a:gd name="connsiteY6" fmla="*/ 364262 h 373300"/>
              <a:gd name="connsiteX0" fmla="*/ 358390 w 404086"/>
              <a:gd name="connsiteY0" fmla="*/ 17191 h 404575"/>
              <a:gd name="connsiteX1" fmla="*/ 98087 w 404086"/>
              <a:gd name="connsiteY1" fmla="*/ 504 h 404575"/>
              <a:gd name="connsiteX2" fmla="*/ 14656 w 404086"/>
              <a:gd name="connsiteY2" fmla="*/ 33876 h 404575"/>
              <a:gd name="connsiteX3" fmla="*/ 14656 w 404086"/>
              <a:gd name="connsiteY3" fmla="*/ 150679 h 404575"/>
              <a:gd name="connsiteX4" fmla="*/ 161495 w 404086"/>
              <a:gd name="connsiteY4" fmla="*/ 284169 h 404575"/>
              <a:gd name="connsiteX5" fmla="*/ 385088 w 404086"/>
              <a:gd name="connsiteY5" fmla="*/ 367599 h 404575"/>
              <a:gd name="connsiteX6" fmla="*/ 388425 w 404086"/>
              <a:gd name="connsiteY6" fmla="*/ 404309 h 404575"/>
              <a:gd name="connsiteX0" fmla="*/ 358390 w 421564"/>
              <a:gd name="connsiteY0" fmla="*/ 17191 h 397989"/>
              <a:gd name="connsiteX1" fmla="*/ 98087 w 421564"/>
              <a:gd name="connsiteY1" fmla="*/ 504 h 397989"/>
              <a:gd name="connsiteX2" fmla="*/ 14656 w 421564"/>
              <a:gd name="connsiteY2" fmla="*/ 33876 h 397989"/>
              <a:gd name="connsiteX3" fmla="*/ 14656 w 421564"/>
              <a:gd name="connsiteY3" fmla="*/ 150679 h 397989"/>
              <a:gd name="connsiteX4" fmla="*/ 161495 w 421564"/>
              <a:gd name="connsiteY4" fmla="*/ 284169 h 397989"/>
              <a:gd name="connsiteX5" fmla="*/ 385088 w 421564"/>
              <a:gd name="connsiteY5" fmla="*/ 367599 h 397989"/>
              <a:gd name="connsiteX6" fmla="*/ 418460 w 421564"/>
              <a:gd name="connsiteY6" fmla="*/ 397635 h 397989"/>
              <a:gd name="connsiteX0" fmla="*/ 358390 w 418730"/>
              <a:gd name="connsiteY0" fmla="*/ 17191 h 397812"/>
              <a:gd name="connsiteX1" fmla="*/ 98087 w 418730"/>
              <a:gd name="connsiteY1" fmla="*/ 504 h 397812"/>
              <a:gd name="connsiteX2" fmla="*/ 14656 w 418730"/>
              <a:gd name="connsiteY2" fmla="*/ 33876 h 397812"/>
              <a:gd name="connsiteX3" fmla="*/ 14656 w 418730"/>
              <a:gd name="connsiteY3" fmla="*/ 150679 h 397812"/>
              <a:gd name="connsiteX4" fmla="*/ 161495 w 418730"/>
              <a:gd name="connsiteY4" fmla="*/ 284169 h 397812"/>
              <a:gd name="connsiteX5" fmla="*/ 315006 w 418730"/>
              <a:gd name="connsiteY5" fmla="*/ 350913 h 397812"/>
              <a:gd name="connsiteX6" fmla="*/ 418460 w 418730"/>
              <a:gd name="connsiteY6" fmla="*/ 397635 h 397812"/>
              <a:gd name="connsiteX0" fmla="*/ 358390 w 418617"/>
              <a:gd name="connsiteY0" fmla="*/ 17191 h 409140"/>
              <a:gd name="connsiteX1" fmla="*/ 98087 w 418617"/>
              <a:gd name="connsiteY1" fmla="*/ 504 h 409140"/>
              <a:gd name="connsiteX2" fmla="*/ 14656 w 418617"/>
              <a:gd name="connsiteY2" fmla="*/ 33876 h 409140"/>
              <a:gd name="connsiteX3" fmla="*/ 14656 w 418617"/>
              <a:gd name="connsiteY3" fmla="*/ 150679 h 409140"/>
              <a:gd name="connsiteX4" fmla="*/ 161495 w 418617"/>
              <a:gd name="connsiteY4" fmla="*/ 284169 h 409140"/>
              <a:gd name="connsiteX5" fmla="*/ 264948 w 418617"/>
              <a:gd name="connsiteY5" fmla="*/ 400971 h 409140"/>
              <a:gd name="connsiteX6" fmla="*/ 418460 w 418617"/>
              <a:gd name="connsiteY6" fmla="*/ 397635 h 409140"/>
              <a:gd name="connsiteX0" fmla="*/ 358390 w 391955"/>
              <a:gd name="connsiteY0" fmla="*/ 17191 h 484508"/>
              <a:gd name="connsiteX1" fmla="*/ 98087 w 391955"/>
              <a:gd name="connsiteY1" fmla="*/ 504 h 484508"/>
              <a:gd name="connsiteX2" fmla="*/ 14656 w 391955"/>
              <a:gd name="connsiteY2" fmla="*/ 33876 h 484508"/>
              <a:gd name="connsiteX3" fmla="*/ 14656 w 391955"/>
              <a:gd name="connsiteY3" fmla="*/ 150679 h 484508"/>
              <a:gd name="connsiteX4" fmla="*/ 161495 w 391955"/>
              <a:gd name="connsiteY4" fmla="*/ 284169 h 484508"/>
              <a:gd name="connsiteX5" fmla="*/ 264948 w 391955"/>
              <a:gd name="connsiteY5" fmla="*/ 400971 h 484508"/>
              <a:gd name="connsiteX6" fmla="*/ 391762 w 391955"/>
              <a:gd name="connsiteY6" fmla="*/ 484403 h 484508"/>
              <a:gd name="connsiteX0" fmla="*/ 358390 w 391918"/>
              <a:gd name="connsiteY0" fmla="*/ 17191 h 484468"/>
              <a:gd name="connsiteX1" fmla="*/ 98087 w 391918"/>
              <a:gd name="connsiteY1" fmla="*/ 504 h 484468"/>
              <a:gd name="connsiteX2" fmla="*/ 14656 w 391918"/>
              <a:gd name="connsiteY2" fmla="*/ 33876 h 484468"/>
              <a:gd name="connsiteX3" fmla="*/ 14656 w 391918"/>
              <a:gd name="connsiteY3" fmla="*/ 150679 h 484468"/>
              <a:gd name="connsiteX4" fmla="*/ 161495 w 391918"/>
              <a:gd name="connsiteY4" fmla="*/ 284169 h 484468"/>
              <a:gd name="connsiteX5" fmla="*/ 241588 w 391918"/>
              <a:gd name="connsiteY5" fmla="*/ 367598 h 484468"/>
              <a:gd name="connsiteX6" fmla="*/ 391762 w 391918"/>
              <a:gd name="connsiteY6" fmla="*/ 484403 h 484468"/>
              <a:gd name="connsiteX0" fmla="*/ 355230 w 388768"/>
              <a:gd name="connsiteY0" fmla="*/ 17191 h 484471"/>
              <a:gd name="connsiteX1" fmla="*/ 94927 w 388768"/>
              <a:gd name="connsiteY1" fmla="*/ 504 h 484471"/>
              <a:gd name="connsiteX2" fmla="*/ 11496 w 388768"/>
              <a:gd name="connsiteY2" fmla="*/ 33876 h 484471"/>
              <a:gd name="connsiteX3" fmla="*/ 11496 w 388768"/>
              <a:gd name="connsiteY3" fmla="*/ 150679 h 484471"/>
              <a:gd name="connsiteX4" fmla="*/ 111614 w 388768"/>
              <a:gd name="connsiteY4" fmla="*/ 264146 h 484471"/>
              <a:gd name="connsiteX5" fmla="*/ 238428 w 388768"/>
              <a:gd name="connsiteY5" fmla="*/ 367598 h 484471"/>
              <a:gd name="connsiteX6" fmla="*/ 388602 w 388768"/>
              <a:gd name="connsiteY6" fmla="*/ 484403 h 484471"/>
              <a:gd name="connsiteX0" fmla="*/ 368769 w 402193"/>
              <a:gd name="connsiteY0" fmla="*/ 17191 h 484464"/>
              <a:gd name="connsiteX1" fmla="*/ 108466 w 402193"/>
              <a:gd name="connsiteY1" fmla="*/ 504 h 484464"/>
              <a:gd name="connsiteX2" fmla="*/ 25035 w 402193"/>
              <a:gd name="connsiteY2" fmla="*/ 33876 h 484464"/>
              <a:gd name="connsiteX3" fmla="*/ 25035 w 402193"/>
              <a:gd name="connsiteY3" fmla="*/ 150679 h 484464"/>
              <a:gd name="connsiteX4" fmla="*/ 125153 w 402193"/>
              <a:gd name="connsiteY4" fmla="*/ 264146 h 484464"/>
              <a:gd name="connsiteX5" fmla="*/ 8349 w 402193"/>
              <a:gd name="connsiteY5" fmla="*/ 357586 h 484464"/>
              <a:gd name="connsiteX6" fmla="*/ 402141 w 402193"/>
              <a:gd name="connsiteY6" fmla="*/ 484403 h 484464"/>
              <a:gd name="connsiteX0" fmla="*/ 360828 w 360828"/>
              <a:gd name="connsiteY0" fmla="*/ 17191 h 407832"/>
              <a:gd name="connsiteX1" fmla="*/ 100525 w 360828"/>
              <a:gd name="connsiteY1" fmla="*/ 504 h 407832"/>
              <a:gd name="connsiteX2" fmla="*/ 17094 w 360828"/>
              <a:gd name="connsiteY2" fmla="*/ 33876 h 407832"/>
              <a:gd name="connsiteX3" fmla="*/ 17094 w 360828"/>
              <a:gd name="connsiteY3" fmla="*/ 150679 h 407832"/>
              <a:gd name="connsiteX4" fmla="*/ 117212 w 360828"/>
              <a:gd name="connsiteY4" fmla="*/ 264146 h 407832"/>
              <a:gd name="connsiteX5" fmla="*/ 408 w 360828"/>
              <a:gd name="connsiteY5" fmla="*/ 357586 h 407832"/>
              <a:gd name="connsiteX6" fmla="*/ 167269 w 360828"/>
              <a:gd name="connsiteY6" fmla="*/ 407646 h 407832"/>
              <a:gd name="connsiteX0" fmla="*/ 497308 w 497308"/>
              <a:gd name="connsiteY0" fmla="*/ 17191 h 407866"/>
              <a:gd name="connsiteX1" fmla="*/ 237005 w 497308"/>
              <a:gd name="connsiteY1" fmla="*/ 504 h 407866"/>
              <a:gd name="connsiteX2" fmla="*/ 153574 w 497308"/>
              <a:gd name="connsiteY2" fmla="*/ 33876 h 407866"/>
              <a:gd name="connsiteX3" fmla="*/ 153574 w 497308"/>
              <a:gd name="connsiteY3" fmla="*/ 150679 h 407866"/>
              <a:gd name="connsiteX4" fmla="*/ 63 w 497308"/>
              <a:gd name="connsiteY4" fmla="*/ 234111 h 407866"/>
              <a:gd name="connsiteX5" fmla="*/ 136888 w 497308"/>
              <a:gd name="connsiteY5" fmla="*/ 357586 h 407866"/>
              <a:gd name="connsiteX6" fmla="*/ 303749 w 497308"/>
              <a:gd name="connsiteY6" fmla="*/ 407646 h 407866"/>
              <a:gd name="connsiteX0" fmla="*/ 497828 w 497828"/>
              <a:gd name="connsiteY0" fmla="*/ 17191 h 407866"/>
              <a:gd name="connsiteX1" fmla="*/ 237525 w 497828"/>
              <a:gd name="connsiteY1" fmla="*/ 504 h 407866"/>
              <a:gd name="connsiteX2" fmla="*/ 154094 w 497828"/>
              <a:gd name="connsiteY2" fmla="*/ 33876 h 407866"/>
              <a:gd name="connsiteX3" fmla="*/ 90686 w 497828"/>
              <a:gd name="connsiteY3" fmla="*/ 117307 h 407866"/>
              <a:gd name="connsiteX4" fmla="*/ 583 w 497828"/>
              <a:gd name="connsiteY4" fmla="*/ 234111 h 407866"/>
              <a:gd name="connsiteX5" fmla="*/ 137408 w 497828"/>
              <a:gd name="connsiteY5" fmla="*/ 357586 h 407866"/>
              <a:gd name="connsiteX6" fmla="*/ 304269 w 497828"/>
              <a:gd name="connsiteY6" fmla="*/ 407646 h 407866"/>
              <a:gd name="connsiteX0" fmla="*/ 497828 w 497828"/>
              <a:gd name="connsiteY0" fmla="*/ 537 h 391212"/>
              <a:gd name="connsiteX1" fmla="*/ 324293 w 497828"/>
              <a:gd name="connsiteY1" fmla="*/ 134025 h 391212"/>
              <a:gd name="connsiteX2" fmla="*/ 154094 w 497828"/>
              <a:gd name="connsiteY2" fmla="*/ 17222 h 391212"/>
              <a:gd name="connsiteX3" fmla="*/ 90686 w 497828"/>
              <a:gd name="connsiteY3" fmla="*/ 100653 h 391212"/>
              <a:gd name="connsiteX4" fmla="*/ 583 w 497828"/>
              <a:gd name="connsiteY4" fmla="*/ 217457 h 391212"/>
              <a:gd name="connsiteX5" fmla="*/ 137408 w 497828"/>
              <a:gd name="connsiteY5" fmla="*/ 340932 h 391212"/>
              <a:gd name="connsiteX6" fmla="*/ 304269 w 497828"/>
              <a:gd name="connsiteY6" fmla="*/ 390992 h 391212"/>
              <a:gd name="connsiteX0" fmla="*/ 497809 w 497809"/>
              <a:gd name="connsiteY0" fmla="*/ 622 h 391297"/>
              <a:gd name="connsiteX1" fmla="*/ 324274 w 497809"/>
              <a:gd name="connsiteY1" fmla="*/ 134110 h 391297"/>
              <a:gd name="connsiteX2" fmla="*/ 137388 w 497809"/>
              <a:gd name="connsiteY2" fmla="*/ 140784 h 391297"/>
              <a:gd name="connsiteX3" fmla="*/ 90667 w 497809"/>
              <a:gd name="connsiteY3" fmla="*/ 100738 h 391297"/>
              <a:gd name="connsiteX4" fmla="*/ 564 w 497809"/>
              <a:gd name="connsiteY4" fmla="*/ 217542 h 391297"/>
              <a:gd name="connsiteX5" fmla="*/ 137389 w 497809"/>
              <a:gd name="connsiteY5" fmla="*/ 341017 h 391297"/>
              <a:gd name="connsiteX6" fmla="*/ 304250 w 497809"/>
              <a:gd name="connsiteY6" fmla="*/ 391077 h 391297"/>
              <a:gd name="connsiteX0" fmla="*/ 498142 w 498142"/>
              <a:gd name="connsiteY0" fmla="*/ 592 h 391267"/>
              <a:gd name="connsiteX1" fmla="*/ 324607 w 498142"/>
              <a:gd name="connsiteY1" fmla="*/ 134080 h 391267"/>
              <a:gd name="connsiteX2" fmla="*/ 91000 w 498142"/>
              <a:gd name="connsiteY2" fmla="*/ 100708 h 391267"/>
              <a:gd name="connsiteX3" fmla="*/ 897 w 498142"/>
              <a:gd name="connsiteY3" fmla="*/ 217512 h 391267"/>
              <a:gd name="connsiteX4" fmla="*/ 137722 w 498142"/>
              <a:gd name="connsiteY4" fmla="*/ 340987 h 391267"/>
              <a:gd name="connsiteX5" fmla="*/ 304583 w 498142"/>
              <a:gd name="connsiteY5" fmla="*/ 391047 h 391267"/>
              <a:gd name="connsiteX0" fmla="*/ 499058 w 499058"/>
              <a:gd name="connsiteY0" fmla="*/ 0 h 390675"/>
              <a:gd name="connsiteX1" fmla="*/ 91916 w 499058"/>
              <a:gd name="connsiteY1" fmla="*/ 100116 h 390675"/>
              <a:gd name="connsiteX2" fmla="*/ 1813 w 499058"/>
              <a:gd name="connsiteY2" fmla="*/ 216920 h 390675"/>
              <a:gd name="connsiteX3" fmla="*/ 138638 w 499058"/>
              <a:gd name="connsiteY3" fmla="*/ 340395 h 390675"/>
              <a:gd name="connsiteX4" fmla="*/ 305499 w 499058"/>
              <a:gd name="connsiteY4" fmla="*/ 390455 h 390675"/>
              <a:gd name="connsiteX0" fmla="*/ 411697 w 411697"/>
              <a:gd name="connsiteY0" fmla="*/ 5478 h 296036"/>
              <a:gd name="connsiteX1" fmla="*/ 91322 w 411697"/>
              <a:gd name="connsiteY1" fmla="*/ 5477 h 296036"/>
              <a:gd name="connsiteX2" fmla="*/ 1219 w 411697"/>
              <a:gd name="connsiteY2" fmla="*/ 122281 h 296036"/>
              <a:gd name="connsiteX3" fmla="*/ 138044 w 411697"/>
              <a:gd name="connsiteY3" fmla="*/ 245756 h 296036"/>
              <a:gd name="connsiteX4" fmla="*/ 304905 w 411697"/>
              <a:gd name="connsiteY4" fmla="*/ 295816 h 296036"/>
              <a:gd name="connsiteX0" fmla="*/ 412259 w 412259"/>
              <a:gd name="connsiteY0" fmla="*/ 0 h 290558"/>
              <a:gd name="connsiteX1" fmla="*/ 85210 w 412259"/>
              <a:gd name="connsiteY1" fmla="*/ 33371 h 290558"/>
              <a:gd name="connsiteX2" fmla="*/ 1781 w 412259"/>
              <a:gd name="connsiteY2" fmla="*/ 116803 h 290558"/>
              <a:gd name="connsiteX3" fmla="*/ 138606 w 412259"/>
              <a:gd name="connsiteY3" fmla="*/ 240278 h 290558"/>
              <a:gd name="connsiteX4" fmla="*/ 305467 w 412259"/>
              <a:gd name="connsiteY4" fmla="*/ 290338 h 290558"/>
              <a:gd name="connsiteX0" fmla="*/ 425186 w 425186"/>
              <a:gd name="connsiteY0" fmla="*/ 0 h 290514"/>
              <a:gd name="connsiteX1" fmla="*/ 98137 w 425186"/>
              <a:gd name="connsiteY1" fmla="*/ 33371 h 290514"/>
              <a:gd name="connsiteX2" fmla="*/ 1360 w 425186"/>
              <a:gd name="connsiteY2" fmla="*/ 156850 h 290514"/>
              <a:gd name="connsiteX3" fmla="*/ 151533 w 425186"/>
              <a:gd name="connsiteY3" fmla="*/ 240278 h 290514"/>
              <a:gd name="connsiteX4" fmla="*/ 318394 w 425186"/>
              <a:gd name="connsiteY4" fmla="*/ 290338 h 290514"/>
              <a:gd name="connsiteX0" fmla="*/ 424249 w 424249"/>
              <a:gd name="connsiteY0" fmla="*/ 0 h 290485"/>
              <a:gd name="connsiteX1" fmla="*/ 97200 w 424249"/>
              <a:gd name="connsiteY1" fmla="*/ 33371 h 290485"/>
              <a:gd name="connsiteX2" fmla="*/ 423 w 424249"/>
              <a:gd name="connsiteY2" fmla="*/ 156850 h 290485"/>
              <a:gd name="connsiteX3" fmla="*/ 123898 w 424249"/>
              <a:gd name="connsiteY3" fmla="*/ 233603 h 290485"/>
              <a:gd name="connsiteX4" fmla="*/ 317457 w 424249"/>
              <a:gd name="connsiteY4" fmla="*/ 290338 h 290485"/>
              <a:gd name="connsiteX0" fmla="*/ 347384 w 347384"/>
              <a:gd name="connsiteY0" fmla="*/ 0 h 267125"/>
              <a:gd name="connsiteX1" fmla="*/ 97091 w 347384"/>
              <a:gd name="connsiteY1" fmla="*/ 10011 h 267125"/>
              <a:gd name="connsiteX2" fmla="*/ 314 w 347384"/>
              <a:gd name="connsiteY2" fmla="*/ 133490 h 267125"/>
              <a:gd name="connsiteX3" fmla="*/ 123789 w 347384"/>
              <a:gd name="connsiteY3" fmla="*/ 210243 h 267125"/>
              <a:gd name="connsiteX4" fmla="*/ 317348 w 347384"/>
              <a:gd name="connsiteY4" fmla="*/ 266978 h 267125"/>
              <a:gd name="connsiteX0" fmla="*/ 347384 w 347384"/>
              <a:gd name="connsiteY0" fmla="*/ 9738 h 276863"/>
              <a:gd name="connsiteX1" fmla="*/ 97091 w 347384"/>
              <a:gd name="connsiteY1" fmla="*/ 19749 h 276863"/>
              <a:gd name="connsiteX2" fmla="*/ 314 w 347384"/>
              <a:gd name="connsiteY2" fmla="*/ 143228 h 276863"/>
              <a:gd name="connsiteX3" fmla="*/ 123789 w 347384"/>
              <a:gd name="connsiteY3" fmla="*/ 219981 h 276863"/>
              <a:gd name="connsiteX4" fmla="*/ 317348 w 347384"/>
              <a:gd name="connsiteY4" fmla="*/ 276716 h 276863"/>
              <a:gd name="connsiteX0" fmla="*/ 324233 w 324233"/>
              <a:gd name="connsiteY0" fmla="*/ 9253 h 276384"/>
              <a:gd name="connsiteX1" fmla="*/ 73940 w 324233"/>
              <a:gd name="connsiteY1" fmla="*/ 19264 h 276384"/>
              <a:gd name="connsiteX2" fmla="*/ 523 w 324233"/>
              <a:gd name="connsiteY2" fmla="*/ 132731 h 276384"/>
              <a:gd name="connsiteX3" fmla="*/ 100638 w 324233"/>
              <a:gd name="connsiteY3" fmla="*/ 219496 h 276384"/>
              <a:gd name="connsiteX4" fmla="*/ 294197 w 324233"/>
              <a:gd name="connsiteY4" fmla="*/ 276231 h 276384"/>
              <a:gd name="connsiteX0" fmla="*/ 258191 w 294180"/>
              <a:gd name="connsiteY0" fmla="*/ 9253 h 276384"/>
              <a:gd name="connsiteX1" fmla="*/ 73801 w 294180"/>
              <a:gd name="connsiteY1" fmla="*/ 19264 h 276384"/>
              <a:gd name="connsiteX2" fmla="*/ 384 w 294180"/>
              <a:gd name="connsiteY2" fmla="*/ 132731 h 276384"/>
              <a:gd name="connsiteX3" fmla="*/ 100499 w 294180"/>
              <a:gd name="connsiteY3" fmla="*/ 219496 h 276384"/>
              <a:gd name="connsiteX4" fmla="*/ 294058 w 294180"/>
              <a:gd name="connsiteY4" fmla="*/ 276231 h 276384"/>
              <a:gd name="connsiteX0" fmla="*/ 258191 w 298296"/>
              <a:gd name="connsiteY0" fmla="*/ 9253 h 321615"/>
              <a:gd name="connsiteX1" fmla="*/ 73801 w 298296"/>
              <a:gd name="connsiteY1" fmla="*/ 19264 h 321615"/>
              <a:gd name="connsiteX2" fmla="*/ 384 w 298296"/>
              <a:gd name="connsiteY2" fmla="*/ 132731 h 321615"/>
              <a:gd name="connsiteX3" fmla="*/ 100499 w 298296"/>
              <a:gd name="connsiteY3" fmla="*/ 219496 h 321615"/>
              <a:gd name="connsiteX4" fmla="*/ 298177 w 298296"/>
              <a:gd name="connsiteY4" fmla="*/ 321539 h 321615"/>
              <a:gd name="connsiteX0" fmla="*/ 258091 w 298193"/>
              <a:gd name="connsiteY0" fmla="*/ 9253 h 321637"/>
              <a:gd name="connsiteX1" fmla="*/ 73701 w 298193"/>
              <a:gd name="connsiteY1" fmla="*/ 19264 h 321637"/>
              <a:gd name="connsiteX2" fmla="*/ 284 w 298193"/>
              <a:gd name="connsiteY2" fmla="*/ 132731 h 321637"/>
              <a:gd name="connsiteX3" fmla="*/ 96280 w 298193"/>
              <a:gd name="connsiteY3" fmla="*/ 235971 h 321637"/>
              <a:gd name="connsiteX4" fmla="*/ 298077 w 298193"/>
              <a:gd name="connsiteY4" fmla="*/ 321539 h 321637"/>
              <a:gd name="connsiteX0" fmla="*/ 233696 w 273796"/>
              <a:gd name="connsiteY0" fmla="*/ 7982 h 320374"/>
              <a:gd name="connsiteX1" fmla="*/ 49306 w 273796"/>
              <a:gd name="connsiteY1" fmla="*/ 17993 h 320374"/>
              <a:gd name="connsiteX2" fmla="*/ 602 w 273796"/>
              <a:gd name="connsiteY2" fmla="*/ 102628 h 320374"/>
              <a:gd name="connsiteX3" fmla="*/ 71885 w 273796"/>
              <a:gd name="connsiteY3" fmla="*/ 234700 h 320374"/>
              <a:gd name="connsiteX4" fmla="*/ 273682 w 273796"/>
              <a:gd name="connsiteY4" fmla="*/ 320268 h 320374"/>
              <a:gd name="connsiteX0" fmla="*/ 270484 w 310543"/>
              <a:gd name="connsiteY0" fmla="*/ 7982 h 340780"/>
              <a:gd name="connsiteX1" fmla="*/ 86094 w 310543"/>
              <a:gd name="connsiteY1" fmla="*/ 17993 h 340780"/>
              <a:gd name="connsiteX2" fmla="*/ 37390 w 310543"/>
              <a:gd name="connsiteY2" fmla="*/ 102628 h 340780"/>
              <a:gd name="connsiteX3" fmla="*/ 18057 w 310543"/>
              <a:gd name="connsiteY3" fmla="*/ 325316 h 340780"/>
              <a:gd name="connsiteX4" fmla="*/ 310470 w 310543"/>
              <a:gd name="connsiteY4" fmla="*/ 320268 h 340780"/>
              <a:gd name="connsiteX0" fmla="*/ 266881 w 266881"/>
              <a:gd name="connsiteY0" fmla="*/ 7982 h 374382"/>
              <a:gd name="connsiteX1" fmla="*/ 82491 w 266881"/>
              <a:gd name="connsiteY1" fmla="*/ 17993 h 374382"/>
              <a:gd name="connsiteX2" fmla="*/ 33787 w 266881"/>
              <a:gd name="connsiteY2" fmla="*/ 102628 h 374382"/>
              <a:gd name="connsiteX3" fmla="*/ 14454 w 266881"/>
              <a:gd name="connsiteY3" fmla="*/ 325316 h 374382"/>
              <a:gd name="connsiteX4" fmla="*/ 257440 w 266881"/>
              <a:gd name="connsiteY4" fmla="*/ 373814 h 374382"/>
              <a:gd name="connsiteX0" fmla="*/ 263475 w 263475"/>
              <a:gd name="connsiteY0" fmla="*/ 7982 h 375776"/>
              <a:gd name="connsiteX1" fmla="*/ 79085 w 263475"/>
              <a:gd name="connsiteY1" fmla="*/ 17993 h 375776"/>
              <a:gd name="connsiteX2" fmla="*/ 30381 w 263475"/>
              <a:gd name="connsiteY2" fmla="*/ 102628 h 375776"/>
              <a:gd name="connsiteX3" fmla="*/ 15167 w 263475"/>
              <a:gd name="connsiteY3" fmla="*/ 337673 h 375776"/>
              <a:gd name="connsiteX4" fmla="*/ 254034 w 263475"/>
              <a:gd name="connsiteY4" fmla="*/ 373814 h 375776"/>
              <a:gd name="connsiteX0" fmla="*/ 272812 w 272812"/>
              <a:gd name="connsiteY0" fmla="*/ 10064 h 376820"/>
              <a:gd name="connsiteX1" fmla="*/ 88422 w 272812"/>
              <a:gd name="connsiteY1" fmla="*/ 20075 h 376820"/>
              <a:gd name="connsiteX2" fmla="*/ 15004 w 272812"/>
              <a:gd name="connsiteY2" fmla="*/ 150018 h 376820"/>
              <a:gd name="connsiteX3" fmla="*/ 24504 w 272812"/>
              <a:gd name="connsiteY3" fmla="*/ 339755 h 376820"/>
              <a:gd name="connsiteX4" fmla="*/ 263371 w 272812"/>
              <a:gd name="connsiteY4" fmla="*/ 375896 h 376820"/>
              <a:gd name="connsiteX0" fmla="*/ 265531 w 265531"/>
              <a:gd name="connsiteY0" fmla="*/ 10064 h 400845"/>
              <a:gd name="connsiteX1" fmla="*/ 81141 w 265531"/>
              <a:gd name="connsiteY1" fmla="*/ 20075 h 400845"/>
              <a:gd name="connsiteX2" fmla="*/ 7723 w 265531"/>
              <a:gd name="connsiteY2" fmla="*/ 150018 h 400845"/>
              <a:gd name="connsiteX3" fmla="*/ 17223 w 265531"/>
              <a:gd name="connsiteY3" fmla="*/ 339755 h 400845"/>
              <a:gd name="connsiteX4" fmla="*/ 140760 w 265531"/>
              <a:gd name="connsiteY4" fmla="*/ 400609 h 400845"/>
              <a:gd name="connsiteX0" fmla="*/ 339671 w 339671"/>
              <a:gd name="connsiteY0" fmla="*/ 7803 h 406822"/>
              <a:gd name="connsiteX1" fmla="*/ 81141 w 339671"/>
              <a:gd name="connsiteY1" fmla="*/ 26052 h 406822"/>
              <a:gd name="connsiteX2" fmla="*/ 7723 w 339671"/>
              <a:gd name="connsiteY2" fmla="*/ 155995 h 406822"/>
              <a:gd name="connsiteX3" fmla="*/ 17223 w 339671"/>
              <a:gd name="connsiteY3" fmla="*/ 345732 h 406822"/>
              <a:gd name="connsiteX4" fmla="*/ 140760 w 339671"/>
              <a:gd name="connsiteY4" fmla="*/ 406586 h 406822"/>
              <a:gd name="connsiteX0" fmla="*/ 340360 w 340360"/>
              <a:gd name="connsiteY0" fmla="*/ 7803 h 398670"/>
              <a:gd name="connsiteX1" fmla="*/ 81830 w 340360"/>
              <a:gd name="connsiteY1" fmla="*/ 26052 h 398670"/>
              <a:gd name="connsiteX2" fmla="*/ 8412 w 340360"/>
              <a:gd name="connsiteY2" fmla="*/ 155995 h 398670"/>
              <a:gd name="connsiteX3" fmla="*/ 17912 w 340360"/>
              <a:gd name="connsiteY3" fmla="*/ 345732 h 398670"/>
              <a:gd name="connsiteX4" fmla="*/ 153806 w 340360"/>
              <a:gd name="connsiteY4" fmla="*/ 398348 h 3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360" h="398670">
                <a:moveTo>
                  <a:pt x="340360" y="7803"/>
                </a:moveTo>
                <a:cubicBezTo>
                  <a:pt x="252202" y="-8050"/>
                  <a:pt x="137155" y="1353"/>
                  <a:pt x="81830" y="26052"/>
                </a:cubicBezTo>
                <a:cubicBezTo>
                  <a:pt x="26505" y="50751"/>
                  <a:pt x="19065" y="102715"/>
                  <a:pt x="8412" y="155995"/>
                </a:cubicBezTo>
                <a:cubicBezTo>
                  <a:pt x="-2241" y="209275"/>
                  <a:pt x="-6320" y="305340"/>
                  <a:pt x="17912" y="345732"/>
                </a:cubicBezTo>
                <a:cubicBezTo>
                  <a:pt x="42144" y="386124"/>
                  <a:pt x="158812" y="401129"/>
                  <a:pt x="153806" y="398348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2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  (IBM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Originated with Edgar </a:t>
            </a:r>
            <a:r>
              <a:rPr lang="en-US" dirty="0" err="1" smtClean="0"/>
              <a:t>Codd’s</a:t>
            </a:r>
            <a:r>
              <a:rPr lang="en-US" dirty="0" smtClean="0"/>
              <a:t> relational algebra ideas and 1970 paper.</a:t>
            </a:r>
          </a:p>
          <a:p>
            <a:pPr lvl="1"/>
            <a:r>
              <a:rPr lang="en-US" dirty="0" err="1" smtClean="0"/>
              <a:t>Codd</a:t>
            </a:r>
            <a:r>
              <a:rPr lang="en-US" dirty="0" smtClean="0"/>
              <a:t> led a group at IBM Research.</a:t>
            </a:r>
          </a:p>
          <a:p>
            <a:pPr lvl="1"/>
            <a:r>
              <a:rPr lang="en-US" dirty="0" smtClean="0"/>
              <a:t>System R was created by a different group, which took a somewhat divergent technical approach and focused on SEQUEL (later renamed SQL for trademark reasons).</a:t>
            </a:r>
          </a:p>
          <a:p>
            <a:r>
              <a:rPr lang="en-US" dirty="0" smtClean="0"/>
              <a:t>Prototyped 1974-77; validated 1978-79; CACM paper 1981.</a:t>
            </a:r>
          </a:p>
          <a:p>
            <a:r>
              <a:rPr lang="en-US" dirty="0" smtClean="0"/>
              <a:t>IBM first shipped SQL/DS in 1981.</a:t>
            </a:r>
          </a:p>
          <a:p>
            <a:r>
              <a:rPr lang="en-US" dirty="0" smtClean="0"/>
              <a:t>DB2 became a product in 1983.  Still a major product 30+ years later.</a:t>
            </a:r>
          </a:p>
          <a:p>
            <a:r>
              <a:rPr lang="en-US" dirty="0" smtClean="0"/>
              <a:t>DB2 had/has many competitors.</a:t>
            </a:r>
          </a:p>
          <a:p>
            <a:pPr lvl="1"/>
            <a:r>
              <a:rPr lang="en-US" dirty="0" smtClean="0"/>
              <a:t>Notably Oracle (Relational </a:t>
            </a:r>
            <a:r>
              <a:rPr lang="en-US" dirty="0"/>
              <a:t>Software) </a:t>
            </a:r>
            <a:r>
              <a:rPr lang="en-US" dirty="0" smtClean="0"/>
              <a:t>inspired by System R; got to market first (1979).</a:t>
            </a:r>
          </a:p>
          <a:p>
            <a:r>
              <a:rPr lang="en-US" dirty="0" smtClean="0"/>
              <a:t>Edgar </a:t>
            </a:r>
            <a:r>
              <a:rPr lang="en-US" dirty="0" err="1" smtClean="0"/>
              <a:t>Codd</a:t>
            </a:r>
            <a:r>
              <a:rPr lang="en-US" dirty="0" smtClean="0"/>
              <a:t> won the Turing Award in 1981; Jim Gray in 1998.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892595" y="389343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0229134" y="595834"/>
            <a:ext cx="573945" cy="645879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40888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61371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43659 w 620651"/>
              <a:gd name="connsiteY0" fmla="*/ 39075 h 693329"/>
              <a:gd name="connsiteX1" fmla="*/ 617691 w 620651"/>
              <a:gd name="connsiteY1" fmla="*/ 305022 h 693329"/>
              <a:gd name="connsiteX2" fmla="*/ 541635 w 620651"/>
              <a:gd name="connsiteY2" fmla="*/ 675666 h 693329"/>
              <a:gd name="connsiteX3" fmla="*/ 354246 w 620651"/>
              <a:gd name="connsiteY3" fmla="*/ 611692 h 693329"/>
              <a:gd name="connsiteX4" fmla="*/ 218596 w 620651"/>
              <a:gd name="connsiteY4" fmla="*/ 415820 h 693329"/>
              <a:gd name="connsiteX5" fmla="*/ 101860 w 620651"/>
              <a:gd name="connsiteY5" fmla="*/ 267921 h 693329"/>
              <a:gd name="connsiteX6" fmla="*/ 23578 w 620651"/>
              <a:gd name="connsiteY6" fmla="*/ 25299 h 693329"/>
              <a:gd name="connsiteX7" fmla="*/ 543659 w 620651"/>
              <a:gd name="connsiteY7" fmla="*/ 39075 h 693329"/>
              <a:gd name="connsiteX0" fmla="*/ 491939 w 567030"/>
              <a:gd name="connsiteY0" fmla="*/ 32637 h 686891"/>
              <a:gd name="connsiteX1" fmla="*/ 565971 w 567030"/>
              <a:gd name="connsiteY1" fmla="*/ 298584 h 686891"/>
              <a:gd name="connsiteX2" fmla="*/ 489915 w 567030"/>
              <a:gd name="connsiteY2" fmla="*/ 669228 h 686891"/>
              <a:gd name="connsiteX3" fmla="*/ 302526 w 567030"/>
              <a:gd name="connsiteY3" fmla="*/ 605254 h 686891"/>
              <a:gd name="connsiteX4" fmla="*/ 166876 w 567030"/>
              <a:gd name="connsiteY4" fmla="*/ 409382 h 686891"/>
              <a:gd name="connsiteX5" fmla="*/ 50140 w 567030"/>
              <a:gd name="connsiteY5" fmla="*/ 261483 h 686891"/>
              <a:gd name="connsiteX6" fmla="*/ 33310 w 567030"/>
              <a:gd name="connsiteY6" fmla="*/ 29594 h 686891"/>
              <a:gd name="connsiteX7" fmla="*/ 491939 w 567030"/>
              <a:gd name="connsiteY7" fmla="*/ 32637 h 686891"/>
              <a:gd name="connsiteX0" fmla="*/ 491688 w 566779"/>
              <a:gd name="connsiteY0" fmla="*/ 32637 h 686571"/>
              <a:gd name="connsiteX1" fmla="*/ 565720 w 566779"/>
              <a:gd name="connsiteY1" fmla="*/ 298584 h 686571"/>
              <a:gd name="connsiteX2" fmla="*/ 489664 w 566779"/>
              <a:gd name="connsiteY2" fmla="*/ 669228 h 686571"/>
              <a:gd name="connsiteX3" fmla="*/ 302275 w 566779"/>
              <a:gd name="connsiteY3" fmla="*/ 605254 h 686571"/>
              <a:gd name="connsiteX4" fmla="*/ 159797 w 566779"/>
              <a:gd name="connsiteY4" fmla="*/ 423694 h 686571"/>
              <a:gd name="connsiteX5" fmla="*/ 49889 w 566779"/>
              <a:gd name="connsiteY5" fmla="*/ 261483 h 686571"/>
              <a:gd name="connsiteX6" fmla="*/ 33059 w 566779"/>
              <a:gd name="connsiteY6" fmla="*/ 29594 h 686571"/>
              <a:gd name="connsiteX7" fmla="*/ 491688 w 566779"/>
              <a:gd name="connsiteY7" fmla="*/ 32637 h 686571"/>
              <a:gd name="connsiteX0" fmla="*/ 491688 w 567648"/>
              <a:gd name="connsiteY0" fmla="*/ 32637 h 692883"/>
              <a:gd name="connsiteX1" fmla="*/ 565720 w 567648"/>
              <a:gd name="connsiteY1" fmla="*/ 298584 h 692883"/>
              <a:gd name="connsiteX2" fmla="*/ 523805 w 567648"/>
              <a:gd name="connsiteY2" fmla="*/ 676384 h 692883"/>
              <a:gd name="connsiteX3" fmla="*/ 302275 w 567648"/>
              <a:gd name="connsiteY3" fmla="*/ 605254 h 692883"/>
              <a:gd name="connsiteX4" fmla="*/ 159797 w 567648"/>
              <a:gd name="connsiteY4" fmla="*/ 423694 h 692883"/>
              <a:gd name="connsiteX5" fmla="*/ 49889 w 567648"/>
              <a:gd name="connsiteY5" fmla="*/ 261483 h 692883"/>
              <a:gd name="connsiteX6" fmla="*/ 33059 w 567648"/>
              <a:gd name="connsiteY6" fmla="*/ 29594 h 692883"/>
              <a:gd name="connsiteX7" fmla="*/ 491688 w 567648"/>
              <a:gd name="connsiteY7" fmla="*/ 32637 h 692883"/>
              <a:gd name="connsiteX0" fmla="*/ 491688 w 587036"/>
              <a:gd name="connsiteY0" fmla="*/ 33314 h 692832"/>
              <a:gd name="connsiteX1" fmla="*/ 586204 w 587036"/>
              <a:gd name="connsiteY1" fmla="*/ 309996 h 692832"/>
              <a:gd name="connsiteX2" fmla="*/ 523805 w 587036"/>
              <a:gd name="connsiteY2" fmla="*/ 677061 h 692832"/>
              <a:gd name="connsiteX3" fmla="*/ 302275 w 587036"/>
              <a:gd name="connsiteY3" fmla="*/ 605931 h 692832"/>
              <a:gd name="connsiteX4" fmla="*/ 159797 w 587036"/>
              <a:gd name="connsiteY4" fmla="*/ 424371 h 692832"/>
              <a:gd name="connsiteX5" fmla="*/ 49889 w 587036"/>
              <a:gd name="connsiteY5" fmla="*/ 262160 h 692832"/>
              <a:gd name="connsiteX6" fmla="*/ 33059 w 587036"/>
              <a:gd name="connsiteY6" fmla="*/ 30271 h 692832"/>
              <a:gd name="connsiteX7" fmla="*/ 491688 w 587036"/>
              <a:gd name="connsiteY7" fmla="*/ 33314 h 692832"/>
              <a:gd name="connsiteX0" fmla="*/ 502687 w 587403"/>
              <a:gd name="connsiteY0" fmla="*/ 33314 h 692832"/>
              <a:gd name="connsiteX1" fmla="*/ 586961 w 587403"/>
              <a:gd name="connsiteY1" fmla="*/ 309996 h 692832"/>
              <a:gd name="connsiteX2" fmla="*/ 524562 w 587403"/>
              <a:gd name="connsiteY2" fmla="*/ 677061 h 692832"/>
              <a:gd name="connsiteX3" fmla="*/ 303032 w 587403"/>
              <a:gd name="connsiteY3" fmla="*/ 605931 h 692832"/>
              <a:gd name="connsiteX4" fmla="*/ 160554 w 587403"/>
              <a:gd name="connsiteY4" fmla="*/ 424371 h 692832"/>
              <a:gd name="connsiteX5" fmla="*/ 50646 w 587403"/>
              <a:gd name="connsiteY5" fmla="*/ 262160 h 692832"/>
              <a:gd name="connsiteX6" fmla="*/ 33816 w 587403"/>
              <a:gd name="connsiteY6" fmla="*/ 30271 h 692832"/>
              <a:gd name="connsiteX7" fmla="*/ 502687 w 587403"/>
              <a:gd name="connsiteY7" fmla="*/ 33314 h 692832"/>
              <a:gd name="connsiteX0" fmla="*/ 502440 w 587156"/>
              <a:gd name="connsiteY0" fmla="*/ 33314 h 692485"/>
              <a:gd name="connsiteX1" fmla="*/ 586714 w 587156"/>
              <a:gd name="connsiteY1" fmla="*/ 309996 h 692485"/>
              <a:gd name="connsiteX2" fmla="*/ 524315 w 587156"/>
              <a:gd name="connsiteY2" fmla="*/ 677061 h 692485"/>
              <a:gd name="connsiteX3" fmla="*/ 302785 w 587156"/>
              <a:gd name="connsiteY3" fmla="*/ 605931 h 692485"/>
              <a:gd name="connsiteX4" fmla="*/ 153479 w 587156"/>
              <a:gd name="connsiteY4" fmla="*/ 442261 h 692485"/>
              <a:gd name="connsiteX5" fmla="*/ 50399 w 587156"/>
              <a:gd name="connsiteY5" fmla="*/ 262160 h 692485"/>
              <a:gd name="connsiteX6" fmla="*/ 33569 w 587156"/>
              <a:gd name="connsiteY6" fmla="*/ 30271 h 692485"/>
              <a:gd name="connsiteX7" fmla="*/ 502440 w 587156"/>
              <a:gd name="connsiteY7" fmla="*/ 33314 h 69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156" h="692485">
                <a:moveTo>
                  <a:pt x="502440" y="33314"/>
                </a:moveTo>
                <a:cubicBezTo>
                  <a:pt x="594631" y="79935"/>
                  <a:pt x="583068" y="202705"/>
                  <a:pt x="586714" y="309996"/>
                </a:cubicBezTo>
                <a:cubicBezTo>
                  <a:pt x="590360" y="417287"/>
                  <a:pt x="571636" y="627739"/>
                  <a:pt x="524315" y="677061"/>
                </a:cubicBezTo>
                <a:cubicBezTo>
                  <a:pt x="476994" y="726383"/>
                  <a:pt x="364591" y="645064"/>
                  <a:pt x="302785" y="605931"/>
                </a:cubicBezTo>
                <a:cubicBezTo>
                  <a:pt x="240979" y="566798"/>
                  <a:pt x="195543" y="499556"/>
                  <a:pt x="153479" y="442261"/>
                </a:cubicBezTo>
                <a:cubicBezTo>
                  <a:pt x="111415" y="384966"/>
                  <a:pt x="70384" y="330825"/>
                  <a:pt x="50399" y="262160"/>
                </a:cubicBezTo>
                <a:cubicBezTo>
                  <a:pt x="30414" y="193495"/>
                  <a:pt x="-41771" y="68412"/>
                  <a:pt x="33569" y="30271"/>
                </a:cubicBezTo>
                <a:cubicBezTo>
                  <a:pt x="108909" y="-7870"/>
                  <a:pt x="410249" y="-13307"/>
                  <a:pt x="502440" y="3331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343917" y="680291"/>
            <a:ext cx="388768" cy="484471"/>
          </a:xfrm>
          <a:custGeom>
            <a:avLst/>
            <a:gdLst>
              <a:gd name="connsiteX0" fmla="*/ 343550 w 417837"/>
              <a:gd name="connsiteY0" fmla="*/ 14454 h 375982"/>
              <a:gd name="connsiteX1" fmla="*/ 113282 w 417837"/>
              <a:gd name="connsiteY1" fmla="*/ 4442 h 375982"/>
              <a:gd name="connsiteX2" fmla="*/ 13165 w 417837"/>
              <a:gd name="connsiteY2" fmla="*/ 77861 h 375982"/>
              <a:gd name="connsiteX3" fmla="*/ 29851 w 417837"/>
              <a:gd name="connsiteY3" fmla="*/ 154617 h 375982"/>
              <a:gd name="connsiteX4" fmla="*/ 273469 w 417837"/>
              <a:gd name="connsiteY4" fmla="*/ 354851 h 375982"/>
              <a:gd name="connsiteX5" fmla="*/ 400283 w 417837"/>
              <a:gd name="connsiteY5" fmla="*/ 371537 h 375982"/>
              <a:gd name="connsiteX6" fmla="*/ 413632 w 417837"/>
              <a:gd name="connsiteY6" fmla="*/ 368200 h 375982"/>
              <a:gd name="connsiteX0" fmla="*/ 335248 w 409535"/>
              <a:gd name="connsiteY0" fmla="*/ 11541 h 373069"/>
              <a:gd name="connsiteX1" fmla="*/ 104980 w 409535"/>
              <a:gd name="connsiteY1" fmla="*/ 1529 h 373069"/>
              <a:gd name="connsiteX2" fmla="*/ 21549 w 409535"/>
              <a:gd name="connsiteY2" fmla="*/ 34901 h 373069"/>
              <a:gd name="connsiteX3" fmla="*/ 21549 w 409535"/>
              <a:gd name="connsiteY3" fmla="*/ 151704 h 373069"/>
              <a:gd name="connsiteX4" fmla="*/ 265167 w 409535"/>
              <a:gd name="connsiteY4" fmla="*/ 351938 h 373069"/>
              <a:gd name="connsiteX5" fmla="*/ 391981 w 409535"/>
              <a:gd name="connsiteY5" fmla="*/ 368624 h 373069"/>
              <a:gd name="connsiteX6" fmla="*/ 405330 w 409535"/>
              <a:gd name="connsiteY6" fmla="*/ 365287 h 373069"/>
              <a:gd name="connsiteX0" fmla="*/ 365283 w 409535"/>
              <a:gd name="connsiteY0" fmla="*/ 17191 h 372044"/>
              <a:gd name="connsiteX1" fmla="*/ 104980 w 409535"/>
              <a:gd name="connsiteY1" fmla="*/ 504 h 372044"/>
              <a:gd name="connsiteX2" fmla="*/ 21549 w 409535"/>
              <a:gd name="connsiteY2" fmla="*/ 33876 h 372044"/>
              <a:gd name="connsiteX3" fmla="*/ 21549 w 409535"/>
              <a:gd name="connsiteY3" fmla="*/ 150679 h 372044"/>
              <a:gd name="connsiteX4" fmla="*/ 265167 w 409535"/>
              <a:gd name="connsiteY4" fmla="*/ 350913 h 372044"/>
              <a:gd name="connsiteX5" fmla="*/ 391981 w 409535"/>
              <a:gd name="connsiteY5" fmla="*/ 367599 h 372044"/>
              <a:gd name="connsiteX6" fmla="*/ 405330 w 409535"/>
              <a:gd name="connsiteY6" fmla="*/ 364262 h 372044"/>
              <a:gd name="connsiteX0" fmla="*/ 358390 w 408570"/>
              <a:gd name="connsiteY0" fmla="*/ 17191 h 373300"/>
              <a:gd name="connsiteX1" fmla="*/ 98087 w 408570"/>
              <a:gd name="connsiteY1" fmla="*/ 504 h 373300"/>
              <a:gd name="connsiteX2" fmla="*/ 14656 w 408570"/>
              <a:gd name="connsiteY2" fmla="*/ 33876 h 373300"/>
              <a:gd name="connsiteX3" fmla="*/ 14656 w 408570"/>
              <a:gd name="connsiteY3" fmla="*/ 150679 h 373300"/>
              <a:gd name="connsiteX4" fmla="*/ 161495 w 408570"/>
              <a:gd name="connsiteY4" fmla="*/ 284169 h 373300"/>
              <a:gd name="connsiteX5" fmla="*/ 385088 w 408570"/>
              <a:gd name="connsiteY5" fmla="*/ 367599 h 373300"/>
              <a:gd name="connsiteX6" fmla="*/ 398437 w 408570"/>
              <a:gd name="connsiteY6" fmla="*/ 364262 h 373300"/>
              <a:gd name="connsiteX0" fmla="*/ 358390 w 404086"/>
              <a:gd name="connsiteY0" fmla="*/ 17191 h 404575"/>
              <a:gd name="connsiteX1" fmla="*/ 98087 w 404086"/>
              <a:gd name="connsiteY1" fmla="*/ 504 h 404575"/>
              <a:gd name="connsiteX2" fmla="*/ 14656 w 404086"/>
              <a:gd name="connsiteY2" fmla="*/ 33876 h 404575"/>
              <a:gd name="connsiteX3" fmla="*/ 14656 w 404086"/>
              <a:gd name="connsiteY3" fmla="*/ 150679 h 404575"/>
              <a:gd name="connsiteX4" fmla="*/ 161495 w 404086"/>
              <a:gd name="connsiteY4" fmla="*/ 284169 h 404575"/>
              <a:gd name="connsiteX5" fmla="*/ 385088 w 404086"/>
              <a:gd name="connsiteY5" fmla="*/ 367599 h 404575"/>
              <a:gd name="connsiteX6" fmla="*/ 388425 w 404086"/>
              <a:gd name="connsiteY6" fmla="*/ 404309 h 404575"/>
              <a:gd name="connsiteX0" fmla="*/ 358390 w 421564"/>
              <a:gd name="connsiteY0" fmla="*/ 17191 h 397989"/>
              <a:gd name="connsiteX1" fmla="*/ 98087 w 421564"/>
              <a:gd name="connsiteY1" fmla="*/ 504 h 397989"/>
              <a:gd name="connsiteX2" fmla="*/ 14656 w 421564"/>
              <a:gd name="connsiteY2" fmla="*/ 33876 h 397989"/>
              <a:gd name="connsiteX3" fmla="*/ 14656 w 421564"/>
              <a:gd name="connsiteY3" fmla="*/ 150679 h 397989"/>
              <a:gd name="connsiteX4" fmla="*/ 161495 w 421564"/>
              <a:gd name="connsiteY4" fmla="*/ 284169 h 397989"/>
              <a:gd name="connsiteX5" fmla="*/ 385088 w 421564"/>
              <a:gd name="connsiteY5" fmla="*/ 367599 h 397989"/>
              <a:gd name="connsiteX6" fmla="*/ 418460 w 421564"/>
              <a:gd name="connsiteY6" fmla="*/ 397635 h 397989"/>
              <a:gd name="connsiteX0" fmla="*/ 358390 w 418730"/>
              <a:gd name="connsiteY0" fmla="*/ 17191 h 397812"/>
              <a:gd name="connsiteX1" fmla="*/ 98087 w 418730"/>
              <a:gd name="connsiteY1" fmla="*/ 504 h 397812"/>
              <a:gd name="connsiteX2" fmla="*/ 14656 w 418730"/>
              <a:gd name="connsiteY2" fmla="*/ 33876 h 397812"/>
              <a:gd name="connsiteX3" fmla="*/ 14656 w 418730"/>
              <a:gd name="connsiteY3" fmla="*/ 150679 h 397812"/>
              <a:gd name="connsiteX4" fmla="*/ 161495 w 418730"/>
              <a:gd name="connsiteY4" fmla="*/ 284169 h 397812"/>
              <a:gd name="connsiteX5" fmla="*/ 315006 w 418730"/>
              <a:gd name="connsiteY5" fmla="*/ 350913 h 397812"/>
              <a:gd name="connsiteX6" fmla="*/ 418460 w 418730"/>
              <a:gd name="connsiteY6" fmla="*/ 397635 h 397812"/>
              <a:gd name="connsiteX0" fmla="*/ 358390 w 418617"/>
              <a:gd name="connsiteY0" fmla="*/ 17191 h 409140"/>
              <a:gd name="connsiteX1" fmla="*/ 98087 w 418617"/>
              <a:gd name="connsiteY1" fmla="*/ 504 h 409140"/>
              <a:gd name="connsiteX2" fmla="*/ 14656 w 418617"/>
              <a:gd name="connsiteY2" fmla="*/ 33876 h 409140"/>
              <a:gd name="connsiteX3" fmla="*/ 14656 w 418617"/>
              <a:gd name="connsiteY3" fmla="*/ 150679 h 409140"/>
              <a:gd name="connsiteX4" fmla="*/ 161495 w 418617"/>
              <a:gd name="connsiteY4" fmla="*/ 284169 h 409140"/>
              <a:gd name="connsiteX5" fmla="*/ 264948 w 418617"/>
              <a:gd name="connsiteY5" fmla="*/ 400971 h 409140"/>
              <a:gd name="connsiteX6" fmla="*/ 418460 w 418617"/>
              <a:gd name="connsiteY6" fmla="*/ 397635 h 409140"/>
              <a:gd name="connsiteX0" fmla="*/ 358390 w 391955"/>
              <a:gd name="connsiteY0" fmla="*/ 17191 h 484508"/>
              <a:gd name="connsiteX1" fmla="*/ 98087 w 391955"/>
              <a:gd name="connsiteY1" fmla="*/ 504 h 484508"/>
              <a:gd name="connsiteX2" fmla="*/ 14656 w 391955"/>
              <a:gd name="connsiteY2" fmla="*/ 33876 h 484508"/>
              <a:gd name="connsiteX3" fmla="*/ 14656 w 391955"/>
              <a:gd name="connsiteY3" fmla="*/ 150679 h 484508"/>
              <a:gd name="connsiteX4" fmla="*/ 161495 w 391955"/>
              <a:gd name="connsiteY4" fmla="*/ 284169 h 484508"/>
              <a:gd name="connsiteX5" fmla="*/ 264948 w 391955"/>
              <a:gd name="connsiteY5" fmla="*/ 400971 h 484508"/>
              <a:gd name="connsiteX6" fmla="*/ 391762 w 391955"/>
              <a:gd name="connsiteY6" fmla="*/ 484403 h 484508"/>
              <a:gd name="connsiteX0" fmla="*/ 358390 w 391918"/>
              <a:gd name="connsiteY0" fmla="*/ 17191 h 484468"/>
              <a:gd name="connsiteX1" fmla="*/ 98087 w 391918"/>
              <a:gd name="connsiteY1" fmla="*/ 504 h 484468"/>
              <a:gd name="connsiteX2" fmla="*/ 14656 w 391918"/>
              <a:gd name="connsiteY2" fmla="*/ 33876 h 484468"/>
              <a:gd name="connsiteX3" fmla="*/ 14656 w 391918"/>
              <a:gd name="connsiteY3" fmla="*/ 150679 h 484468"/>
              <a:gd name="connsiteX4" fmla="*/ 161495 w 391918"/>
              <a:gd name="connsiteY4" fmla="*/ 284169 h 484468"/>
              <a:gd name="connsiteX5" fmla="*/ 241588 w 391918"/>
              <a:gd name="connsiteY5" fmla="*/ 367598 h 484468"/>
              <a:gd name="connsiteX6" fmla="*/ 391762 w 391918"/>
              <a:gd name="connsiteY6" fmla="*/ 484403 h 484468"/>
              <a:gd name="connsiteX0" fmla="*/ 355230 w 388768"/>
              <a:gd name="connsiteY0" fmla="*/ 17191 h 484471"/>
              <a:gd name="connsiteX1" fmla="*/ 94927 w 388768"/>
              <a:gd name="connsiteY1" fmla="*/ 504 h 484471"/>
              <a:gd name="connsiteX2" fmla="*/ 11496 w 388768"/>
              <a:gd name="connsiteY2" fmla="*/ 33876 h 484471"/>
              <a:gd name="connsiteX3" fmla="*/ 11496 w 388768"/>
              <a:gd name="connsiteY3" fmla="*/ 150679 h 484471"/>
              <a:gd name="connsiteX4" fmla="*/ 111614 w 388768"/>
              <a:gd name="connsiteY4" fmla="*/ 264146 h 484471"/>
              <a:gd name="connsiteX5" fmla="*/ 238428 w 388768"/>
              <a:gd name="connsiteY5" fmla="*/ 367598 h 484471"/>
              <a:gd name="connsiteX6" fmla="*/ 388602 w 388768"/>
              <a:gd name="connsiteY6" fmla="*/ 484403 h 48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768" h="484471">
                <a:moveTo>
                  <a:pt x="355230" y="17191"/>
                </a:moveTo>
                <a:cubicBezTo>
                  <a:pt x="267628" y="6901"/>
                  <a:pt x="152216" y="-2277"/>
                  <a:pt x="94927" y="504"/>
                </a:cubicBezTo>
                <a:cubicBezTo>
                  <a:pt x="37638" y="3285"/>
                  <a:pt x="25401" y="8847"/>
                  <a:pt x="11496" y="33876"/>
                </a:cubicBezTo>
                <a:cubicBezTo>
                  <a:pt x="-2409" y="58905"/>
                  <a:pt x="-5190" y="112301"/>
                  <a:pt x="11496" y="150679"/>
                </a:cubicBezTo>
                <a:cubicBezTo>
                  <a:pt x="28182" y="189057"/>
                  <a:pt x="73792" y="227993"/>
                  <a:pt x="111614" y="264146"/>
                </a:cubicBezTo>
                <a:cubicBezTo>
                  <a:pt x="149436" y="300299"/>
                  <a:pt x="192263" y="330889"/>
                  <a:pt x="238428" y="367598"/>
                </a:cubicBezTo>
                <a:cubicBezTo>
                  <a:pt x="284593" y="404308"/>
                  <a:pt x="393608" y="487184"/>
                  <a:pt x="388602" y="484403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2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Computing  (Xerox PARC)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PARC was created in 1970 to invent “the office of the future”.</a:t>
            </a:r>
          </a:p>
          <a:p>
            <a:r>
              <a:rPr lang="en-US" dirty="0" smtClean="0"/>
              <a:t>Result:  distributed personal computing</a:t>
            </a:r>
          </a:p>
          <a:p>
            <a:pPr lvl="1"/>
            <a:r>
              <a:rPr lang="en-US" dirty="0" smtClean="0"/>
              <a:t>Alto, Ethernet, client-server model, file/print/email/etc. services</a:t>
            </a:r>
          </a:p>
          <a:p>
            <a:r>
              <a:rPr lang="en-US" dirty="0" smtClean="0"/>
              <a:t>Xerox was slow to capitalize and ultimately unsuccessful.</a:t>
            </a:r>
          </a:p>
          <a:p>
            <a:pPr lvl="1"/>
            <a:r>
              <a:rPr lang="en-US" dirty="0" smtClean="0"/>
              <a:t>Shipped Star in 1981, but it </a:t>
            </a:r>
            <a:r>
              <a:rPr lang="en-US" dirty="0"/>
              <a:t>was </a:t>
            </a:r>
            <a:r>
              <a:rPr lang="en-US" dirty="0" smtClean="0"/>
              <a:t>corporate-focused and too expensive. </a:t>
            </a:r>
            <a:endParaRPr lang="en-US" dirty="0"/>
          </a:p>
          <a:p>
            <a:r>
              <a:rPr lang="en-US" dirty="0" smtClean="0"/>
              <a:t>Apple and Microsoft (and others) adapted ideas and brought them to market.</a:t>
            </a:r>
          </a:p>
          <a:p>
            <a:pPr lvl="1"/>
            <a:r>
              <a:rPr lang="en-US" dirty="0" smtClean="0"/>
              <a:t>Ubiquitous personal computing and the WIMP user interface.</a:t>
            </a:r>
          </a:p>
          <a:p>
            <a:pPr lvl="1"/>
            <a:r>
              <a:rPr lang="en-US" dirty="0" smtClean="0"/>
              <a:t>Today’s LANs are essentially the same as in the 1970’s.</a:t>
            </a:r>
          </a:p>
          <a:p>
            <a:pPr lvl="1"/>
            <a:r>
              <a:rPr lang="en-US" dirty="0" smtClean="0"/>
              <a:t>IP modelled on PUP (</a:t>
            </a:r>
            <a:r>
              <a:rPr lang="en-US" u="sng" dirty="0" smtClean="0"/>
              <a:t>P</a:t>
            </a:r>
            <a:r>
              <a:rPr lang="en-US" dirty="0" smtClean="0"/>
              <a:t>ARC </a:t>
            </a:r>
            <a:r>
              <a:rPr lang="en-US" u="sng" dirty="0" smtClean="0"/>
              <a:t>U</a:t>
            </a:r>
            <a:r>
              <a:rPr lang="en-US" dirty="0" smtClean="0"/>
              <a:t>niversal </a:t>
            </a:r>
            <a:r>
              <a:rPr lang="en-US" u="sng" dirty="0" smtClean="0"/>
              <a:t>P</a:t>
            </a:r>
            <a:r>
              <a:rPr lang="en-US" dirty="0" smtClean="0"/>
              <a:t>ackets).</a:t>
            </a:r>
          </a:p>
          <a:p>
            <a:r>
              <a:rPr lang="en-US" dirty="0" smtClean="0"/>
              <a:t>But Xerox did extremely well on laser printing.</a:t>
            </a:r>
          </a:p>
          <a:p>
            <a:r>
              <a:rPr lang="en-US" dirty="0" smtClean="0"/>
              <a:t>Butler Lampson won the Turing Award in 1992; Chuck Thacker in 2009.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10800" y="398167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10510056" y="515692"/>
            <a:ext cx="660616" cy="517359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40888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61371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43659 w 620651"/>
              <a:gd name="connsiteY0" fmla="*/ 39075 h 693329"/>
              <a:gd name="connsiteX1" fmla="*/ 617691 w 620651"/>
              <a:gd name="connsiteY1" fmla="*/ 305022 h 693329"/>
              <a:gd name="connsiteX2" fmla="*/ 541635 w 620651"/>
              <a:gd name="connsiteY2" fmla="*/ 675666 h 693329"/>
              <a:gd name="connsiteX3" fmla="*/ 354246 w 620651"/>
              <a:gd name="connsiteY3" fmla="*/ 611692 h 693329"/>
              <a:gd name="connsiteX4" fmla="*/ 218596 w 620651"/>
              <a:gd name="connsiteY4" fmla="*/ 415820 h 693329"/>
              <a:gd name="connsiteX5" fmla="*/ 101860 w 620651"/>
              <a:gd name="connsiteY5" fmla="*/ 267921 h 693329"/>
              <a:gd name="connsiteX6" fmla="*/ 23578 w 620651"/>
              <a:gd name="connsiteY6" fmla="*/ 25299 h 693329"/>
              <a:gd name="connsiteX7" fmla="*/ 543659 w 620651"/>
              <a:gd name="connsiteY7" fmla="*/ 39075 h 693329"/>
              <a:gd name="connsiteX0" fmla="*/ 491939 w 567030"/>
              <a:gd name="connsiteY0" fmla="*/ 32637 h 686891"/>
              <a:gd name="connsiteX1" fmla="*/ 565971 w 567030"/>
              <a:gd name="connsiteY1" fmla="*/ 298584 h 686891"/>
              <a:gd name="connsiteX2" fmla="*/ 489915 w 567030"/>
              <a:gd name="connsiteY2" fmla="*/ 669228 h 686891"/>
              <a:gd name="connsiteX3" fmla="*/ 302526 w 567030"/>
              <a:gd name="connsiteY3" fmla="*/ 605254 h 686891"/>
              <a:gd name="connsiteX4" fmla="*/ 166876 w 567030"/>
              <a:gd name="connsiteY4" fmla="*/ 409382 h 686891"/>
              <a:gd name="connsiteX5" fmla="*/ 50140 w 567030"/>
              <a:gd name="connsiteY5" fmla="*/ 261483 h 686891"/>
              <a:gd name="connsiteX6" fmla="*/ 33310 w 567030"/>
              <a:gd name="connsiteY6" fmla="*/ 29594 h 686891"/>
              <a:gd name="connsiteX7" fmla="*/ 491939 w 567030"/>
              <a:gd name="connsiteY7" fmla="*/ 32637 h 686891"/>
              <a:gd name="connsiteX0" fmla="*/ 491688 w 566779"/>
              <a:gd name="connsiteY0" fmla="*/ 32637 h 686571"/>
              <a:gd name="connsiteX1" fmla="*/ 565720 w 566779"/>
              <a:gd name="connsiteY1" fmla="*/ 298584 h 686571"/>
              <a:gd name="connsiteX2" fmla="*/ 489664 w 566779"/>
              <a:gd name="connsiteY2" fmla="*/ 669228 h 686571"/>
              <a:gd name="connsiteX3" fmla="*/ 302275 w 566779"/>
              <a:gd name="connsiteY3" fmla="*/ 605254 h 686571"/>
              <a:gd name="connsiteX4" fmla="*/ 159797 w 566779"/>
              <a:gd name="connsiteY4" fmla="*/ 423694 h 686571"/>
              <a:gd name="connsiteX5" fmla="*/ 49889 w 566779"/>
              <a:gd name="connsiteY5" fmla="*/ 261483 h 686571"/>
              <a:gd name="connsiteX6" fmla="*/ 33059 w 566779"/>
              <a:gd name="connsiteY6" fmla="*/ 29594 h 686571"/>
              <a:gd name="connsiteX7" fmla="*/ 491688 w 566779"/>
              <a:gd name="connsiteY7" fmla="*/ 32637 h 686571"/>
              <a:gd name="connsiteX0" fmla="*/ 491688 w 567648"/>
              <a:gd name="connsiteY0" fmla="*/ 32637 h 692883"/>
              <a:gd name="connsiteX1" fmla="*/ 565720 w 567648"/>
              <a:gd name="connsiteY1" fmla="*/ 298584 h 692883"/>
              <a:gd name="connsiteX2" fmla="*/ 523805 w 567648"/>
              <a:gd name="connsiteY2" fmla="*/ 676384 h 692883"/>
              <a:gd name="connsiteX3" fmla="*/ 302275 w 567648"/>
              <a:gd name="connsiteY3" fmla="*/ 605254 h 692883"/>
              <a:gd name="connsiteX4" fmla="*/ 159797 w 567648"/>
              <a:gd name="connsiteY4" fmla="*/ 423694 h 692883"/>
              <a:gd name="connsiteX5" fmla="*/ 49889 w 567648"/>
              <a:gd name="connsiteY5" fmla="*/ 261483 h 692883"/>
              <a:gd name="connsiteX6" fmla="*/ 33059 w 567648"/>
              <a:gd name="connsiteY6" fmla="*/ 29594 h 692883"/>
              <a:gd name="connsiteX7" fmla="*/ 491688 w 567648"/>
              <a:gd name="connsiteY7" fmla="*/ 32637 h 692883"/>
              <a:gd name="connsiteX0" fmla="*/ 491688 w 587036"/>
              <a:gd name="connsiteY0" fmla="*/ 33314 h 692832"/>
              <a:gd name="connsiteX1" fmla="*/ 586204 w 587036"/>
              <a:gd name="connsiteY1" fmla="*/ 309996 h 692832"/>
              <a:gd name="connsiteX2" fmla="*/ 523805 w 587036"/>
              <a:gd name="connsiteY2" fmla="*/ 677061 h 692832"/>
              <a:gd name="connsiteX3" fmla="*/ 302275 w 587036"/>
              <a:gd name="connsiteY3" fmla="*/ 605931 h 692832"/>
              <a:gd name="connsiteX4" fmla="*/ 159797 w 587036"/>
              <a:gd name="connsiteY4" fmla="*/ 424371 h 692832"/>
              <a:gd name="connsiteX5" fmla="*/ 49889 w 587036"/>
              <a:gd name="connsiteY5" fmla="*/ 262160 h 692832"/>
              <a:gd name="connsiteX6" fmla="*/ 33059 w 587036"/>
              <a:gd name="connsiteY6" fmla="*/ 30271 h 692832"/>
              <a:gd name="connsiteX7" fmla="*/ 491688 w 587036"/>
              <a:gd name="connsiteY7" fmla="*/ 33314 h 692832"/>
              <a:gd name="connsiteX0" fmla="*/ 502687 w 587403"/>
              <a:gd name="connsiteY0" fmla="*/ 33314 h 692832"/>
              <a:gd name="connsiteX1" fmla="*/ 586961 w 587403"/>
              <a:gd name="connsiteY1" fmla="*/ 309996 h 692832"/>
              <a:gd name="connsiteX2" fmla="*/ 524562 w 587403"/>
              <a:gd name="connsiteY2" fmla="*/ 677061 h 692832"/>
              <a:gd name="connsiteX3" fmla="*/ 303032 w 587403"/>
              <a:gd name="connsiteY3" fmla="*/ 605931 h 692832"/>
              <a:gd name="connsiteX4" fmla="*/ 160554 w 587403"/>
              <a:gd name="connsiteY4" fmla="*/ 424371 h 692832"/>
              <a:gd name="connsiteX5" fmla="*/ 50646 w 587403"/>
              <a:gd name="connsiteY5" fmla="*/ 262160 h 692832"/>
              <a:gd name="connsiteX6" fmla="*/ 33816 w 587403"/>
              <a:gd name="connsiteY6" fmla="*/ 30271 h 692832"/>
              <a:gd name="connsiteX7" fmla="*/ 502687 w 587403"/>
              <a:gd name="connsiteY7" fmla="*/ 33314 h 692832"/>
              <a:gd name="connsiteX0" fmla="*/ 502440 w 587156"/>
              <a:gd name="connsiteY0" fmla="*/ 33314 h 692485"/>
              <a:gd name="connsiteX1" fmla="*/ 586714 w 587156"/>
              <a:gd name="connsiteY1" fmla="*/ 309996 h 692485"/>
              <a:gd name="connsiteX2" fmla="*/ 524315 w 587156"/>
              <a:gd name="connsiteY2" fmla="*/ 677061 h 692485"/>
              <a:gd name="connsiteX3" fmla="*/ 302785 w 587156"/>
              <a:gd name="connsiteY3" fmla="*/ 605931 h 692485"/>
              <a:gd name="connsiteX4" fmla="*/ 153479 w 587156"/>
              <a:gd name="connsiteY4" fmla="*/ 442261 h 692485"/>
              <a:gd name="connsiteX5" fmla="*/ 50399 w 587156"/>
              <a:gd name="connsiteY5" fmla="*/ 262160 h 692485"/>
              <a:gd name="connsiteX6" fmla="*/ 33569 w 587156"/>
              <a:gd name="connsiteY6" fmla="*/ 30271 h 692485"/>
              <a:gd name="connsiteX7" fmla="*/ 502440 w 587156"/>
              <a:gd name="connsiteY7" fmla="*/ 33314 h 692485"/>
              <a:gd name="connsiteX0" fmla="*/ 569634 w 619081"/>
              <a:gd name="connsiteY0" fmla="*/ 24701 h 708850"/>
              <a:gd name="connsiteX1" fmla="*/ 591346 w 619081"/>
              <a:gd name="connsiteY1" fmla="*/ 326361 h 708850"/>
              <a:gd name="connsiteX2" fmla="*/ 528947 w 619081"/>
              <a:gd name="connsiteY2" fmla="*/ 693426 h 708850"/>
              <a:gd name="connsiteX3" fmla="*/ 307417 w 619081"/>
              <a:gd name="connsiteY3" fmla="*/ 622296 h 708850"/>
              <a:gd name="connsiteX4" fmla="*/ 158111 w 619081"/>
              <a:gd name="connsiteY4" fmla="*/ 458626 h 708850"/>
              <a:gd name="connsiteX5" fmla="*/ 55031 w 619081"/>
              <a:gd name="connsiteY5" fmla="*/ 278525 h 708850"/>
              <a:gd name="connsiteX6" fmla="*/ 38201 w 619081"/>
              <a:gd name="connsiteY6" fmla="*/ 46636 h 708850"/>
              <a:gd name="connsiteX7" fmla="*/ 569634 w 619081"/>
              <a:gd name="connsiteY7" fmla="*/ 24701 h 708850"/>
              <a:gd name="connsiteX0" fmla="*/ 569634 w 634510"/>
              <a:gd name="connsiteY0" fmla="*/ 24701 h 708850"/>
              <a:gd name="connsiteX1" fmla="*/ 621137 w 634510"/>
              <a:gd name="connsiteY1" fmla="*/ 326361 h 708850"/>
              <a:gd name="connsiteX2" fmla="*/ 528947 w 634510"/>
              <a:gd name="connsiteY2" fmla="*/ 693426 h 708850"/>
              <a:gd name="connsiteX3" fmla="*/ 307417 w 634510"/>
              <a:gd name="connsiteY3" fmla="*/ 622296 h 708850"/>
              <a:gd name="connsiteX4" fmla="*/ 158111 w 634510"/>
              <a:gd name="connsiteY4" fmla="*/ 458626 h 708850"/>
              <a:gd name="connsiteX5" fmla="*/ 55031 w 634510"/>
              <a:gd name="connsiteY5" fmla="*/ 278525 h 708850"/>
              <a:gd name="connsiteX6" fmla="*/ 38201 w 634510"/>
              <a:gd name="connsiteY6" fmla="*/ 46636 h 708850"/>
              <a:gd name="connsiteX7" fmla="*/ 569634 w 634510"/>
              <a:gd name="connsiteY7" fmla="*/ 24701 h 708850"/>
              <a:gd name="connsiteX0" fmla="*/ 583982 w 649909"/>
              <a:gd name="connsiteY0" fmla="*/ 89832 h 773981"/>
              <a:gd name="connsiteX1" fmla="*/ 635485 w 649909"/>
              <a:gd name="connsiteY1" fmla="*/ 391492 h 773981"/>
              <a:gd name="connsiteX2" fmla="*/ 543295 w 649909"/>
              <a:gd name="connsiteY2" fmla="*/ 758557 h 773981"/>
              <a:gd name="connsiteX3" fmla="*/ 321765 w 649909"/>
              <a:gd name="connsiteY3" fmla="*/ 687427 h 773981"/>
              <a:gd name="connsiteX4" fmla="*/ 172459 w 649909"/>
              <a:gd name="connsiteY4" fmla="*/ 523757 h 773981"/>
              <a:gd name="connsiteX5" fmla="*/ 69379 w 649909"/>
              <a:gd name="connsiteY5" fmla="*/ 343656 h 773981"/>
              <a:gd name="connsiteX6" fmla="*/ 34674 w 649909"/>
              <a:gd name="connsiteY6" fmla="*/ 14978 h 773981"/>
              <a:gd name="connsiteX7" fmla="*/ 583982 w 649909"/>
              <a:gd name="connsiteY7" fmla="*/ 89832 h 773981"/>
              <a:gd name="connsiteX0" fmla="*/ 587179 w 651736"/>
              <a:gd name="connsiteY0" fmla="*/ 56133 h 790237"/>
              <a:gd name="connsiteX1" fmla="*/ 635703 w 651736"/>
              <a:gd name="connsiteY1" fmla="*/ 407748 h 790237"/>
              <a:gd name="connsiteX2" fmla="*/ 543513 w 651736"/>
              <a:gd name="connsiteY2" fmla="*/ 774813 h 790237"/>
              <a:gd name="connsiteX3" fmla="*/ 321983 w 651736"/>
              <a:gd name="connsiteY3" fmla="*/ 703683 h 790237"/>
              <a:gd name="connsiteX4" fmla="*/ 172677 w 651736"/>
              <a:gd name="connsiteY4" fmla="*/ 540013 h 790237"/>
              <a:gd name="connsiteX5" fmla="*/ 69597 w 651736"/>
              <a:gd name="connsiteY5" fmla="*/ 359912 h 790237"/>
              <a:gd name="connsiteX6" fmla="*/ 34892 w 651736"/>
              <a:gd name="connsiteY6" fmla="*/ 31234 h 790237"/>
              <a:gd name="connsiteX7" fmla="*/ 587179 w 651736"/>
              <a:gd name="connsiteY7" fmla="*/ 56133 h 790237"/>
              <a:gd name="connsiteX0" fmla="*/ 608361 w 672918"/>
              <a:gd name="connsiteY0" fmla="*/ 56354 h 790458"/>
              <a:gd name="connsiteX1" fmla="*/ 656885 w 672918"/>
              <a:gd name="connsiteY1" fmla="*/ 407969 h 790458"/>
              <a:gd name="connsiteX2" fmla="*/ 564695 w 672918"/>
              <a:gd name="connsiteY2" fmla="*/ 775034 h 790458"/>
              <a:gd name="connsiteX3" fmla="*/ 343165 w 672918"/>
              <a:gd name="connsiteY3" fmla="*/ 703904 h 790458"/>
              <a:gd name="connsiteX4" fmla="*/ 193859 w 672918"/>
              <a:gd name="connsiteY4" fmla="*/ 540234 h 790458"/>
              <a:gd name="connsiteX5" fmla="*/ 34175 w 672918"/>
              <a:gd name="connsiteY5" fmla="*/ 363255 h 790458"/>
              <a:gd name="connsiteX6" fmla="*/ 56074 w 672918"/>
              <a:gd name="connsiteY6" fmla="*/ 31455 h 790458"/>
              <a:gd name="connsiteX7" fmla="*/ 608361 w 672918"/>
              <a:gd name="connsiteY7" fmla="*/ 56354 h 790458"/>
              <a:gd name="connsiteX0" fmla="*/ 604435 w 668992"/>
              <a:gd name="connsiteY0" fmla="*/ 56354 h 789186"/>
              <a:gd name="connsiteX1" fmla="*/ 652959 w 668992"/>
              <a:gd name="connsiteY1" fmla="*/ 407969 h 789186"/>
              <a:gd name="connsiteX2" fmla="*/ 560769 w 668992"/>
              <a:gd name="connsiteY2" fmla="*/ 775034 h 789186"/>
              <a:gd name="connsiteX3" fmla="*/ 339239 w 668992"/>
              <a:gd name="connsiteY3" fmla="*/ 703904 h 789186"/>
              <a:gd name="connsiteX4" fmla="*/ 115455 w 668992"/>
              <a:gd name="connsiteY4" fmla="*/ 612045 h 789186"/>
              <a:gd name="connsiteX5" fmla="*/ 30249 w 668992"/>
              <a:gd name="connsiteY5" fmla="*/ 363255 h 789186"/>
              <a:gd name="connsiteX6" fmla="*/ 52148 w 668992"/>
              <a:gd name="connsiteY6" fmla="*/ 31455 h 789186"/>
              <a:gd name="connsiteX7" fmla="*/ 604435 w 668992"/>
              <a:gd name="connsiteY7" fmla="*/ 56354 h 789186"/>
              <a:gd name="connsiteX0" fmla="*/ 604435 w 672864"/>
              <a:gd name="connsiteY0" fmla="*/ 56354 h 704263"/>
              <a:gd name="connsiteX1" fmla="*/ 652959 w 672864"/>
              <a:gd name="connsiteY1" fmla="*/ 407969 h 704263"/>
              <a:gd name="connsiteX2" fmla="*/ 501186 w 672864"/>
              <a:gd name="connsiteY2" fmla="*/ 584578 h 704263"/>
              <a:gd name="connsiteX3" fmla="*/ 339239 w 672864"/>
              <a:gd name="connsiteY3" fmla="*/ 703904 h 704263"/>
              <a:gd name="connsiteX4" fmla="*/ 115455 w 672864"/>
              <a:gd name="connsiteY4" fmla="*/ 612045 h 704263"/>
              <a:gd name="connsiteX5" fmla="*/ 30249 w 672864"/>
              <a:gd name="connsiteY5" fmla="*/ 363255 h 704263"/>
              <a:gd name="connsiteX6" fmla="*/ 52148 w 672864"/>
              <a:gd name="connsiteY6" fmla="*/ 31455 h 704263"/>
              <a:gd name="connsiteX7" fmla="*/ 604435 w 672864"/>
              <a:gd name="connsiteY7" fmla="*/ 56354 h 704263"/>
              <a:gd name="connsiteX0" fmla="*/ 604435 w 672864"/>
              <a:gd name="connsiteY0" fmla="*/ 56354 h 642404"/>
              <a:gd name="connsiteX1" fmla="*/ 652959 w 672864"/>
              <a:gd name="connsiteY1" fmla="*/ 407969 h 642404"/>
              <a:gd name="connsiteX2" fmla="*/ 501186 w 672864"/>
              <a:gd name="connsiteY2" fmla="*/ 584578 h 642404"/>
              <a:gd name="connsiteX3" fmla="*/ 351155 w 672864"/>
              <a:gd name="connsiteY3" fmla="*/ 635215 h 642404"/>
              <a:gd name="connsiteX4" fmla="*/ 115455 w 672864"/>
              <a:gd name="connsiteY4" fmla="*/ 612045 h 642404"/>
              <a:gd name="connsiteX5" fmla="*/ 30249 w 672864"/>
              <a:gd name="connsiteY5" fmla="*/ 363255 h 642404"/>
              <a:gd name="connsiteX6" fmla="*/ 52148 w 672864"/>
              <a:gd name="connsiteY6" fmla="*/ 31455 h 642404"/>
              <a:gd name="connsiteX7" fmla="*/ 604435 w 672864"/>
              <a:gd name="connsiteY7" fmla="*/ 56354 h 642404"/>
              <a:gd name="connsiteX0" fmla="*/ 604435 w 674850"/>
              <a:gd name="connsiteY0" fmla="*/ 56354 h 647534"/>
              <a:gd name="connsiteX1" fmla="*/ 652959 w 674850"/>
              <a:gd name="connsiteY1" fmla="*/ 407969 h 647534"/>
              <a:gd name="connsiteX2" fmla="*/ 471395 w 674850"/>
              <a:gd name="connsiteY2" fmla="*/ 509644 h 647534"/>
              <a:gd name="connsiteX3" fmla="*/ 351155 w 674850"/>
              <a:gd name="connsiteY3" fmla="*/ 635215 h 647534"/>
              <a:gd name="connsiteX4" fmla="*/ 115455 w 674850"/>
              <a:gd name="connsiteY4" fmla="*/ 612045 h 647534"/>
              <a:gd name="connsiteX5" fmla="*/ 30249 w 674850"/>
              <a:gd name="connsiteY5" fmla="*/ 363255 h 647534"/>
              <a:gd name="connsiteX6" fmla="*/ 52148 w 674850"/>
              <a:gd name="connsiteY6" fmla="*/ 31455 h 647534"/>
              <a:gd name="connsiteX7" fmla="*/ 604435 w 674850"/>
              <a:gd name="connsiteY7" fmla="*/ 56354 h 647534"/>
              <a:gd name="connsiteX0" fmla="*/ 604435 w 674850"/>
              <a:gd name="connsiteY0" fmla="*/ 56354 h 618403"/>
              <a:gd name="connsiteX1" fmla="*/ 652959 w 674850"/>
              <a:gd name="connsiteY1" fmla="*/ 407969 h 618403"/>
              <a:gd name="connsiteX2" fmla="*/ 471395 w 674850"/>
              <a:gd name="connsiteY2" fmla="*/ 509644 h 618403"/>
              <a:gd name="connsiteX3" fmla="*/ 312427 w 674850"/>
              <a:gd name="connsiteY3" fmla="*/ 541548 h 618403"/>
              <a:gd name="connsiteX4" fmla="*/ 115455 w 674850"/>
              <a:gd name="connsiteY4" fmla="*/ 612045 h 618403"/>
              <a:gd name="connsiteX5" fmla="*/ 30249 w 674850"/>
              <a:gd name="connsiteY5" fmla="*/ 363255 h 618403"/>
              <a:gd name="connsiteX6" fmla="*/ 52148 w 674850"/>
              <a:gd name="connsiteY6" fmla="*/ 31455 h 618403"/>
              <a:gd name="connsiteX7" fmla="*/ 604435 w 674850"/>
              <a:gd name="connsiteY7" fmla="*/ 56354 h 618403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67865"/>
              <a:gd name="connsiteY0" fmla="*/ 53766 h 616156"/>
              <a:gd name="connsiteX1" fmla="*/ 641043 w 667865"/>
              <a:gd name="connsiteY1" fmla="*/ 352304 h 616156"/>
              <a:gd name="connsiteX2" fmla="*/ 471395 w 667865"/>
              <a:gd name="connsiteY2" fmla="*/ 472712 h 616156"/>
              <a:gd name="connsiteX3" fmla="*/ 312427 w 667865"/>
              <a:gd name="connsiteY3" fmla="*/ 538960 h 616156"/>
              <a:gd name="connsiteX4" fmla="*/ 115455 w 667865"/>
              <a:gd name="connsiteY4" fmla="*/ 609457 h 616156"/>
              <a:gd name="connsiteX5" fmla="*/ 30249 w 667865"/>
              <a:gd name="connsiteY5" fmla="*/ 360667 h 616156"/>
              <a:gd name="connsiteX6" fmla="*/ 52148 w 667865"/>
              <a:gd name="connsiteY6" fmla="*/ 28867 h 616156"/>
              <a:gd name="connsiteX7" fmla="*/ 604435 w 667865"/>
              <a:gd name="connsiteY7" fmla="*/ 53766 h 616156"/>
              <a:gd name="connsiteX0" fmla="*/ 604435 w 674133"/>
              <a:gd name="connsiteY0" fmla="*/ 53766 h 616679"/>
              <a:gd name="connsiteX1" fmla="*/ 641043 w 674133"/>
              <a:gd name="connsiteY1" fmla="*/ 352304 h 616679"/>
              <a:gd name="connsiteX2" fmla="*/ 373084 w 674133"/>
              <a:gd name="connsiteY2" fmla="*/ 425879 h 616679"/>
              <a:gd name="connsiteX3" fmla="*/ 312427 w 674133"/>
              <a:gd name="connsiteY3" fmla="*/ 538960 h 616679"/>
              <a:gd name="connsiteX4" fmla="*/ 115455 w 674133"/>
              <a:gd name="connsiteY4" fmla="*/ 609457 h 616679"/>
              <a:gd name="connsiteX5" fmla="*/ 30249 w 674133"/>
              <a:gd name="connsiteY5" fmla="*/ 360667 h 616679"/>
              <a:gd name="connsiteX6" fmla="*/ 52148 w 674133"/>
              <a:gd name="connsiteY6" fmla="*/ 28867 h 616679"/>
              <a:gd name="connsiteX7" fmla="*/ 604435 w 674133"/>
              <a:gd name="connsiteY7" fmla="*/ 53766 h 616679"/>
              <a:gd name="connsiteX0" fmla="*/ 606124 w 675822"/>
              <a:gd name="connsiteY0" fmla="*/ 53766 h 554690"/>
              <a:gd name="connsiteX1" fmla="*/ 642732 w 675822"/>
              <a:gd name="connsiteY1" fmla="*/ 352304 h 554690"/>
              <a:gd name="connsiteX2" fmla="*/ 374773 w 675822"/>
              <a:gd name="connsiteY2" fmla="*/ 425879 h 554690"/>
              <a:gd name="connsiteX3" fmla="*/ 314116 w 675822"/>
              <a:gd name="connsiteY3" fmla="*/ 538960 h 554690"/>
              <a:gd name="connsiteX4" fmla="*/ 149914 w 675822"/>
              <a:gd name="connsiteY4" fmla="*/ 534524 h 554690"/>
              <a:gd name="connsiteX5" fmla="*/ 31938 w 675822"/>
              <a:gd name="connsiteY5" fmla="*/ 360667 h 554690"/>
              <a:gd name="connsiteX6" fmla="*/ 53837 w 675822"/>
              <a:gd name="connsiteY6" fmla="*/ 28867 h 554690"/>
              <a:gd name="connsiteX7" fmla="*/ 606124 w 675822"/>
              <a:gd name="connsiteY7" fmla="*/ 53766 h 55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22" h="554690">
                <a:moveTo>
                  <a:pt x="606124" y="53766"/>
                </a:moveTo>
                <a:cubicBezTo>
                  <a:pt x="704273" y="107672"/>
                  <a:pt x="681291" y="290285"/>
                  <a:pt x="642732" y="352304"/>
                </a:cubicBezTo>
                <a:cubicBezTo>
                  <a:pt x="604173" y="414323"/>
                  <a:pt x="429542" y="394770"/>
                  <a:pt x="374773" y="425879"/>
                </a:cubicBezTo>
                <a:cubicBezTo>
                  <a:pt x="320004" y="456988"/>
                  <a:pt x="351592" y="520853"/>
                  <a:pt x="314116" y="538960"/>
                </a:cubicBezTo>
                <a:cubicBezTo>
                  <a:pt x="276640" y="557067"/>
                  <a:pt x="196944" y="564240"/>
                  <a:pt x="149914" y="534524"/>
                </a:cubicBezTo>
                <a:cubicBezTo>
                  <a:pt x="102884" y="504809"/>
                  <a:pt x="47951" y="444943"/>
                  <a:pt x="31938" y="360667"/>
                </a:cubicBezTo>
                <a:cubicBezTo>
                  <a:pt x="15925" y="276391"/>
                  <a:pt x="-41861" y="80017"/>
                  <a:pt x="53837" y="28867"/>
                </a:cubicBezTo>
                <a:cubicBezTo>
                  <a:pt x="149535" y="-22283"/>
                  <a:pt x="507975" y="-140"/>
                  <a:pt x="606124" y="5376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531064" y="559714"/>
            <a:ext cx="553311" cy="459571"/>
          </a:xfrm>
          <a:custGeom>
            <a:avLst/>
            <a:gdLst>
              <a:gd name="connsiteX0" fmla="*/ 343550 w 417837"/>
              <a:gd name="connsiteY0" fmla="*/ 14454 h 375982"/>
              <a:gd name="connsiteX1" fmla="*/ 113282 w 417837"/>
              <a:gd name="connsiteY1" fmla="*/ 4442 h 375982"/>
              <a:gd name="connsiteX2" fmla="*/ 13165 w 417837"/>
              <a:gd name="connsiteY2" fmla="*/ 77861 h 375982"/>
              <a:gd name="connsiteX3" fmla="*/ 29851 w 417837"/>
              <a:gd name="connsiteY3" fmla="*/ 154617 h 375982"/>
              <a:gd name="connsiteX4" fmla="*/ 273469 w 417837"/>
              <a:gd name="connsiteY4" fmla="*/ 354851 h 375982"/>
              <a:gd name="connsiteX5" fmla="*/ 400283 w 417837"/>
              <a:gd name="connsiteY5" fmla="*/ 371537 h 375982"/>
              <a:gd name="connsiteX6" fmla="*/ 413632 w 417837"/>
              <a:gd name="connsiteY6" fmla="*/ 368200 h 375982"/>
              <a:gd name="connsiteX0" fmla="*/ 335248 w 409535"/>
              <a:gd name="connsiteY0" fmla="*/ 11541 h 373069"/>
              <a:gd name="connsiteX1" fmla="*/ 104980 w 409535"/>
              <a:gd name="connsiteY1" fmla="*/ 1529 h 373069"/>
              <a:gd name="connsiteX2" fmla="*/ 21549 w 409535"/>
              <a:gd name="connsiteY2" fmla="*/ 34901 h 373069"/>
              <a:gd name="connsiteX3" fmla="*/ 21549 w 409535"/>
              <a:gd name="connsiteY3" fmla="*/ 151704 h 373069"/>
              <a:gd name="connsiteX4" fmla="*/ 265167 w 409535"/>
              <a:gd name="connsiteY4" fmla="*/ 351938 h 373069"/>
              <a:gd name="connsiteX5" fmla="*/ 391981 w 409535"/>
              <a:gd name="connsiteY5" fmla="*/ 368624 h 373069"/>
              <a:gd name="connsiteX6" fmla="*/ 405330 w 409535"/>
              <a:gd name="connsiteY6" fmla="*/ 365287 h 373069"/>
              <a:gd name="connsiteX0" fmla="*/ 365283 w 409535"/>
              <a:gd name="connsiteY0" fmla="*/ 17191 h 372044"/>
              <a:gd name="connsiteX1" fmla="*/ 104980 w 409535"/>
              <a:gd name="connsiteY1" fmla="*/ 504 h 372044"/>
              <a:gd name="connsiteX2" fmla="*/ 21549 w 409535"/>
              <a:gd name="connsiteY2" fmla="*/ 33876 h 372044"/>
              <a:gd name="connsiteX3" fmla="*/ 21549 w 409535"/>
              <a:gd name="connsiteY3" fmla="*/ 150679 h 372044"/>
              <a:gd name="connsiteX4" fmla="*/ 265167 w 409535"/>
              <a:gd name="connsiteY4" fmla="*/ 350913 h 372044"/>
              <a:gd name="connsiteX5" fmla="*/ 391981 w 409535"/>
              <a:gd name="connsiteY5" fmla="*/ 367599 h 372044"/>
              <a:gd name="connsiteX6" fmla="*/ 405330 w 409535"/>
              <a:gd name="connsiteY6" fmla="*/ 364262 h 372044"/>
              <a:gd name="connsiteX0" fmla="*/ 358390 w 408570"/>
              <a:gd name="connsiteY0" fmla="*/ 17191 h 373300"/>
              <a:gd name="connsiteX1" fmla="*/ 98087 w 408570"/>
              <a:gd name="connsiteY1" fmla="*/ 504 h 373300"/>
              <a:gd name="connsiteX2" fmla="*/ 14656 w 408570"/>
              <a:gd name="connsiteY2" fmla="*/ 33876 h 373300"/>
              <a:gd name="connsiteX3" fmla="*/ 14656 w 408570"/>
              <a:gd name="connsiteY3" fmla="*/ 150679 h 373300"/>
              <a:gd name="connsiteX4" fmla="*/ 161495 w 408570"/>
              <a:gd name="connsiteY4" fmla="*/ 284169 h 373300"/>
              <a:gd name="connsiteX5" fmla="*/ 385088 w 408570"/>
              <a:gd name="connsiteY5" fmla="*/ 367599 h 373300"/>
              <a:gd name="connsiteX6" fmla="*/ 398437 w 408570"/>
              <a:gd name="connsiteY6" fmla="*/ 364262 h 373300"/>
              <a:gd name="connsiteX0" fmla="*/ 358390 w 404086"/>
              <a:gd name="connsiteY0" fmla="*/ 17191 h 404575"/>
              <a:gd name="connsiteX1" fmla="*/ 98087 w 404086"/>
              <a:gd name="connsiteY1" fmla="*/ 504 h 404575"/>
              <a:gd name="connsiteX2" fmla="*/ 14656 w 404086"/>
              <a:gd name="connsiteY2" fmla="*/ 33876 h 404575"/>
              <a:gd name="connsiteX3" fmla="*/ 14656 w 404086"/>
              <a:gd name="connsiteY3" fmla="*/ 150679 h 404575"/>
              <a:gd name="connsiteX4" fmla="*/ 161495 w 404086"/>
              <a:gd name="connsiteY4" fmla="*/ 284169 h 404575"/>
              <a:gd name="connsiteX5" fmla="*/ 385088 w 404086"/>
              <a:gd name="connsiteY5" fmla="*/ 367599 h 404575"/>
              <a:gd name="connsiteX6" fmla="*/ 388425 w 404086"/>
              <a:gd name="connsiteY6" fmla="*/ 404309 h 404575"/>
              <a:gd name="connsiteX0" fmla="*/ 358390 w 421564"/>
              <a:gd name="connsiteY0" fmla="*/ 17191 h 397989"/>
              <a:gd name="connsiteX1" fmla="*/ 98087 w 421564"/>
              <a:gd name="connsiteY1" fmla="*/ 504 h 397989"/>
              <a:gd name="connsiteX2" fmla="*/ 14656 w 421564"/>
              <a:gd name="connsiteY2" fmla="*/ 33876 h 397989"/>
              <a:gd name="connsiteX3" fmla="*/ 14656 w 421564"/>
              <a:gd name="connsiteY3" fmla="*/ 150679 h 397989"/>
              <a:gd name="connsiteX4" fmla="*/ 161495 w 421564"/>
              <a:gd name="connsiteY4" fmla="*/ 284169 h 397989"/>
              <a:gd name="connsiteX5" fmla="*/ 385088 w 421564"/>
              <a:gd name="connsiteY5" fmla="*/ 367599 h 397989"/>
              <a:gd name="connsiteX6" fmla="*/ 418460 w 421564"/>
              <a:gd name="connsiteY6" fmla="*/ 397635 h 397989"/>
              <a:gd name="connsiteX0" fmla="*/ 358390 w 418730"/>
              <a:gd name="connsiteY0" fmla="*/ 17191 h 397812"/>
              <a:gd name="connsiteX1" fmla="*/ 98087 w 418730"/>
              <a:gd name="connsiteY1" fmla="*/ 504 h 397812"/>
              <a:gd name="connsiteX2" fmla="*/ 14656 w 418730"/>
              <a:gd name="connsiteY2" fmla="*/ 33876 h 397812"/>
              <a:gd name="connsiteX3" fmla="*/ 14656 w 418730"/>
              <a:gd name="connsiteY3" fmla="*/ 150679 h 397812"/>
              <a:gd name="connsiteX4" fmla="*/ 161495 w 418730"/>
              <a:gd name="connsiteY4" fmla="*/ 284169 h 397812"/>
              <a:gd name="connsiteX5" fmla="*/ 315006 w 418730"/>
              <a:gd name="connsiteY5" fmla="*/ 350913 h 397812"/>
              <a:gd name="connsiteX6" fmla="*/ 418460 w 418730"/>
              <a:gd name="connsiteY6" fmla="*/ 397635 h 397812"/>
              <a:gd name="connsiteX0" fmla="*/ 358390 w 418617"/>
              <a:gd name="connsiteY0" fmla="*/ 17191 h 409140"/>
              <a:gd name="connsiteX1" fmla="*/ 98087 w 418617"/>
              <a:gd name="connsiteY1" fmla="*/ 504 h 409140"/>
              <a:gd name="connsiteX2" fmla="*/ 14656 w 418617"/>
              <a:gd name="connsiteY2" fmla="*/ 33876 h 409140"/>
              <a:gd name="connsiteX3" fmla="*/ 14656 w 418617"/>
              <a:gd name="connsiteY3" fmla="*/ 150679 h 409140"/>
              <a:gd name="connsiteX4" fmla="*/ 161495 w 418617"/>
              <a:gd name="connsiteY4" fmla="*/ 284169 h 409140"/>
              <a:gd name="connsiteX5" fmla="*/ 264948 w 418617"/>
              <a:gd name="connsiteY5" fmla="*/ 400971 h 409140"/>
              <a:gd name="connsiteX6" fmla="*/ 418460 w 418617"/>
              <a:gd name="connsiteY6" fmla="*/ 397635 h 409140"/>
              <a:gd name="connsiteX0" fmla="*/ 358390 w 391955"/>
              <a:gd name="connsiteY0" fmla="*/ 17191 h 484508"/>
              <a:gd name="connsiteX1" fmla="*/ 98087 w 391955"/>
              <a:gd name="connsiteY1" fmla="*/ 504 h 484508"/>
              <a:gd name="connsiteX2" fmla="*/ 14656 w 391955"/>
              <a:gd name="connsiteY2" fmla="*/ 33876 h 484508"/>
              <a:gd name="connsiteX3" fmla="*/ 14656 w 391955"/>
              <a:gd name="connsiteY3" fmla="*/ 150679 h 484508"/>
              <a:gd name="connsiteX4" fmla="*/ 161495 w 391955"/>
              <a:gd name="connsiteY4" fmla="*/ 284169 h 484508"/>
              <a:gd name="connsiteX5" fmla="*/ 264948 w 391955"/>
              <a:gd name="connsiteY5" fmla="*/ 400971 h 484508"/>
              <a:gd name="connsiteX6" fmla="*/ 391762 w 391955"/>
              <a:gd name="connsiteY6" fmla="*/ 484403 h 484508"/>
              <a:gd name="connsiteX0" fmla="*/ 358390 w 391918"/>
              <a:gd name="connsiteY0" fmla="*/ 17191 h 484468"/>
              <a:gd name="connsiteX1" fmla="*/ 98087 w 391918"/>
              <a:gd name="connsiteY1" fmla="*/ 504 h 484468"/>
              <a:gd name="connsiteX2" fmla="*/ 14656 w 391918"/>
              <a:gd name="connsiteY2" fmla="*/ 33876 h 484468"/>
              <a:gd name="connsiteX3" fmla="*/ 14656 w 391918"/>
              <a:gd name="connsiteY3" fmla="*/ 150679 h 484468"/>
              <a:gd name="connsiteX4" fmla="*/ 161495 w 391918"/>
              <a:gd name="connsiteY4" fmla="*/ 284169 h 484468"/>
              <a:gd name="connsiteX5" fmla="*/ 241588 w 391918"/>
              <a:gd name="connsiteY5" fmla="*/ 367598 h 484468"/>
              <a:gd name="connsiteX6" fmla="*/ 391762 w 391918"/>
              <a:gd name="connsiteY6" fmla="*/ 484403 h 484468"/>
              <a:gd name="connsiteX0" fmla="*/ 355230 w 388768"/>
              <a:gd name="connsiteY0" fmla="*/ 17191 h 484471"/>
              <a:gd name="connsiteX1" fmla="*/ 94927 w 388768"/>
              <a:gd name="connsiteY1" fmla="*/ 504 h 484471"/>
              <a:gd name="connsiteX2" fmla="*/ 11496 w 388768"/>
              <a:gd name="connsiteY2" fmla="*/ 33876 h 484471"/>
              <a:gd name="connsiteX3" fmla="*/ 11496 w 388768"/>
              <a:gd name="connsiteY3" fmla="*/ 150679 h 484471"/>
              <a:gd name="connsiteX4" fmla="*/ 111614 w 388768"/>
              <a:gd name="connsiteY4" fmla="*/ 264146 h 484471"/>
              <a:gd name="connsiteX5" fmla="*/ 238428 w 388768"/>
              <a:gd name="connsiteY5" fmla="*/ 367598 h 484471"/>
              <a:gd name="connsiteX6" fmla="*/ 388602 w 388768"/>
              <a:gd name="connsiteY6" fmla="*/ 484403 h 484471"/>
              <a:gd name="connsiteX0" fmla="*/ 496880 w 530512"/>
              <a:gd name="connsiteY0" fmla="*/ 17191 h 484471"/>
              <a:gd name="connsiteX1" fmla="*/ 236577 w 530512"/>
              <a:gd name="connsiteY1" fmla="*/ 504 h 484471"/>
              <a:gd name="connsiteX2" fmla="*/ 153146 w 530512"/>
              <a:gd name="connsiteY2" fmla="*/ 33876 h 484471"/>
              <a:gd name="connsiteX3" fmla="*/ 153146 w 530512"/>
              <a:gd name="connsiteY3" fmla="*/ 150679 h 484471"/>
              <a:gd name="connsiteX4" fmla="*/ 5736 w 530512"/>
              <a:gd name="connsiteY4" fmla="*/ 261234 h 484471"/>
              <a:gd name="connsiteX5" fmla="*/ 380078 w 530512"/>
              <a:gd name="connsiteY5" fmla="*/ 367598 h 484471"/>
              <a:gd name="connsiteX6" fmla="*/ 530252 w 530512"/>
              <a:gd name="connsiteY6" fmla="*/ 484403 h 484471"/>
              <a:gd name="connsiteX0" fmla="*/ 557558 w 591190"/>
              <a:gd name="connsiteY0" fmla="*/ 17191 h 484471"/>
              <a:gd name="connsiteX1" fmla="*/ 297255 w 591190"/>
              <a:gd name="connsiteY1" fmla="*/ 504 h 484471"/>
              <a:gd name="connsiteX2" fmla="*/ 213824 w 591190"/>
              <a:gd name="connsiteY2" fmla="*/ 33876 h 484471"/>
              <a:gd name="connsiteX3" fmla="*/ 12889 w 591190"/>
              <a:gd name="connsiteY3" fmla="*/ 57492 h 484471"/>
              <a:gd name="connsiteX4" fmla="*/ 66414 w 591190"/>
              <a:gd name="connsiteY4" fmla="*/ 261234 h 484471"/>
              <a:gd name="connsiteX5" fmla="*/ 440756 w 591190"/>
              <a:gd name="connsiteY5" fmla="*/ 367598 h 484471"/>
              <a:gd name="connsiteX6" fmla="*/ 590930 w 591190"/>
              <a:gd name="connsiteY6" fmla="*/ 484403 h 484471"/>
              <a:gd name="connsiteX0" fmla="*/ 551520 w 584952"/>
              <a:gd name="connsiteY0" fmla="*/ 17191 h 484474"/>
              <a:gd name="connsiteX1" fmla="*/ 291217 w 584952"/>
              <a:gd name="connsiteY1" fmla="*/ 504 h 484474"/>
              <a:gd name="connsiteX2" fmla="*/ 207786 w 584952"/>
              <a:gd name="connsiteY2" fmla="*/ 33876 h 484474"/>
              <a:gd name="connsiteX3" fmla="*/ 6851 w 584952"/>
              <a:gd name="connsiteY3" fmla="*/ 57492 h 484474"/>
              <a:gd name="connsiteX4" fmla="*/ 60376 w 584952"/>
              <a:gd name="connsiteY4" fmla="*/ 261234 h 484474"/>
              <a:gd name="connsiteX5" fmla="*/ 193014 w 584952"/>
              <a:gd name="connsiteY5" fmla="*/ 370510 h 484474"/>
              <a:gd name="connsiteX6" fmla="*/ 584892 w 584952"/>
              <a:gd name="connsiteY6" fmla="*/ 484403 h 484474"/>
              <a:gd name="connsiteX0" fmla="*/ 551520 w 551520"/>
              <a:gd name="connsiteY0" fmla="*/ 17191 h 411872"/>
              <a:gd name="connsiteX1" fmla="*/ 291217 w 551520"/>
              <a:gd name="connsiteY1" fmla="*/ 504 h 411872"/>
              <a:gd name="connsiteX2" fmla="*/ 207786 w 551520"/>
              <a:gd name="connsiteY2" fmla="*/ 33876 h 411872"/>
              <a:gd name="connsiteX3" fmla="*/ 6851 w 551520"/>
              <a:gd name="connsiteY3" fmla="*/ 57492 h 411872"/>
              <a:gd name="connsiteX4" fmla="*/ 60376 w 551520"/>
              <a:gd name="connsiteY4" fmla="*/ 261234 h 411872"/>
              <a:gd name="connsiteX5" fmla="*/ 193014 w 551520"/>
              <a:gd name="connsiteY5" fmla="*/ 370510 h 411872"/>
              <a:gd name="connsiteX6" fmla="*/ 250001 w 551520"/>
              <a:gd name="connsiteY6" fmla="*/ 411600 h 411872"/>
              <a:gd name="connsiteX0" fmla="*/ 550943 w 550943"/>
              <a:gd name="connsiteY0" fmla="*/ 17191 h 411763"/>
              <a:gd name="connsiteX1" fmla="*/ 290640 w 550943"/>
              <a:gd name="connsiteY1" fmla="*/ 504 h 411763"/>
              <a:gd name="connsiteX2" fmla="*/ 207209 w 550943"/>
              <a:gd name="connsiteY2" fmla="*/ 33876 h 411763"/>
              <a:gd name="connsiteX3" fmla="*/ 6274 w 550943"/>
              <a:gd name="connsiteY3" fmla="*/ 57492 h 411763"/>
              <a:gd name="connsiteX4" fmla="*/ 59799 w 550943"/>
              <a:gd name="connsiteY4" fmla="*/ 261234 h 411763"/>
              <a:gd name="connsiteX5" fmla="*/ 151668 w 550943"/>
              <a:gd name="connsiteY5" fmla="*/ 355950 h 411763"/>
              <a:gd name="connsiteX6" fmla="*/ 249424 w 550943"/>
              <a:gd name="connsiteY6" fmla="*/ 411600 h 411763"/>
              <a:gd name="connsiteX0" fmla="*/ 550943 w 550943"/>
              <a:gd name="connsiteY0" fmla="*/ 17191 h 429187"/>
              <a:gd name="connsiteX1" fmla="*/ 290640 w 550943"/>
              <a:gd name="connsiteY1" fmla="*/ 504 h 429187"/>
              <a:gd name="connsiteX2" fmla="*/ 207209 w 550943"/>
              <a:gd name="connsiteY2" fmla="*/ 33876 h 429187"/>
              <a:gd name="connsiteX3" fmla="*/ 6274 w 550943"/>
              <a:gd name="connsiteY3" fmla="*/ 57492 h 429187"/>
              <a:gd name="connsiteX4" fmla="*/ 59799 w 550943"/>
              <a:gd name="connsiteY4" fmla="*/ 261234 h 429187"/>
              <a:gd name="connsiteX5" fmla="*/ 151668 w 550943"/>
              <a:gd name="connsiteY5" fmla="*/ 355950 h 429187"/>
              <a:gd name="connsiteX6" fmla="*/ 246511 w 550943"/>
              <a:gd name="connsiteY6" fmla="*/ 429072 h 429187"/>
              <a:gd name="connsiteX0" fmla="*/ 550547 w 550547"/>
              <a:gd name="connsiteY0" fmla="*/ 17191 h 429181"/>
              <a:gd name="connsiteX1" fmla="*/ 290244 w 550547"/>
              <a:gd name="connsiteY1" fmla="*/ 504 h 429181"/>
              <a:gd name="connsiteX2" fmla="*/ 206813 w 550547"/>
              <a:gd name="connsiteY2" fmla="*/ 33876 h 429181"/>
              <a:gd name="connsiteX3" fmla="*/ 5878 w 550547"/>
              <a:gd name="connsiteY3" fmla="*/ 57492 h 429181"/>
              <a:gd name="connsiteX4" fmla="*/ 59403 w 550547"/>
              <a:gd name="connsiteY4" fmla="*/ 261234 h 429181"/>
              <a:gd name="connsiteX5" fmla="*/ 119239 w 550547"/>
              <a:gd name="connsiteY5" fmla="*/ 353038 h 429181"/>
              <a:gd name="connsiteX6" fmla="*/ 246115 w 550547"/>
              <a:gd name="connsiteY6" fmla="*/ 429072 h 429181"/>
              <a:gd name="connsiteX0" fmla="*/ 550547 w 550547"/>
              <a:gd name="connsiteY0" fmla="*/ 17191 h 458268"/>
              <a:gd name="connsiteX1" fmla="*/ 290244 w 550547"/>
              <a:gd name="connsiteY1" fmla="*/ 504 h 458268"/>
              <a:gd name="connsiteX2" fmla="*/ 206813 w 550547"/>
              <a:gd name="connsiteY2" fmla="*/ 33876 h 458268"/>
              <a:gd name="connsiteX3" fmla="*/ 5878 w 550547"/>
              <a:gd name="connsiteY3" fmla="*/ 57492 h 458268"/>
              <a:gd name="connsiteX4" fmla="*/ 59403 w 550547"/>
              <a:gd name="connsiteY4" fmla="*/ 261234 h 458268"/>
              <a:gd name="connsiteX5" fmla="*/ 119239 w 550547"/>
              <a:gd name="connsiteY5" fmla="*/ 353038 h 458268"/>
              <a:gd name="connsiteX6" fmla="*/ 222818 w 550547"/>
              <a:gd name="connsiteY6" fmla="*/ 458193 h 458268"/>
              <a:gd name="connsiteX0" fmla="*/ 555692 w 555692"/>
              <a:gd name="connsiteY0" fmla="*/ 18523 h 459600"/>
              <a:gd name="connsiteX1" fmla="*/ 295389 w 555692"/>
              <a:gd name="connsiteY1" fmla="*/ 1836 h 459600"/>
              <a:gd name="connsiteX2" fmla="*/ 11023 w 555692"/>
              <a:gd name="connsiteY2" fmla="*/ 58824 h 459600"/>
              <a:gd name="connsiteX3" fmla="*/ 64548 w 555692"/>
              <a:gd name="connsiteY3" fmla="*/ 262566 h 459600"/>
              <a:gd name="connsiteX4" fmla="*/ 124384 w 555692"/>
              <a:gd name="connsiteY4" fmla="*/ 354370 h 459600"/>
              <a:gd name="connsiteX5" fmla="*/ 227963 w 555692"/>
              <a:gd name="connsiteY5" fmla="*/ 459525 h 459600"/>
              <a:gd name="connsiteX0" fmla="*/ 558504 w 558504"/>
              <a:gd name="connsiteY0" fmla="*/ 18523 h 459605"/>
              <a:gd name="connsiteX1" fmla="*/ 298201 w 558504"/>
              <a:gd name="connsiteY1" fmla="*/ 1836 h 459605"/>
              <a:gd name="connsiteX2" fmla="*/ 13835 w 558504"/>
              <a:gd name="connsiteY2" fmla="*/ 58824 h 459605"/>
              <a:gd name="connsiteX3" fmla="*/ 52799 w 558504"/>
              <a:gd name="connsiteY3" fmla="*/ 233445 h 459605"/>
              <a:gd name="connsiteX4" fmla="*/ 127196 w 558504"/>
              <a:gd name="connsiteY4" fmla="*/ 354370 h 459605"/>
              <a:gd name="connsiteX5" fmla="*/ 230775 w 558504"/>
              <a:gd name="connsiteY5" fmla="*/ 459525 h 459605"/>
              <a:gd name="connsiteX0" fmla="*/ 549488 w 549488"/>
              <a:gd name="connsiteY0" fmla="*/ 18523 h 459605"/>
              <a:gd name="connsiteX1" fmla="*/ 289185 w 549488"/>
              <a:gd name="connsiteY1" fmla="*/ 1836 h 459605"/>
              <a:gd name="connsiteX2" fmla="*/ 4819 w 549488"/>
              <a:gd name="connsiteY2" fmla="*/ 58824 h 459605"/>
              <a:gd name="connsiteX3" fmla="*/ 118180 w 549488"/>
              <a:gd name="connsiteY3" fmla="*/ 354370 h 459605"/>
              <a:gd name="connsiteX4" fmla="*/ 221759 w 549488"/>
              <a:gd name="connsiteY4" fmla="*/ 459525 h 459605"/>
              <a:gd name="connsiteX0" fmla="*/ 553311 w 553311"/>
              <a:gd name="connsiteY0" fmla="*/ 18523 h 459571"/>
              <a:gd name="connsiteX1" fmla="*/ 293008 w 553311"/>
              <a:gd name="connsiteY1" fmla="*/ 1836 h 459571"/>
              <a:gd name="connsiteX2" fmla="*/ 8642 w 553311"/>
              <a:gd name="connsiteY2" fmla="*/ 58824 h 459571"/>
              <a:gd name="connsiteX3" fmla="*/ 87058 w 553311"/>
              <a:gd name="connsiteY3" fmla="*/ 301952 h 459571"/>
              <a:gd name="connsiteX4" fmla="*/ 225582 w 553311"/>
              <a:gd name="connsiteY4" fmla="*/ 459525 h 4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311" h="459571">
                <a:moveTo>
                  <a:pt x="553311" y="18523"/>
                </a:moveTo>
                <a:cubicBezTo>
                  <a:pt x="465709" y="8233"/>
                  <a:pt x="383786" y="-4881"/>
                  <a:pt x="293008" y="1836"/>
                </a:cubicBezTo>
                <a:cubicBezTo>
                  <a:pt x="202230" y="8553"/>
                  <a:pt x="42967" y="8805"/>
                  <a:pt x="8642" y="58824"/>
                </a:cubicBezTo>
                <a:cubicBezTo>
                  <a:pt x="-25683" y="108843"/>
                  <a:pt x="50901" y="235169"/>
                  <a:pt x="87058" y="301952"/>
                </a:cubicBezTo>
                <a:cubicBezTo>
                  <a:pt x="116721" y="339632"/>
                  <a:pt x="230588" y="462306"/>
                  <a:pt x="225582" y="459525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2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 Vista  (DEC SRC)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Wide Web around 1994 was big by contemporary standards.</a:t>
            </a:r>
          </a:p>
          <a:p>
            <a:r>
              <a:rPr lang="en-US" dirty="0" smtClean="0"/>
              <a:t>Alta Vista project:</a:t>
            </a:r>
          </a:p>
          <a:p>
            <a:pPr lvl="1"/>
            <a:r>
              <a:rPr lang="en-US" dirty="0" smtClean="0"/>
              <a:t>Originally intended to show off DEC’s </a:t>
            </a:r>
            <a:r>
              <a:rPr lang="en-US" dirty="0" err="1" smtClean="0"/>
              <a:t>AlphaServer</a:t>
            </a:r>
            <a:r>
              <a:rPr lang="en-US" dirty="0" smtClean="0"/>
              <a:t> 8400 (“</a:t>
            </a:r>
            <a:r>
              <a:rPr lang="en-US" dirty="0" err="1" smtClean="0"/>
              <a:t>TurboLaser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Plan:  crawl 1M pages, index with Oracle database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Indexing had a considerable research history at DEC SRC.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NI: personal mail indexer </a:t>
            </a:r>
            <a:r>
              <a:rPr lang="en-US" dirty="0"/>
              <a:t>repurposed </a:t>
            </a:r>
            <a:r>
              <a:rPr lang="en-US" dirty="0" smtClean="0"/>
              <a:t>for USENET news (1990)</a:t>
            </a:r>
          </a:p>
          <a:p>
            <a:pPr lvl="1"/>
            <a:r>
              <a:rPr lang="en-US" dirty="0" smtClean="0"/>
              <a:t>Hector project: computational lexicography (1992)</a:t>
            </a:r>
          </a:p>
          <a:p>
            <a:pPr lvl="1"/>
            <a:r>
              <a:rPr lang="en-US" dirty="0" smtClean="0"/>
              <a:t>NI2: broad range of query types, incremental indexing (1994-5)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Alta Vista become the crawler plus NI2, 10M pages (10x competition)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10800" y="398167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10347876" y="609600"/>
            <a:ext cx="811382" cy="455890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40888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61371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43659 w 620651"/>
              <a:gd name="connsiteY0" fmla="*/ 39075 h 693329"/>
              <a:gd name="connsiteX1" fmla="*/ 617691 w 620651"/>
              <a:gd name="connsiteY1" fmla="*/ 305022 h 693329"/>
              <a:gd name="connsiteX2" fmla="*/ 541635 w 620651"/>
              <a:gd name="connsiteY2" fmla="*/ 675666 h 693329"/>
              <a:gd name="connsiteX3" fmla="*/ 354246 w 620651"/>
              <a:gd name="connsiteY3" fmla="*/ 611692 h 693329"/>
              <a:gd name="connsiteX4" fmla="*/ 218596 w 620651"/>
              <a:gd name="connsiteY4" fmla="*/ 415820 h 693329"/>
              <a:gd name="connsiteX5" fmla="*/ 101860 w 620651"/>
              <a:gd name="connsiteY5" fmla="*/ 267921 h 693329"/>
              <a:gd name="connsiteX6" fmla="*/ 23578 w 620651"/>
              <a:gd name="connsiteY6" fmla="*/ 25299 h 693329"/>
              <a:gd name="connsiteX7" fmla="*/ 543659 w 620651"/>
              <a:gd name="connsiteY7" fmla="*/ 39075 h 693329"/>
              <a:gd name="connsiteX0" fmla="*/ 491939 w 567030"/>
              <a:gd name="connsiteY0" fmla="*/ 32637 h 686891"/>
              <a:gd name="connsiteX1" fmla="*/ 565971 w 567030"/>
              <a:gd name="connsiteY1" fmla="*/ 298584 h 686891"/>
              <a:gd name="connsiteX2" fmla="*/ 489915 w 567030"/>
              <a:gd name="connsiteY2" fmla="*/ 669228 h 686891"/>
              <a:gd name="connsiteX3" fmla="*/ 302526 w 567030"/>
              <a:gd name="connsiteY3" fmla="*/ 605254 h 686891"/>
              <a:gd name="connsiteX4" fmla="*/ 166876 w 567030"/>
              <a:gd name="connsiteY4" fmla="*/ 409382 h 686891"/>
              <a:gd name="connsiteX5" fmla="*/ 50140 w 567030"/>
              <a:gd name="connsiteY5" fmla="*/ 261483 h 686891"/>
              <a:gd name="connsiteX6" fmla="*/ 33310 w 567030"/>
              <a:gd name="connsiteY6" fmla="*/ 29594 h 686891"/>
              <a:gd name="connsiteX7" fmla="*/ 491939 w 567030"/>
              <a:gd name="connsiteY7" fmla="*/ 32637 h 686891"/>
              <a:gd name="connsiteX0" fmla="*/ 491688 w 566779"/>
              <a:gd name="connsiteY0" fmla="*/ 32637 h 686571"/>
              <a:gd name="connsiteX1" fmla="*/ 565720 w 566779"/>
              <a:gd name="connsiteY1" fmla="*/ 298584 h 686571"/>
              <a:gd name="connsiteX2" fmla="*/ 489664 w 566779"/>
              <a:gd name="connsiteY2" fmla="*/ 669228 h 686571"/>
              <a:gd name="connsiteX3" fmla="*/ 302275 w 566779"/>
              <a:gd name="connsiteY3" fmla="*/ 605254 h 686571"/>
              <a:gd name="connsiteX4" fmla="*/ 159797 w 566779"/>
              <a:gd name="connsiteY4" fmla="*/ 423694 h 686571"/>
              <a:gd name="connsiteX5" fmla="*/ 49889 w 566779"/>
              <a:gd name="connsiteY5" fmla="*/ 261483 h 686571"/>
              <a:gd name="connsiteX6" fmla="*/ 33059 w 566779"/>
              <a:gd name="connsiteY6" fmla="*/ 29594 h 686571"/>
              <a:gd name="connsiteX7" fmla="*/ 491688 w 566779"/>
              <a:gd name="connsiteY7" fmla="*/ 32637 h 686571"/>
              <a:gd name="connsiteX0" fmla="*/ 491688 w 567648"/>
              <a:gd name="connsiteY0" fmla="*/ 32637 h 692883"/>
              <a:gd name="connsiteX1" fmla="*/ 565720 w 567648"/>
              <a:gd name="connsiteY1" fmla="*/ 298584 h 692883"/>
              <a:gd name="connsiteX2" fmla="*/ 523805 w 567648"/>
              <a:gd name="connsiteY2" fmla="*/ 676384 h 692883"/>
              <a:gd name="connsiteX3" fmla="*/ 302275 w 567648"/>
              <a:gd name="connsiteY3" fmla="*/ 605254 h 692883"/>
              <a:gd name="connsiteX4" fmla="*/ 159797 w 567648"/>
              <a:gd name="connsiteY4" fmla="*/ 423694 h 692883"/>
              <a:gd name="connsiteX5" fmla="*/ 49889 w 567648"/>
              <a:gd name="connsiteY5" fmla="*/ 261483 h 692883"/>
              <a:gd name="connsiteX6" fmla="*/ 33059 w 567648"/>
              <a:gd name="connsiteY6" fmla="*/ 29594 h 692883"/>
              <a:gd name="connsiteX7" fmla="*/ 491688 w 567648"/>
              <a:gd name="connsiteY7" fmla="*/ 32637 h 692883"/>
              <a:gd name="connsiteX0" fmla="*/ 491688 w 587036"/>
              <a:gd name="connsiteY0" fmla="*/ 33314 h 692832"/>
              <a:gd name="connsiteX1" fmla="*/ 586204 w 587036"/>
              <a:gd name="connsiteY1" fmla="*/ 309996 h 692832"/>
              <a:gd name="connsiteX2" fmla="*/ 523805 w 587036"/>
              <a:gd name="connsiteY2" fmla="*/ 677061 h 692832"/>
              <a:gd name="connsiteX3" fmla="*/ 302275 w 587036"/>
              <a:gd name="connsiteY3" fmla="*/ 605931 h 692832"/>
              <a:gd name="connsiteX4" fmla="*/ 159797 w 587036"/>
              <a:gd name="connsiteY4" fmla="*/ 424371 h 692832"/>
              <a:gd name="connsiteX5" fmla="*/ 49889 w 587036"/>
              <a:gd name="connsiteY5" fmla="*/ 262160 h 692832"/>
              <a:gd name="connsiteX6" fmla="*/ 33059 w 587036"/>
              <a:gd name="connsiteY6" fmla="*/ 30271 h 692832"/>
              <a:gd name="connsiteX7" fmla="*/ 491688 w 587036"/>
              <a:gd name="connsiteY7" fmla="*/ 33314 h 692832"/>
              <a:gd name="connsiteX0" fmla="*/ 502687 w 587403"/>
              <a:gd name="connsiteY0" fmla="*/ 33314 h 692832"/>
              <a:gd name="connsiteX1" fmla="*/ 586961 w 587403"/>
              <a:gd name="connsiteY1" fmla="*/ 309996 h 692832"/>
              <a:gd name="connsiteX2" fmla="*/ 524562 w 587403"/>
              <a:gd name="connsiteY2" fmla="*/ 677061 h 692832"/>
              <a:gd name="connsiteX3" fmla="*/ 303032 w 587403"/>
              <a:gd name="connsiteY3" fmla="*/ 605931 h 692832"/>
              <a:gd name="connsiteX4" fmla="*/ 160554 w 587403"/>
              <a:gd name="connsiteY4" fmla="*/ 424371 h 692832"/>
              <a:gd name="connsiteX5" fmla="*/ 50646 w 587403"/>
              <a:gd name="connsiteY5" fmla="*/ 262160 h 692832"/>
              <a:gd name="connsiteX6" fmla="*/ 33816 w 587403"/>
              <a:gd name="connsiteY6" fmla="*/ 30271 h 692832"/>
              <a:gd name="connsiteX7" fmla="*/ 502687 w 587403"/>
              <a:gd name="connsiteY7" fmla="*/ 33314 h 692832"/>
              <a:gd name="connsiteX0" fmla="*/ 502440 w 587156"/>
              <a:gd name="connsiteY0" fmla="*/ 33314 h 692485"/>
              <a:gd name="connsiteX1" fmla="*/ 586714 w 587156"/>
              <a:gd name="connsiteY1" fmla="*/ 309996 h 692485"/>
              <a:gd name="connsiteX2" fmla="*/ 524315 w 587156"/>
              <a:gd name="connsiteY2" fmla="*/ 677061 h 692485"/>
              <a:gd name="connsiteX3" fmla="*/ 302785 w 587156"/>
              <a:gd name="connsiteY3" fmla="*/ 605931 h 692485"/>
              <a:gd name="connsiteX4" fmla="*/ 153479 w 587156"/>
              <a:gd name="connsiteY4" fmla="*/ 442261 h 692485"/>
              <a:gd name="connsiteX5" fmla="*/ 50399 w 587156"/>
              <a:gd name="connsiteY5" fmla="*/ 262160 h 692485"/>
              <a:gd name="connsiteX6" fmla="*/ 33569 w 587156"/>
              <a:gd name="connsiteY6" fmla="*/ 30271 h 692485"/>
              <a:gd name="connsiteX7" fmla="*/ 502440 w 587156"/>
              <a:gd name="connsiteY7" fmla="*/ 33314 h 692485"/>
              <a:gd name="connsiteX0" fmla="*/ 569634 w 619081"/>
              <a:gd name="connsiteY0" fmla="*/ 24701 h 708850"/>
              <a:gd name="connsiteX1" fmla="*/ 591346 w 619081"/>
              <a:gd name="connsiteY1" fmla="*/ 326361 h 708850"/>
              <a:gd name="connsiteX2" fmla="*/ 528947 w 619081"/>
              <a:gd name="connsiteY2" fmla="*/ 693426 h 708850"/>
              <a:gd name="connsiteX3" fmla="*/ 307417 w 619081"/>
              <a:gd name="connsiteY3" fmla="*/ 622296 h 708850"/>
              <a:gd name="connsiteX4" fmla="*/ 158111 w 619081"/>
              <a:gd name="connsiteY4" fmla="*/ 458626 h 708850"/>
              <a:gd name="connsiteX5" fmla="*/ 55031 w 619081"/>
              <a:gd name="connsiteY5" fmla="*/ 278525 h 708850"/>
              <a:gd name="connsiteX6" fmla="*/ 38201 w 619081"/>
              <a:gd name="connsiteY6" fmla="*/ 46636 h 708850"/>
              <a:gd name="connsiteX7" fmla="*/ 569634 w 619081"/>
              <a:gd name="connsiteY7" fmla="*/ 24701 h 708850"/>
              <a:gd name="connsiteX0" fmla="*/ 569634 w 634510"/>
              <a:gd name="connsiteY0" fmla="*/ 24701 h 708850"/>
              <a:gd name="connsiteX1" fmla="*/ 621137 w 634510"/>
              <a:gd name="connsiteY1" fmla="*/ 326361 h 708850"/>
              <a:gd name="connsiteX2" fmla="*/ 528947 w 634510"/>
              <a:gd name="connsiteY2" fmla="*/ 693426 h 708850"/>
              <a:gd name="connsiteX3" fmla="*/ 307417 w 634510"/>
              <a:gd name="connsiteY3" fmla="*/ 622296 h 708850"/>
              <a:gd name="connsiteX4" fmla="*/ 158111 w 634510"/>
              <a:gd name="connsiteY4" fmla="*/ 458626 h 708850"/>
              <a:gd name="connsiteX5" fmla="*/ 55031 w 634510"/>
              <a:gd name="connsiteY5" fmla="*/ 278525 h 708850"/>
              <a:gd name="connsiteX6" fmla="*/ 38201 w 634510"/>
              <a:gd name="connsiteY6" fmla="*/ 46636 h 708850"/>
              <a:gd name="connsiteX7" fmla="*/ 569634 w 634510"/>
              <a:gd name="connsiteY7" fmla="*/ 24701 h 708850"/>
              <a:gd name="connsiteX0" fmla="*/ 583982 w 649909"/>
              <a:gd name="connsiteY0" fmla="*/ 89832 h 773981"/>
              <a:gd name="connsiteX1" fmla="*/ 635485 w 649909"/>
              <a:gd name="connsiteY1" fmla="*/ 391492 h 773981"/>
              <a:gd name="connsiteX2" fmla="*/ 543295 w 649909"/>
              <a:gd name="connsiteY2" fmla="*/ 758557 h 773981"/>
              <a:gd name="connsiteX3" fmla="*/ 321765 w 649909"/>
              <a:gd name="connsiteY3" fmla="*/ 687427 h 773981"/>
              <a:gd name="connsiteX4" fmla="*/ 172459 w 649909"/>
              <a:gd name="connsiteY4" fmla="*/ 523757 h 773981"/>
              <a:gd name="connsiteX5" fmla="*/ 69379 w 649909"/>
              <a:gd name="connsiteY5" fmla="*/ 343656 h 773981"/>
              <a:gd name="connsiteX6" fmla="*/ 34674 w 649909"/>
              <a:gd name="connsiteY6" fmla="*/ 14978 h 773981"/>
              <a:gd name="connsiteX7" fmla="*/ 583982 w 649909"/>
              <a:gd name="connsiteY7" fmla="*/ 89832 h 773981"/>
              <a:gd name="connsiteX0" fmla="*/ 587179 w 651736"/>
              <a:gd name="connsiteY0" fmla="*/ 56133 h 790237"/>
              <a:gd name="connsiteX1" fmla="*/ 635703 w 651736"/>
              <a:gd name="connsiteY1" fmla="*/ 407748 h 790237"/>
              <a:gd name="connsiteX2" fmla="*/ 543513 w 651736"/>
              <a:gd name="connsiteY2" fmla="*/ 774813 h 790237"/>
              <a:gd name="connsiteX3" fmla="*/ 321983 w 651736"/>
              <a:gd name="connsiteY3" fmla="*/ 703683 h 790237"/>
              <a:gd name="connsiteX4" fmla="*/ 172677 w 651736"/>
              <a:gd name="connsiteY4" fmla="*/ 540013 h 790237"/>
              <a:gd name="connsiteX5" fmla="*/ 69597 w 651736"/>
              <a:gd name="connsiteY5" fmla="*/ 359912 h 790237"/>
              <a:gd name="connsiteX6" fmla="*/ 34892 w 651736"/>
              <a:gd name="connsiteY6" fmla="*/ 31234 h 790237"/>
              <a:gd name="connsiteX7" fmla="*/ 587179 w 651736"/>
              <a:gd name="connsiteY7" fmla="*/ 56133 h 790237"/>
              <a:gd name="connsiteX0" fmla="*/ 608361 w 672918"/>
              <a:gd name="connsiteY0" fmla="*/ 56354 h 790458"/>
              <a:gd name="connsiteX1" fmla="*/ 656885 w 672918"/>
              <a:gd name="connsiteY1" fmla="*/ 407969 h 790458"/>
              <a:gd name="connsiteX2" fmla="*/ 564695 w 672918"/>
              <a:gd name="connsiteY2" fmla="*/ 775034 h 790458"/>
              <a:gd name="connsiteX3" fmla="*/ 343165 w 672918"/>
              <a:gd name="connsiteY3" fmla="*/ 703904 h 790458"/>
              <a:gd name="connsiteX4" fmla="*/ 193859 w 672918"/>
              <a:gd name="connsiteY4" fmla="*/ 540234 h 790458"/>
              <a:gd name="connsiteX5" fmla="*/ 34175 w 672918"/>
              <a:gd name="connsiteY5" fmla="*/ 363255 h 790458"/>
              <a:gd name="connsiteX6" fmla="*/ 56074 w 672918"/>
              <a:gd name="connsiteY6" fmla="*/ 31455 h 790458"/>
              <a:gd name="connsiteX7" fmla="*/ 608361 w 672918"/>
              <a:gd name="connsiteY7" fmla="*/ 56354 h 790458"/>
              <a:gd name="connsiteX0" fmla="*/ 604435 w 668992"/>
              <a:gd name="connsiteY0" fmla="*/ 56354 h 789186"/>
              <a:gd name="connsiteX1" fmla="*/ 652959 w 668992"/>
              <a:gd name="connsiteY1" fmla="*/ 407969 h 789186"/>
              <a:gd name="connsiteX2" fmla="*/ 560769 w 668992"/>
              <a:gd name="connsiteY2" fmla="*/ 775034 h 789186"/>
              <a:gd name="connsiteX3" fmla="*/ 339239 w 668992"/>
              <a:gd name="connsiteY3" fmla="*/ 703904 h 789186"/>
              <a:gd name="connsiteX4" fmla="*/ 115455 w 668992"/>
              <a:gd name="connsiteY4" fmla="*/ 612045 h 789186"/>
              <a:gd name="connsiteX5" fmla="*/ 30249 w 668992"/>
              <a:gd name="connsiteY5" fmla="*/ 363255 h 789186"/>
              <a:gd name="connsiteX6" fmla="*/ 52148 w 668992"/>
              <a:gd name="connsiteY6" fmla="*/ 31455 h 789186"/>
              <a:gd name="connsiteX7" fmla="*/ 604435 w 668992"/>
              <a:gd name="connsiteY7" fmla="*/ 56354 h 789186"/>
              <a:gd name="connsiteX0" fmla="*/ 604435 w 672864"/>
              <a:gd name="connsiteY0" fmla="*/ 56354 h 704263"/>
              <a:gd name="connsiteX1" fmla="*/ 652959 w 672864"/>
              <a:gd name="connsiteY1" fmla="*/ 407969 h 704263"/>
              <a:gd name="connsiteX2" fmla="*/ 501186 w 672864"/>
              <a:gd name="connsiteY2" fmla="*/ 584578 h 704263"/>
              <a:gd name="connsiteX3" fmla="*/ 339239 w 672864"/>
              <a:gd name="connsiteY3" fmla="*/ 703904 h 704263"/>
              <a:gd name="connsiteX4" fmla="*/ 115455 w 672864"/>
              <a:gd name="connsiteY4" fmla="*/ 612045 h 704263"/>
              <a:gd name="connsiteX5" fmla="*/ 30249 w 672864"/>
              <a:gd name="connsiteY5" fmla="*/ 363255 h 704263"/>
              <a:gd name="connsiteX6" fmla="*/ 52148 w 672864"/>
              <a:gd name="connsiteY6" fmla="*/ 31455 h 704263"/>
              <a:gd name="connsiteX7" fmla="*/ 604435 w 672864"/>
              <a:gd name="connsiteY7" fmla="*/ 56354 h 704263"/>
              <a:gd name="connsiteX0" fmla="*/ 604435 w 672864"/>
              <a:gd name="connsiteY0" fmla="*/ 56354 h 642404"/>
              <a:gd name="connsiteX1" fmla="*/ 652959 w 672864"/>
              <a:gd name="connsiteY1" fmla="*/ 407969 h 642404"/>
              <a:gd name="connsiteX2" fmla="*/ 501186 w 672864"/>
              <a:gd name="connsiteY2" fmla="*/ 584578 h 642404"/>
              <a:gd name="connsiteX3" fmla="*/ 351155 w 672864"/>
              <a:gd name="connsiteY3" fmla="*/ 635215 h 642404"/>
              <a:gd name="connsiteX4" fmla="*/ 115455 w 672864"/>
              <a:gd name="connsiteY4" fmla="*/ 612045 h 642404"/>
              <a:gd name="connsiteX5" fmla="*/ 30249 w 672864"/>
              <a:gd name="connsiteY5" fmla="*/ 363255 h 642404"/>
              <a:gd name="connsiteX6" fmla="*/ 52148 w 672864"/>
              <a:gd name="connsiteY6" fmla="*/ 31455 h 642404"/>
              <a:gd name="connsiteX7" fmla="*/ 604435 w 672864"/>
              <a:gd name="connsiteY7" fmla="*/ 56354 h 642404"/>
              <a:gd name="connsiteX0" fmla="*/ 604435 w 674850"/>
              <a:gd name="connsiteY0" fmla="*/ 56354 h 647534"/>
              <a:gd name="connsiteX1" fmla="*/ 652959 w 674850"/>
              <a:gd name="connsiteY1" fmla="*/ 407969 h 647534"/>
              <a:gd name="connsiteX2" fmla="*/ 471395 w 674850"/>
              <a:gd name="connsiteY2" fmla="*/ 509644 h 647534"/>
              <a:gd name="connsiteX3" fmla="*/ 351155 w 674850"/>
              <a:gd name="connsiteY3" fmla="*/ 635215 h 647534"/>
              <a:gd name="connsiteX4" fmla="*/ 115455 w 674850"/>
              <a:gd name="connsiteY4" fmla="*/ 612045 h 647534"/>
              <a:gd name="connsiteX5" fmla="*/ 30249 w 674850"/>
              <a:gd name="connsiteY5" fmla="*/ 363255 h 647534"/>
              <a:gd name="connsiteX6" fmla="*/ 52148 w 674850"/>
              <a:gd name="connsiteY6" fmla="*/ 31455 h 647534"/>
              <a:gd name="connsiteX7" fmla="*/ 604435 w 674850"/>
              <a:gd name="connsiteY7" fmla="*/ 56354 h 647534"/>
              <a:gd name="connsiteX0" fmla="*/ 604435 w 674850"/>
              <a:gd name="connsiteY0" fmla="*/ 56354 h 618403"/>
              <a:gd name="connsiteX1" fmla="*/ 652959 w 674850"/>
              <a:gd name="connsiteY1" fmla="*/ 407969 h 618403"/>
              <a:gd name="connsiteX2" fmla="*/ 471395 w 674850"/>
              <a:gd name="connsiteY2" fmla="*/ 509644 h 618403"/>
              <a:gd name="connsiteX3" fmla="*/ 312427 w 674850"/>
              <a:gd name="connsiteY3" fmla="*/ 541548 h 618403"/>
              <a:gd name="connsiteX4" fmla="*/ 115455 w 674850"/>
              <a:gd name="connsiteY4" fmla="*/ 612045 h 618403"/>
              <a:gd name="connsiteX5" fmla="*/ 30249 w 674850"/>
              <a:gd name="connsiteY5" fmla="*/ 363255 h 618403"/>
              <a:gd name="connsiteX6" fmla="*/ 52148 w 674850"/>
              <a:gd name="connsiteY6" fmla="*/ 31455 h 618403"/>
              <a:gd name="connsiteX7" fmla="*/ 604435 w 674850"/>
              <a:gd name="connsiteY7" fmla="*/ 56354 h 618403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67865"/>
              <a:gd name="connsiteY0" fmla="*/ 53766 h 616156"/>
              <a:gd name="connsiteX1" fmla="*/ 641043 w 667865"/>
              <a:gd name="connsiteY1" fmla="*/ 352304 h 616156"/>
              <a:gd name="connsiteX2" fmla="*/ 471395 w 667865"/>
              <a:gd name="connsiteY2" fmla="*/ 472712 h 616156"/>
              <a:gd name="connsiteX3" fmla="*/ 312427 w 667865"/>
              <a:gd name="connsiteY3" fmla="*/ 538960 h 616156"/>
              <a:gd name="connsiteX4" fmla="*/ 115455 w 667865"/>
              <a:gd name="connsiteY4" fmla="*/ 609457 h 616156"/>
              <a:gd name="connsiteX5" fmla="*/ 30249 w 667865"/>
              <a:gd name="connsiteY5" fmla="*/ 360667 h 616156"/>
              <a:gd name="connsiteX6" fmla="*/ 52148 w 667865"/>
              <a:gd name="connsiteY6" fmla="*/ 28867 h 616156"/>
              <a:gd name="connsiteX7" fmla="*/ 604435 w 667865"/>
              <a:gd name="connsiteY7" fmla="*/ 53766 h 616156"/>
              <a:gd name="connsiteX0" fmla="*/ 604435 w 674133"/>
              <a:gd name="connsiteY0" fmla="*/ 53766 h 616679"/>
              <a:gd name="connsiteX1" fmla="*/ 641043 w 674133"/>
              <a:gd name="connsiteY1" fmla="*/ 352304 h 616679"/>
              <a:gd name="connsiteX2" fmla="*/ 373084 w 674133"/>
              <a:gd name="connsiteY2" fmla="*/ 425879 h 616679"/>
              <a:gd name="connsiteX3" fmla="*/ 312427 w 674133"/>
              <a:gd name="connsiteY3" fmla="*/ 538960 h 616679"/>
              <a:gd name="connsiteX4" fmla="*/ 115455 w 674133"/>
              <a:gd name="connsiteY4" fmla="*/ 609457 h 616679"/>
              <a:gd name="connsiteX5" fmla="*/ 30249 w 674133"/>
              <a:gd name="connsiteY5" fmla="*/ 360667 h 616679"/>
              <a:gd name="connsiteX6" fmla="*/ 52148 w 674133"/>
              <a:gd name="connsiteY6" fmla="*/ 28867 h 616679"/>
              <a:gd name="connsiteX7" fmla="*/ 604435 w 674133"/>
              <a:gd name="connsiteY7" fmla="*/ 53766 h 616679"/>
              <a:gd name="connsiteX0" fmla="*/ 606124 w 675822"/>
              <a:gd name="connsiteY0" fmla="*/ 53766 h 554690"/>
              <a:gd name="connsiteX1" fmla="*/ 642732 w 675822"/>
              <a:gd name="connsiteY1" fmla="*/ 352304 h 554690"/>
              <a:gd name="connsiteX2" fmla="*/ 374773 w 675822"/>
              <a:gd name="connsiteY2" fmla="*/ 425879 h 554690"/>
              <a:gd name="connsiteX3" fmla="*/ 314116 w 675822"/>
              <a:gd name="connsiteY3" fmla="*/ 538960 h 554690"/>
              <a:gd name="connsiteX4" fmla="*/ 149914 w 675822"/>
              <a:gd name="connsiteY4" fmla="*/ 534524 h 554690"/>
              <a:gd name="connsiteX5" fmla="*/ 31938 w 675822"/>
              <a:gd name="connsiteY5" fmla="*/ 360667 h 554690"/>
              <a:gd name="connsiteX6" fmla="*/ 53837 w 675822"/>
              <a:gd name="connsiteY6" fmla="*/ 28867 h 554690"/>
              <a:gd name="connsiteX7" fmla="*/ 606124 w 675822"/>
              <a:gd name="connsiteY7" fmla="*/ 53766 h 554690"/>
              <a:gd name="connsiteX0" fmla="*/ 707444 w 784880"/>
              <a:gd name="connsiteY0" fmla="*/ 38594 h 539518"/>
              <a:gd name="connsiteX1" fmla="*/ 744052 w 784880"/>
              <a:gd name="connsiteY1" fmla="*/ 337132 h 539518"/>
              <a:gd name="connsiteX2" fmla="*/ 476093 w 784880"/>
              <a:gd name="connsiteY2" fmla="*/ 410707 h 539518"/>
              <a:gd name="connsiteX3" fmla="*/ 415436 w 784880"/>
              <a:gd name="connsiteY3" fmla="*/ 523788 h 539518"/>
              <a:gd name="connsiteX4" fmla="*/ 251234 w 784880"/>
              <a:gd name="connsiteY4" fmla="*/ 519352 h 539518"/>
              <a:gd name="connsiteX5" fmla="*/ 133258 w 784880"/>
              <a:gd name="connsiteY5" fmla="*/ 345495 h 539518"/>
              <a:gd name="connsiteX6" fmla="*/ 29789 w 784880"/>
              <a:gd name="connsiteY6" fmla="*/ 37278 h 539518"/>
              <a:gd name="connsiteX7" fmla="*/ 707444 w 784880"/>
              <a:gd name="connsiteY7" fmla="*/ 38594 h 539518"/>
              <a:gd name="connsiteX0" fmla="*/ 750125 w 827561"/>
              <a:gd name="connsiteY0" fmla="*/ 39889 h 539536"/>
              <a:gd name="connsiteX1" fmla="*/ 786733 w 827561"/>
              <a:gd name="connsiteY1" fmla="*/ 338427 h 539536"/>
              <a:gd name="connsiteX2" fmla="*/ 518774 w 827561"/>
              <a:gd name="connsiteY2" fmla="*/ 412002 h 539536"/>
              <a:gd name="connsiteX3" fmla="*/ 458117 w 827561"/>
              <a:gd name="connsiteY3" fmla="*/ 525083 h 539536"/>
              <a:gd name="connsiteX4" fmla="*/ 293915 w 827561"/>
              <a:gd name="connsiteY4" fmla="*/ 520647 h 539536"/>
              <a:gd name="connsiteX5" fmla="*/ 44141 w 827561"/>
              <a:gd name="connsiteY5" fmla="*/ 367003 h 539536"/>
              <a:gd name="connsiteX6" fmla="*/ 72470 w 827561"/>
              <a:gd name="connsiteY6" fmla="*/ 38573 h 539536"/>
              <a:gd name="connsiteX7" fmla="*/ 750125 w 827561"/>
              <a:gd name="connsiteY7" fmla="*/ 39889 h 539536"/>
              <a:gd name="connsiteX0" fmla="*/ 743466 w 820902"/>
              <a:gd name="connsiteY0" fmla="*/ 39889 h 561410"/>
              <a:gd name="connsiteX1" fmla="*/ 780074 w 820902"/>
              <a:gd name="connsiteY1" fmla="*/ 338427 h 561410"/>
              <a:gd name="connsiteX2" fmla="*/ 512115 w 820902"/>
              <a:gd name="connsiteY2" fmla="*/ 412002 h 561410"/>
              <a:gd name="connsiteX3" fmla="*/ 451458 w 820902"/>
              <a:gd name="connsiteY3" fmla="*/ 525083 h 561410"/>
              <a:gd name="connsiteX4" fmla="*/ 30089 w 820902"/>
              <a:gd name="connsiteY4" fmla="*/ 550967 h 561410"/>
              <a:gd name="connsiteX5" fmla="*/ 37482 w 820902"/>
              <a:gd name="connsiteY5" fmla="*/ 367003 h 561410"/>
              <a:gd name="connsiteX6" fmla="*/ 65811 w 820902"/>
              <a:gd name="connsiteY6" fmla="*/ 38573 h 561410"/>
              <a:gd name="connsiteX7" fmla="*/ 743466 w 820902"/>
              <a:gd name="connsiteY7" fmla="*/ 39889 h 561410"/>
              <a:gd name="connsiteX0" fmla="*/ 775931 w 853367"/>
              <a:gd name="connsiteY0" fmla="*/ 39889 h 561410"/>
              <a:gd name="connsiteX1" fmla="*/ 812539 w 853367"/>
              <a:gd name="connsiteY1" fmla="*/ 338427 h 561410"/>
              <a:gd name="connsiteX2" fmla="*/ 544580 w 853367"/>
              <a:gd name="connsiteY2" fmla="*/ 412002 h 561410"/>
              <a:gd name="connsiteX3" fmla="*/ 483923 w 853367"/>
              <a:gd name="connsiteY3" fmla="*/ 525083 h 561410"/>
              <a:gd name="connsiteX4" fmla="*/ 62554 w 853367"/>
              <a:gd name="connsiteY4" fmla="*/ 550967 h 561410"/>
              <a:gd name="connsiteX5" fmla="*/ 5656 w 853367"/>
              <a:gd name="connsiteY5" fmla="*/ 367003 h 561410"/>
              <a:gd name="connsiteX6" fmla="*/ 98276 w 853367"/>
              <a:gd name="connsiteY6" fmla="*/ 38573 h 561410"/>
              <a:gd name="connsiteX7" fmla="*/ 775931 w 853367"/>
              <a:gd name="connsiteY7" fmla="*/ 39889 h 561410"/>
              <a:gd name="connsiteX0" fmla="*/ 772219 w 849655"/>
              <a:gd name="connsiteY0" fmla="*/ 39889 h 573647"/>
              <a:gd name="connsiteX1" fmla="*/ 808827 w 849655"/>
              <a:gd name="connsiteY1" fmla="*/ 338427 h 573647"/>
              <a:gd name="connsiteX2" fmla="*/ 540868 w 849655"/>
              <a:gd name="connsiteY2" fmla="*/ 412002 h 573647"/>
              <a:gd name="connsiteX3" fmla="*/ 322696 w 849655"/>
              <a:gd name="connsiteY3" fmla="*/ 555405 h 573647"/>
              <a:gd name="connsiteX4" fmla="*/ 58842 w 849655"/>
              <a:gd name="connsiteY4" fmla="*/ 550967 h 573647"/>
              <a:gd name="connsiteX5" fmla="*/ 1944 w 849655"/>
              <a:gd name="connsiteY5" fmla="*/ 367003 h 573647"/>
              <a:gd name="connsiteX6" fmla="*/ 94564 w 849655"/>
              <a:gd name="connsiteY6" fmla="*/ 38573 h 573647"/>
              <a:gd name="connsiteX7" fmla="*/ 772219 w 849655"/>
              <a:gd name="connsiteY7" fmla="*/ 39889 h 573647"/>
              <a:gd name="connsiteX0" fmla="*/ 772219 w 860075"/>
              <a:gd name="connsiteY0" fmla="*/ 39889 h 575592"/>
              <a:gd name="connsiteX1" fmla="*/ 808827 w 860075"/>
              <a:gd name="connsiteY1" fmla="*/ 338427 h 575592"/>
              <a:gd name="connsiteX2" fmla="*/ 376924 w 860075"/>
              <a:gd name="connsiteY2" fmla="*/ 381680 h 575592"/>
              <a:gd name="connsiteX3" fmla="*/ 322696 w 860075"/>
              <a:gd name="connsiteY3" fmla="*/ 555405 h 575592"/>
              <a:gd name="connsiteX4" fmla="*/ 58842 w 860075"/>
              <a:gd name="connsiteY4" fmla="*/ 550967 h 575592"/>
              <a:gd name="connsiteX5" fmla="*/ 1944 w 860075"/>
              <a:gd name="connsiteY5" fmla="*/ 367003 h 575592"/>
              <a:gd name="connsiteX6" fmla="*/ 94564 w 860075"/>
              <a:gd name="connsiteY6" fmla="*/ 38573 h 575592"/>
              <a:gd name="connsiteX7" fmla="*/ 772219 w 860075"/>
              <a:gd name="connsiteY7" fmla="*/ 39889 h 575592"/>
              <a:gd name="connsiteX0" fmla="*/ 772219 w 822510"/>
              <a:gd name="connsiteY0" fmla="*/ 40092 h 575795"/>
              <a:gd name="connsiteX1" fmla="*/ 728463 w 822510"/>
              <a:gd name="connsiteY1" fmla="*/ 341998 h 575795"/>
              <a:gd name="connsiteX2" fmla="*/ 376924 w 822510"/>
              <a:gd name="connsiteY2" fmla="*/ 381883 h 575795"/>
              <a:gd name="connsiteX3" fmla="*/ 322696 w 822510"/>
              <a:gd name="connsiteY3" fmla="*/ 555608 h 575795"/>
              <a:gd name="connsiteX4" fmla="*/ 58842 w 822510"/>
              <a:gd name="connsiteY4" fmla="*/ 551170 h 575795"/>
              <a:gd name="connsiteX5" fmla="*/ 1944 w 822510"/>
              <a:gd name="connsiteY5" fmla="*/ 367206 h 575795"/>
              <a:gd name="connsiteX6" fmla="*/ 94564 w 822510"/>
              <a:gd name="connsiteY6" fmla="*/ 38776 h 575795"/>
              <a:gd name="connsiteX7" fmla="*/ 772219 w 822510"/>
              <a:gd name="connsiteY7" fmla="*/ 40092 h 575795"/>
              <a:gd name="connsiteX0" fmla="*/ 772219 w 868071"/>
              <a:gd name="connsiteY0" fmla="*/ 38484 h 574187"/>
              <a:gd name="connsiteX1" fmla="*/ 821686 w 868071"/>
              <a:gd name="connsiteY1" fmla="*/ 313438 h 574187"/>
              <a:gd name="connsiteX2" fmla="*/ 376924 w 868071"/>
              <a:gd name="connsiteY2" fmla="*/ 380275 h 574187"/>
              <a:gd name="connsiteX3" fmla="*/ 322696 w 868071"/>
              <a:gd name="connsiteY3" fmla="*/ 554000 h 574187"/>
              <a:gd name="connsiteX4" fmla="*/ 58842 w 868071"/>
              <a:gd name="connsiteY4" fmla="*/ 549562 h 574187"/>
              <a:gd name="connsiteX5" fmla="*/ 1944 w 868071"/>
              <a:gd name="connsiteY5" fmla="*/ 365598 h 574187"/>
              <a:gd name="connsiteX6" fmla="*/ 94564 w 868071"/>
              <a:gd name="connsiteY6" fmla="*/ 37168 h 574187"/>
              <a:gd name="connsiteX7" fmla="*/ 772219 w 868071"/>
              <a:gd name="connsiteY7" fmla="*/ 38484 h 574187"/>
              <a:gd name="connsiteX0" fmla="*/ 623971 w 829725"/>
              <a:gd name="connsiteY0" fmla="*/ 74890 h 553320"/>
              <a:gd name="connsiteX1" fmla="*/ 821309 w 829725"/>
              <a:gd name="connsiteY1" fmla="*/ 292571 h 553320"/>
              <a:gd name="connsiteX2" fmla="*/ 376547 w 829725"/>
              <a:gd name="connsiteY2" fmla="*/ 359408 h 553320"/>
              <a:gd name="connsiteX3" fmla="*/ 322319 w 829725"/>
              <a:gd name="connsiteY3" fmla="*/ 533133 h 553320"/>
              <a:gd name="connsiteX4" fmla="*/ 58465 w 829725"/>
              <a:gd name="connsiteY4" fmla="*/ 528695 h 553320"/>
              <a:gd name="connsiteX5" fmla="*/ 1567 w 829725"/>
              <a:gd name="connsiteY5" fmla="*/ 344731 h 553320"/>
              <a:gd name="connsiteX6" fmla="*/ 94187 w 829725"/>
              <a:gd name="connsiteY6" fmla="*/ 16301 h 553320"/>
              <a:gd name="connsiteX7" fmla="*/ 623971 w 829725"/>
              <a:gd name="connsiteY7" fmla="*/ 74890 h 553320"/>
              <a:gd name="connsiteX0" fmla="*/ 624165 w 830056"/>
              <a:gd name="connsiteY0" fmla="*/ 42555 h 520985"/>
              <a:gd name="connsiteX1" fmla="*/ 821503 w 830056"/>
              <a:gd name="connsiteY1" fmla="*/ 260236 h 520985"/>
              <a:gd name="connsiteX2" fmla="*/ 376741 w 830056"/>
              <a:gd name="connsiteY2" fmla="*/ 327073 h 520985"/>
              <a:gd name="connsiteX3" fmla="*/ 322513 w 830056"/>
              <a:gd name="connsiteY3" fmla="*/ 500798 h 520985"/>
              <a:gd name="connsiteX4" fmla="*/ 58659 w 830056"/>
              <a:gd name="connsiteY4" fmla="*/ 496360 h 520985"/>
              <a:gd name="connsiteX5" fmla="*/ 1761 w 830056"/>
              <a:gd name="connsiteY5" fmla="*/ 312396 h 520985"/>
              <a:gd name="connsiteX6" fmla="*/ 78308 w 830056"/>
              <a:gd name="connsiteY6" fmla="*/ 24394 h 520985"/>
              <a:gd name="connsiteX7" fmla="*/ 624165 w 830056"/>
              <a:gd name="connsiteY7" fmla="*/ 42555 h 5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056" h="520985">
                <a:moveTo>
                  <a:pt x="624165" y="42555"/>
                </a:moveTo>
                <a:cubicBezTo>
                  <a:pt x="748031" y="81862"/>
                  <a:pt x="862740" y="212816"/>
                  <a:pt x="821503" y="260236"/>
                </a:cubicBezTo>
                <a:cubicBezTo>
                  <a:pt x="780266" y="307656"/>
                  <a:pt x="459906" y="286979"/>
                  <a:pt x="376741" y="327073"/>
                </a:cubicBezTo>
                <a:cubicBezTo>
                  <a:pt x="293576" y="367167"/>
                  <a:pt x="375527" y="472583"/>
                  <a:pt x="322513" y="500798"/>
                </a:cubicBezTo>
                <a:cubicBezTo>
                  <a:pt x="269499" y="529013"/>
                  <a:pt x="112118" y="527760"/>
                  <a:pt x="58659" y="496360"/>
                </a:cubicBezTo>
                <a:cubicBezTo>
                  <a:pt x="5200" y="464960"/>
                  <a:pt x="-1514" y="391057"/>
                  <a:pt x="1761" y="312396"/>
                </a:cubicBezTo>
                <a:cubicBezTo>
                  <a:pt x="5036" y="233735"/>
                  <a:pt x="-25426" y="69367"/>
                  <a:pt x="78308" y="24394"/>
                </a:cubicBezTo>
                <a:cubicBezTo>
                  <a:pt x="182042" y="-20579"/>
                  <a:pt x="500299" y="3248"/>
                  <a:pt x="624165" y="4255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16966" y="672661"/>
            <a:ext cx="654839" cy="334132"/>
          </a:xfrm>
          <a:custGeom>
            <a:avLst/>
            <a:gdLst>
              <a:gd name="connsiteX0" fmla="*/ 343550 w 417837"/>
              <a:gd name="connsiteY0" fmla="*/ 14454 h 375982"/>
              <a:gd name="connsiteX1" fmla="*/ 113282 w 417837"/>
              <a:gd name="connsiteY1" fmla="*/ 4442 h 375982"/>
              <a:gd name="connsiteX2" fmla="*/ 13165 w 417837"/>
              <a:gd name="connsiteY2" fmla="*/ 77861 h 375982"/>
              <a:gd name="connsiteX3" fmla="*/ 29851 w 417837"/>
              <a:gd name="connsiteY3" fmla="*/ 154617 h 375982"/>
              <a:gd name="connsiteX4" fmla="*/ 273469 w 417837"/>
              <a:gd name="connsiteY4" fmla="*/ 354851 h 375982"/>
              <a:gd name="connsiteX5" fmla="*/ 400283 w 417837"/>
              <a:gd name="connsiteY5" fmla="*/ 371537 h 375982"/>
              <a:gd name="connsiteX6" fmla="*/ 413632 w 417837"/>
              <a:gd name="connsiteY6" fmla="*/ 368200 h 375982"/>
              <a:gd name="connsiteX0" fmla="*/ 335248 w 409535"/>
              <a:gd name="connsiteY0" fmla="*/ 11541 h 373069"/>
              <a:gd name="connsiteX1" fmla="*/ 104980 w 409535"/>
              <a:gd name="connsiteY1" fmla="*/ 1529 h 373069"/>
              <a:gd name="connsiteX2" fmla="*/ 21549 w 409535"/>
              <a:gd name="connsiteY2" fmla="*/ 34901 h 373069"/>
              <a:gd name="connsiteX3" fmla="*/ 21549 w 409535"/>
              <a:gd name="connsiteY3" fmla="*/ 151704 h 373069"/>
              <a:gd name="connsiteX4" fmla="*/ 265167 w 409535"/>
              <a:gd name="connsiteY4" fmla="*/ 351938 h 373069"/>
              <a:gd name="connsiteX5" fmla="*/ 391981 w 409535"/>
              <a:gd name="connsiteY5" fmla="*/ 368624 h 373069"/>
              <a:gd name="connsiteX6" fmla="*/ 405330 w 409535"/>
              <a:gd name="connsiteY6" fmla="*/ 365287 h 373069"/>
              <a:gd name="connsiteX0" fmla="*/ 365283 w 409535"/>
              <a:gd name="connsiteY0" fmla="*/ 17191 h 372044"/>
              <a:gd name="connsiteX1" fmla="*/ 104980 w 409535"/>
              <a:gd name="connsiteY1" fmla="*/ 504 h 372044"/>
              <a:gd name="connsiteX2" fmla="*/ 21549 w 409535"/>
              <a:gd name="connsiteY2" fmla="*/ 33876 h 372044"/>
              <a:gd name="connsiteX3" fmla="*/ 21549 w 409535"/>
              <a:gd name="connsiteY3" fmla="*/ 150679 h 372044"/>
              <a:gd name="connsiteX4" fmla="*/ 265167 w 409535"/>
              <a:gd name="connsiteY4" fmla="*/ 350913 h 372044"/>
              <a:gd name="connsiteX5" fmla="*/ 391981 w 409535"/>
              <a:gd name="connsiteY5" fmla="*/ 367599 h 372044"/>
              <a:gd name="connsiteX6" fmla="*/ 405330 w 409535"/>
              <a:gd name="connsiteY6" fmla="*/ 364262 h 372044"/>
              <a:gd name="connsiteX0" fmla="*/ 358390 w 408570"/>
              <a:gd name="connsiteY0" fmla="*/ 17191 h 373300"/>
              <a:gd name="connsiteX1" fmla="*/ 98087 w 408570"/>
              <a:gd name="connsiteY1" fmla="*/ 504 h 373300"/>
              <a:gd name="connsiteX2" fmla="*/ 14656 w 408570"/>
              <a:gd name="connsiteY2" fmla="*/ 33876 h 373300"/>
              <a:gd name="connsiteX3" fmla="*/ 14656 w 408570"/>
              <a:gd name="connsiteY3" fmla="*/ 150679 h 373300"/>
              <a:gd name="connsiteX4" fmla="*/ 161495 w 408570"/>
              <a:gd name="connsiteY4" fmla="*/ 284169 h 373300"/>
              <a:gd name="connsiteX5" fmla="*/ 385088 w 408570"/>
              <a:gd name="connsiteY5" fmla="*/ 367599 h 373300"/>
              <a:gd name="connsiteX6" fmla="*/ 398437 w 408570"/>
              <a:gd name="connsiteY6" fmla="*/ 364262 h 373300"/>
              <a:gd name="connsiteX0" fmla="*/ 358390 w 404086"/>
              <a:gd name="connsiteY0" fmla="*/ 17191 h 404575"/>
              <a:gd name="connsiteX1" fmla="*/ 98087 w 404086"/>
              <a:gd name="connsiteY1" fmla="*/ 504 h 404575"/>
              <a:gd name="connsiteX2" fmla="*/ 14656 w 404086"/>
              <a:gd name="connsiteY2" fmla="*/ 33876 h 404575"/>
              <a:gd name="connsiteX3" fmla="*/ 14656 w 404086"/>
              <a:gd name="connsiteY3" fmla="*/ 150679 h 404575"/>
              <a:gd name="connsiteX4" fmla="*/ 161495 w 404086"/>
              <a:gd name="connsiteY4" fmla="*/ 284169 h 404575"/>
              <a:gd name="connsiteX5" fmla="*/ 385088 w 404086"/>
              <a:gd name="connsiteY5" fmla="*/ 367599 h 404575"/>
              <a:gd name="connsiteX6" fmla="*/ 388425 w 404086"/>
              <a:gd name="connsiteY6" fmla="*/ 404309 h 404575"/>
              <a:gd name="connsiteX0" fmla="*/ 358390 w 421564"/>
              <a:gd name="connsiteY0" fmla="*/ 17191 h 397989"/>
              <a:gd name="connsiteX1" fmla="*/ 98087 w 421564"/>
              <a:gd name="connsiteY1" fmla="*/ 504 h 397989"/>
              <a:gd name="connsiteX2" fmla="*/ 14656 w 421564"/>
              <a:gd name="connsiteY2" fmla="*/ 33876 h 397989"/>
              <a:gd name="connsiteX3" fmla="*/ 14656 w 421564"/>
              <a:gd name="connsiteY3" fmla="*/ 150679 h 397989"/>
              <a:gd name="connsiteX4" fmla="*/ 161495 w 421564"/>
              <a:gd name="connsiteY4" fmla="*/ 284169 h 397989"/>
              <a:gd name="connsiteX5" fmla="*/ 385088 w 421564"/>
              <a:gd name="connsiteY5" fmla="*/ 367599 h 397989"/>
              <a:gd name="connsiteX6" fmla="*/ 418460 w 421564"/>
              <a:gd name="connsiteY6" fmla="*/ 397635 h 397989"/>
              <a:gd name="connsiteX0" fmla="*/ 358390 w 418730"/>
              <a:gd name="connsiteY0" fmla="*/ 17191 h 397812"/>
              <a:gd name="connsiteX1" fmla="*/ 98087 w 418730"/>
              <a:gd name="connsiteY1" fmla="*/ 504 h 397812"/>
              <a:gd name="connsiteX2" fmla="*/ 14656 w 418730"/>
              <a:gd name="connsiteY2" fmla="*/ 33876 h 397812"/>
              <a:gd name="connsiteX3" fmla="*/ 14656 w 418730"/>
              <a:gd name="connsiteY3" fmla="*/ 150679 h 397812"/>
              <a:gd name="connsiteX4" fmla="*/ 161495 w 418730"/>
              <a:gd name="connsiteY4" fmla="*/ 284169 h 397812"/>
              <a:gd name="connsiteX5" fmla="*/ 315006 w 418730"/>
              <a:gd name="connsiteY5" fmla="*/ 350913 h 397812"/>
              <a:gd name="connsiteX6" fmla="*/ 418460 w 418730"/>
              <a:gd name="connsiteY6" fmla="*/ 397635 h 397812"/>
              <a:gd name="connsiteX0" fmla="*/ 358390 w 418617"/>
              <a:gd name="connsiteY0" fmla="*/ 17191 h 409140"/>
              <a:gd name="connsiteX1" fmla="*/ 98087 w 418617"/>
              <a:gd name="connsiteY1" fmla="*/ 504 h 409140"/>
              <a:gd name="connsiteX2" fmla="*/ 14656 w 418617"/>
              <a:gd name="connsiteY2" fmla="*/ 33876 h 409140"/>
              <a:gd name="connsiteX3" fmla="*/ 14656 w 418617"/>
              <a:gd name="connsiteY3" fmla="*/ 150679 h 409140"/>
              <a:gd name="connsiteX4" fmla="*/ 161495 w 418617"/>
              <a:gd name="connsiteY4" fmla="*/ 284169 h 409140"/>
              <a:gd name="connsiteX5" fmla="*/ 264948 w 418617"/>
              <a:gd name="connsiteY5" fmla="*/ 400971 h 409140"/>
              <a:gd name="connsiteX6" fmla="*/ 418460 w 418617"/>
              <a:gd name="connsiteY6" fmla="*/ 397635 h 409140"/>
              <a:gd name="connsiteX0" fmla="*/ 358390 w 391955"/>
              <a:gd name="connsiteY0" fmla="*/ 17191 h 484508"/>
              <a:gd name="connsiteX1" fmla="*/ 98087 w 391955"/>
              <a:gd name="connsiteY1" fmla="*/ 504 h 484508"/>
              <a:gd name="connsiteX2" fmla="*/ 14656 w 391955"/>
              <a:gd name="connsiteY2" fmla="*/ 33876 h 484508"/>
              <a:gd name="connsiteX3" fmla="*/ 14656 w 391955"/>
              <a:gd name="connsiteY3" fmla="*/ 150679 h 484508"/>
              <a:gd name="connsiteX4" fmla="*/ 161495 w 391955"/>
              <a:gd name="connsiteY4" fmla="*/ 284169 h 484508"/>
              <a:gd name="connsiteX5" fmla="*/ 264948 w 391955"/>
              <a:gd name="connsiteY5" fmla="*/ 400971 h 484508"/>
              <a:gd name="connsiteX6" fmla="*/ 391762 w 391955"/>
              <a:gd name="connsiteY6" fmla="*/ 484403 h 484508"/>
              <a:gd name="connsiteX0" fmla="*/ 358390 w 391918"/>
              <a:gd name="connsiteY0" fmla="*/ 17191 h 484468"/>
              <a:gd name="connsiteX1" fmla="*/ 98087 w 391918"/>
              <a:gd name="connsiteY1" fmla="*/ 504 h 484468"/>
              <a:gd name="connsiteX2" fmla="*/ 14656 w 391918"/>
              <a:gd name="connsiteY2" fmla="*/ 33876 h 484468"/>
              <a:gd name="connsiteX3" fmla="*/ 14656 w 391918"/>
              <a:gd name="connsiteY3" fmla="*/ 150679 h 484468"/>
              <a:gd name="connsiteX4" fmla="*/ 161495 w 391918"/>
              <a:gd name="connsiteY4" fmla="*/ 284169 h 484468"/>
              <a:gd name="connsiteX5" fmla="*/ 241588 w 391918"/>
              <a:gd name="connsiteY5" fmla="*/ 367598 h 484468"/>
              <a:gd name="connsiteX6" fmla="*/ 391762 w 391918"/>
              <a:gd name="connsiteY6" fmla="*/ 484403 h 484468"/>
              <a:gd name="connsiteX0" fmla="*/ 355230 w 388768"/>
              <a:gd name="connsiteY0" fmla="*/ 17191 h 484471"/>
              <a:gd name="connsiteX1" fmla="*/ 94927 w 388768"/>
              <a:gd name="connsiteY1" fmla="*/ 504 h 484471"/>
              <a:gd name="connsiteX2" fmla="*/ 11496 w 388768"/>
              <a:gd name="connsiteY2" fmla="*/ 33876 h 484471"/>
              <a:gd name="connsiteX3" fmla="*/ 11496 w 388768"/>
              <a:gd name="connsiteY3" fmla="*/ 150679 h 484471"/>
              <a:gd name="connsiteX4" fmla="*/ 111614 w 388768"/>
              <a:gd name="connsiteY4" fmla="*/ 264146 h 484471"/>
              <a:gd name="connsiteX5" fmla="*/ 238428 w 388768"/>
              <a:gd name="connsiteY5" fmla="*/ 367598 h 484471"/>
              <a:gd name="connsiteX6" fmla="*/ 388602 w 388768"/>
              <a:gd name="connsiteY6" fmla="*/ 484403 h 484471"/>
              <a:gd name="connsiteX0" fmla="*/ 496880 w 530512"/>
              <a:gd name="connsiteY0" fmla="*/ 17191 h 484471"/>
              <a:gd name="connsiteX1" fmla="*/ 236577 w 530512"/>
              <a:gd name="connsiteY1" fmla="*/ 504 h 484471"/>
              <a:gd name="connsiteX2" fmla="*/ 153146 w 530512"/>
              <a:gd name="connsiteY2" fmla="*/ 33876 h 484471"/>
              <a:gd name="connsiteX3" fmla="*/ 153146 w 530512"/>
              <a:gd name="connsiteY3" fmla="*/ 150679 h 484471"/>
              <a:gd name="connsiteX4" fmla="*/ 5736 w 530512"/>
              <a:gd name="connsiteY4" fmla="*/ 261234 h 484471"/>
              <a:gd name="connsiteX5" fmla="*/ 380078 w 530512"/>
              <a:gd name="connsiteY5" fmla="*/ 367598 h 484471"/>
              <a:gd name="connsiteX6" fmla="*/ 530252 w 530512"/>
              <a:gd name="connsiteY6" fmla="*/ 484403 h 484471"/>
              <a:gd name="connsiteX0" fmla="*/ 557558 w 591190"/>
              <a:gd name="connsiteY0" fmla="*/ 17191 h 484471"/>
              <a:gd name="connsiteX1" fmla="*/ 297255 w 591190"/>
              <a:gd name="connsiteY1" fmla="*/ 504 h 484471"/>
              <a:gd name="connsiteX2" fmla="*/ 213824 w 591190"/>
              <a:gd name="connsiteY2" fmla="*/ 33876 h 484471"/>
              <a:gd name="connsiteX3" fmla="*/ 12889 w 591190"/>
              <a:gd name="connsiteY3" fmla="*/ 57492 h 484471"/>
              <a:gd name="connsiteX4" fmla="*/ 66414 w 591190"/>
              <a:gd name="connsiteY4" fmla="*/ 261234 h 484471"/>
              <a:gd name="connsiteX5" fmla="*/ 440756 w 591190"/>
              <a:gd name="connsiteY5" fmla="*/ 367598 h 484471"/>
              <a:gd name="connsiteX6" fmla="*/ 590930 w 591190"/>
              <a:gd name="connsiteY6" fmla="*/ 484403 h 484471"/>
              <a:gd name="connsiteX0" fmla="*/ 551520 w 584952"/>
              <a:gd name="connsiteY0" fmla="*/ 17191 h 484474"/>
              <a:gd name="connsiteX1" fmla="*/ 291217 w 584952"/>
              <a:gd name="connsiteY1" fmla="*/ 504 h 484474"/>
              <a:gd name="connsiteX2" fmla="*/ 207786 w 584952"/>
              <a:gd name="connsiteY2" fmla="*/ 33876 h 484474"/>
              <a:gd name="connsiteX3" fmla="*/ 6851 w 584952"/>
              <a:gd name="connsiteY3" fmla="*/ 57492 h 484474"/>
              <a:gd name="connsiteX4" fmla="*/ 60376 w 584952"/>
              <a:gd name="connsiteY4" fmla="*/ 261234 h 484474"/>
              <a:gd name="connsiteX5" fmla="*/ 193014 w 584952"/>
              <a:gd name="connsiteY5" fmla="*/ 370510 h 484474"/>
              <a:gd name="connsiteX6" fmla="*/ 584892 w 584952"/>
              <a:gd name="connsiteY6" fmla="*/ 484403 h 484474"/>
              <a:gd name="connsiteX0" fmla="*/ 551520 w 551520"/>
              <a:gd name="connsiteY0" fmla="*/ 17191 h 411872"/>
              <a:gd name="connsiteX1" fmla="*/ 291217 w 551520"/>
              <a:gd name="connsiteY1" fmla="*/ 504 h 411872"/>
              <a:gd name="connsiteX2" fmla="*/ 207786 w 551520"/>
              <a:gd name="connsiteY2" fmla="*/ 33876 h 411872"/>
              <a:gd name="connsiteX3" fmla="*/ 6851 w 551520"/>
              <a:gd name="connsiteY3" fmla="*/ 57492 h 411872"/>
              <a:gd name="connsiteX4" fmla="*/ 60376 w 551520"/>
              <a:gd name="connsiteY4" fmla="*/ 261234 h 411872"/>
              <a:gd name="connsiteX5" fmla="*/ 193014 w 551520"/>
              <a:gd name="connsiteY5" fmla="*/ 370510 h 411872"/>
              <a:gd name="connsiteX6" fmla="*/ 250001 w 551520"/>
              <a:gd name="connsiteY6" fmla="*/ 411600 h 411872"/>
              <a:gd name="connsiteX0" fmla="*/ 550943 w 550943"/>
              <a:gd name="connsiteY0" fmla="*/ 17191 h 411763"/>
              <a:gd name="connsiteX1" fmla="*/ 290640 w 550943"/>
              <a:gd name="connsiteY1" fmla="*/ 504 h 411763"/>
              <a:gd name="connsiteX2" fmla="*/ 207209 w 550943"/>
              <a:gd name="connsiteY2" fmla="*/ 33876 h 411763"/>
              <a:gd name="connsiteX3" fmla="*/ 6274 w 550943"/>
              <a:gd name="connsiteY3" fmla="*/ 57492 h 411763"/>
              <a:gd name="connsiteX4" fmla="*/ 59799 w 550943"/>
              <a:gd name="connsiteY4" fmla="*/ 261234 h 411763"/>
              <a:gd name="connsiteX5" fmla="*/ 151668 w 550943"/>
              <a:gd name="connsiteY5" fmla="*/ 355950 h 411763"/>
              <a:gd name="connsiteX6" fmla="*/ 249424 w 550943"/>
              <a:gd name="connsiteY6" fmla="*/ 411600 h 411763"/>
              <a:gd name="connsiteX0" fmla="*/ 550943 w 550943"/>
              <a:gd name="connsiteY0" fmla="*/ 17191 h 429187"/>
              <a:gd name="connsiteX1" fmla="*/ 290640 w 550943"/>
              <a:gd name="connsiteY1" fmla="*/ 504 h 429187"/>
              <a:gd name="connsiteX2" fmla="*/ 207209 w 550943"/>
              <a:gd name="connsiteY2" fmla="*/ 33876 h 429187"/>
              <a:gd name="connsiteX3" fmla="*/ 6274 w 550943"/>
              <a:gd name="connsiteY3" fmla="*/ 57492 h 429187"/>
              <a:gd name="connsiteX4" fmla="*/ 59799 w 550943"/>
              <a:gd name="connsiteY4" fmla="*/ 261234 h 429187"/>
              <a:gd name="connsiteX5" fmla="*/ 151668 w 550943"/>
              <a:gd name="connsiteY5" fmla="*/ 355950 h 429187"/>
              <a:gd name="connsiteX6" fmla="*/ 246511 w 550943"/>
              <a:gd name="connsiteY6" fmla="*/ 429072 h 429187"/>
              <a:gd name="connsiteX0" fmla="*/ 550547 w 550547"/>
              <a:gd name="connsiteY0" fmla="*/ 17191 h 429181"/>
              <a:gd name="connsiteX1" fmla="*/ 290244 w 550547"/>
              <a:gd name="connsiteY1" fmla="*/ 504 h 429181"/>
              <a:gd name="connsiteX2" fmla="*/ 206813 w 550547"/>
              <a:gd name="connsiteY2" fmla="*/ 33876 h 429181"/>
              <a:gd name="connsiteX3" fmla="*/ 5878 w 550547"/>
              <a:gd name="connsiteY3" fmla="*/ 57492 h 429181"/>
              <a:gd name="connsiteX4" fmla="*/ 59403 w 550547"/>
              <a:gd name="connsiteY4" fmla="*/ 261234 h 429181"/>
              <a:gd name="connsiteX5" fmla="*/ 119239 w 550547"/>
              <a:gd name="connsiteY5" fmla="*/ 353038 h 429181"/>
              <a:gd name="connsiteX6" fmla="*/ 246115 w 550547"/>
              <a:gd name="connsiteY6" fmla="*/ 429072 h 429181"/>
              <a:gd name="connsiteX0" fmla="*/ 550547 w 550547"/>
              <a:gd name="connsiteY0" fmla="*/ 17191 h 458268"/>
              <a:gd name="connsiteX1" fmla="*/ 290244 w 550547"/>
              <a:gd name="connsiteY1" fmla="*/ 504 h 458268"/>
              <a:gd name="connsiteX2" fmla="*/ 206813 w 550547"/>
              <a:gd name="connsiteY2" fmla="*/ 33876 h 458268"/>
              <a:gd name="connsiteX3" fmla="*/ 5878 w 550547"/>
              <a:gd name="connsiteY3" fmla="*/ 57492 h 458268"/>
              <a:gd name="connsiteX4" fmla="*/ 59403 w 550547"/>
              <a:gd name="connsiteY4" fmla="*/ 261234 h 458268"/>
              <a:gd name="connsiteX5" fmla="*/ 119239 w 550547"/>
              <a:gd name="connsiteY5" fmla="*/ 353038 h 458268"/>
              <a:gd name="connsiteX6" fmla="*/ 222818 w 550547"/>
              <a:gd name="connsiteY6" fmla="*/ 458193 h 458268"/>
              <a:gd name="connsiteX0" fmla="*/ 555692 w 555692"/>
              <a:gd name="connsiteY0" fmla="*/ 18523 h 459600"/>
              <a:gd name="connsiteX1" fmla="*/ 295389 w 555692"/>
              <a:gd name="connsiteY1" fmla="*/ 1836 h 459600"/>
              <a:gd name="connsiteX2" fmla="*/ 11023 w 555692"/>
              <a:gd name="connsiteY2" fmla="*/ 58824 h 459600"/>
              <a:gd name="connsiteX3" fmla="*/ 64548 w 555692"/>
              <a:gd name="connsiteY3" fmla="*/ 262566 h 459600"/>
              <a:gd name="connsiteX4" fmla="*/ 124384 w 555692"/>
              <a:gd name="connsiteY4" fmla="*/ 354370 h 459600"/>
              <a:gd name="connsiteX5" fmla="*/ 227963 w 555692"/>
              <a:gd name="connsiteY5" fmla="*/ 459525 h 459600"/>
              <a:gd name="connsiteX0" fmla="*/ 558504 w 558504"/>
              <a:gd name="connsiteY0" fmla="*/ 18523 h 459605"/>
              <a:gd name="connsiteX1" fmla="*/ 298201 w 558504"/>
              <a:gd name="connsiteY1" fmla="*/ 1836 h 459605"/>
              <a:gd name="connsiteX2" fmla="*/ 13835 w 558504"/>
              <a:gd name="connsiteY2" fmla="*/ 58824 h 459605"/>
              <a:gd name="connsiteX3" fmla="*/ 52799 w 558504"/>
              <a:gd name="connsiteY3" fmla="*/ 233445 h 459605"/>
              <a:gd name="connsiteX4" fmla="*/ 127196 w 558504"/>
              <a:gd name="connsiteY4" fmla="*/ 354370 h 459605"/>
              <a:gd name="connsiteX5" fmla="*/ 230775 w 558504"/>
              <a:gd name="connsiteY5" fmla="*/ 459525 h 459605"/>
              <a:gd name="connsiteX0" fmla="*/ 549488 w 549488"/>
              <a:gd name="connsiteY0" fmla="*/ 18523 h 459605"/>
              <a:gd name="connsiteX1" fmla="*/ 289185 w 549488"/>
              <a:gd name="connsiteY1" fmla="*/ 1836 h 459605"/>
              <a:gd name="connsiteX2" fmla="*/ 4819 w 549488"/>
              <a:gd name="connsiteY2" fmla="*/ 58824 h 459605"/>
              <a:gd name="connsiteX3" fmla="*/ 118180 w 549488"/>
              <a:gd name="connsiteY3" fmla="*/ 354370 h 459605"/>
              <a:gd name="connsiteX4" fmla="*/ 221759 w 549488"/>
              <a:gd name="connsiteY4" fmla="*/ 459525 h 459605"/>
              <a:gd name="connsiteX0" fmla="*/ 553311 w 553311"/>
              <a:gd name="connsiteY0" fmla="*/ 18523 h 459571"/>
              <a:gd name="connsiteX1" fmla="*/ 293008 w 553311"/>
              <a:gd name="connsiteY1" fmla="*/ 1836 h 459571"/>
              <a:gd name="connsiteX2" fmla="*/ 8642 w 553311"/>
              <a:gd name="connsiteY2" fmla="*/ 58824 h 459571"/>
              <a:gd name="connsiteX3" fmla="*/ 87058 w 553311"/>
              <a:gd name="connsiteY3" fmla="*/ 301952 h 459571"/>
              <a:gd name="connsiteX4" fmla="*/ 225582 w 553311"/>
              <a:gd name="connsiteY4" fmla="*/ 459525 h 459571"/>
              <a:gd name="connsiteX0" fmla="*/ 669646 w 669646"/>
              <a:gd name="connsiteY0" fmla="*/ 18523 h 459568"/>
              <a:gd name="connsiteX1" fmla="*/ 409343 w 669646"/>
              <a:gd name="connsiteY1" fmla="*/ 1836 h 459568"/>
              <a:gd name="connsiteX2" fmla="*/ 124977 w 669646"/>
              <a:gd name="connsiteY2" fmla="*/ 58824 h 459568"/>
              <a:gd name="connsiteX3" fmla="*/ 8572 w 669646"/>
              <a:gd name="connsiteY3" fmla="*/ 292526 h 459568"/>
              <a:gd name="connsiteX4" fmla="*/ 341917 w 669646"/>
              <a:gd name="connsiteY4" fmla="*/ 459525 h 459568"/>
              <a:gd name="connsiteX0" fmla="*/ 663705 w 663705"/>
              <a:gd name="connsiteY0" fmla="*/ 18523 h 447017"/>
              <a:gd name="connsiteX1" fmla="*/ 403402 w 663705"/>
              <a:gd name="connsiteY1" fmla="*/ 1836 h 447017"/>
              <a:gd name="connsiteX2" fmla="*/ 119036 w 663705"/>
              <a:gd name="connsiteY2" fmla="*/ 58824 h 447017"/>
              <a:gd name="connsiteX3" fmla="*/ 2631 w 663705"/>
              <a:gd name="connsiteY3" fmla="*/ 292526 h 447017"/>
              <a:gd name="connsiteX4" fmla="*/ 219712 w 663705"/>
              <a:gd name="connsiteY4" fmla="*/ 446956 h 447017"/>
              <a:gd name="connsiteX0" fmla="*/ 672902 w 672902"/>
              <a:gd name="connsiteY0" fmla="*/ 18523 h 447285"/>
              <a:gd name="connsiteX1" fmla="*/ 412599 w 672902"/>
              <a:gd name="connsiteY1" fmla="*/ 1836 h 447285"/>
              <a:gd name="connsiteX2" fmla="*/ 128233 w 672902"/>
              <a:gd name="connsiteY2" fmla="*/ 58824 h 447285"/>
              <a:gd name="connsiteX3" fmla="*/ 2401 w 672902"/>
              <a:gd name="connsiteY3" fmla="*/ 371082 h 447285"/>
              <a:gd name="connsiteX4" fmla="*/ 228909 w 672902"/>
              <a:gd name="connsiteY4" fmla="*/ 446956 h 447285"/>
              <a:gd name="connsiteX0" fmla="*/ 687927 w 687927"/>
              <a:gd name="connsiteY0" fmla="*/ 18720 h 447473"/>
              <a:gd name="connsiteX1" fmla="*/ 427624 w 687927"/>
              <a:gd name="connsiteY1" fmla="*/ 2033 h 447473"/>
              <a:gd name="connsiteX2" fmla="*/ 61559 w 687927"/>
              <a:gd name="connsiteY2" fmla="*/ 62163 h 447473"/>
              <a:gd name="connsiteX3" fmla="*/ 17426 w 687927"/>
              <a:gd name="connsiteY3" fmla="*/ 371279 h 447473"/>
              <a:gd name="connsiteX4" fmla="*/ 243934 w 687927"/>
              <a:gd name="connsiteY4" fmla="*/ 447153 h 447473"/>
              <a:gd name="connsiteX0" fmla="*/ 687529 w 687529"/>
              <a:gd name="connsiteY0" fmla="*/ 2297 h 431050"/>
              <a:gd name="connsiteX1" fmla="*/ 417799 w 687529"/>
              <a:gd name="connsiteY1" fmla="*/ 26459 h 431050"/>
              <a:gd name="connsiteX2" fmla="*/ 61161 w 687529"/>
              <a:gd name="connsiteY2" fmla="*/ 45740 h 431050"/>
              <a:gd name="connsiteX3" fmla="*/ 17028 w 687529"/>
              <a:gd name="connsiteY3" fmla="*/ 354856 h 431050"/>
              <a:gd name="connsiteX4" fmla="*/ 243536 w 687529"/>
              <a:gd name="connsiteY4" fmla="*/ 430730 h 431050"/>
              <a:gd name="connsiteX0" fmla="*/ 706383 w 706383"/>
              <a:gd name="connsiteY0" fmla="*/ 24531 h 415577"/>
              <a:gd name="connsiteX1" fmla="*/ 417799 w 706383"/>
              <a:gd name="connsiteY1" fmla="*/ 10986 h 415577"/>
              <a:gd name="connsiteX2" fmla="*/ 61161 w 706383"/>
              <a:gd name="connsiteY2" fmla="*/ 30267 h 415577"/>
              <a:gd name="connsiteX3" fmla="*/ 17028 w 706383"/>
              <a:gd name="connsiteY3" fmla="*/ 339383 h 415577"/>
              <a:gd name="connsiteX4" fmla="*/ 243536 w 706383"/>
              <a:gd name="connsiteY4" fmla="*/ 415257 h 415577"/>
              <a:gd name="connsiteX0" fmla="*/ 706383 w 706383"/>
              <a:gd name="connsiteY0" fmla="*/ 15103 h 406094"/>
              <a:gd name="connsiteX1" fmla="*/ 417799 w 706383"/>
              <a:gd name="connsiteY1" fmla="*/ 1558 h 406094"/>
              <a:gd name="connsiteX2" fmla="*/ 61161 w 706383"/>
              <a:gd name="connsiteY2" fmla="*/ 45977 h 406094"/>
              <a:gd name="connsiteX3" fmla="*/ 17028 w 706383"/>
              <a:gd name="connsiteY3" fmla="*/ 329955 h 406094"/>
              <a:gd name="connsiteX4" fmla="*/ 243536 w 706383"/>
              <a:gd name="connsiteY4" fmla="*/ 405829 h 406094"/>
              <a:gd name="connsiteX0" fmla="*/ 687828 w 687828"/>
              <a:gd name="connsiteY0" fmla="*/ 15103 h 405985"/>
              <a:gd name="connsiteX1" fmla="*/ 399244 w 687828"/>
              <a:gd name="connsiteY1" fmla="*/ 1558 h 405985"/>
              <a:gd name="connsiteX2" fmla="*/ 42606 w 687828"/>
              <a:gd name="connsiteY2" fmla="*/ 45977 h 405985"/>
              <a:gd name="connsiteX3" fmla="*/ 26753 w 687828"/>
              <a:gd name="connsiteY3" fmla="*/ 314244 h 405985"/>
              <a:gd name="connsiteX4" fmla="*/ 224981 w 687828"/>
              <a:gd name="connsiteY4" fmla="*/ 405829 h 405985"/>
              <a:gd name="connsiteX0" fmla="*/ 656405 w 656405"/>
              <a:gd name="connsiteY0" fmla="*/ 146463 h 411654"/>
              <a:gd name="connsiteX1" fmla="*/ 399244 w 656405"/>
              <a:gd name="connsiteY1" fmla="*/ 7227 h 411654"/>
              <a:gd name="connsiteX2" fmla="*/ 42606 w 656405"/>
              <a:gd name="connsiteY2" fmla="*/ 51646 h 411654"/>
              <a:gd name="connsiteX3" fmla="*/ 26753 w 656405"/>
              <a:gd name="connsiteY3" fmla="*/ 319913 h 411654"/>
              <a:gd name="connsiteX4" fmla="*/ 224981 w 656405"/>
              <a:gd name="connsiteY4" fmla="*/ 411498 h 411654"/>
              <a:gd name="connsiteX0" fmla="*/ 651879 w 651879"/>
              <a:gd name="connsiteY0" fmla="*/ 110443 h 375634"/>
              <a:gd name="connsiteX1" fmla="*/ 319304 w 651879"/>
              <a:gd name="connsiteY1" fmla="*/ 40337 h 375634"/>
              <a:gd name="connsiteX2" fmla="*/ 38080 w 651879"/>
              <a:gd name="connsiteY2" fmla="*/ 15626 h 375634"/>
              <a:gd name="connsiteX3" fmla="*/ 22227 w 651879"/>
              <a:gd name="connsiteY3" fmla="*/ 283893 h 375634"/>
              <a:gd name="connsiteX4" fmla="*/ 220455 w 651879"/>
              <a:gd name="connsiteY4" fmla="*/ 375478 h 375634"/>
              <a:gd name="connsiteX0" fmla="*/ 655227 w 655227"/>
              <a:gd name="connsiteY0" fmla="*/ 73721 h 338881"/>
              <a:gd name="connsiteX1" fmla="*/ 322652 w 655227"/>
              <a:gd name="connsiteY1" fmla="*/ 3615 h 338881"/>
              <a:gd name="connsiteX2" fmla="*/ 35143 w 655227"/>
              <a:gd name="connsiteY2" fmla="*/ 35465 h 338881"/>
              <a:gd name="connsiteX3" fmla="*/ 25575 w 655227"/>
              <a:gd name="connsiteY3" fmla="*/ 247171 h 338881"/>
              <a:gd name="connsiteX4" fmla="*/ 223803 w 655227"/>
              <a:gd name="connsiteY4" fmla="*/ 338756 h 338881"/>
              <a:gd name="connsiteX0" fmla="*/ 654839 w 654839"/>
              <a:gd name="connsiteY0" fmla="*/ 68972 h 334132"/>
              <a:gd name="connsiteX1" fmla="*/ 315980 w 654839"/>
              <a:gd name="connsiteY1" fmla="*/ 5151 h 334132"/>
              <a:gd name="connsiteX2" fmla="*/ 34755 w 654839"/>
              <a:gd name="connsiteY2" fmla="*/ 30716 h 334132"/>
              <a:gd name="connsiteX3" fmla="*/ 25187 w 654839"/>
              <a:gd name="connsiteY3" fmla="*/ 242422 h 334132"/>
              <a:gd name="connsiteX4" fmla="*/ 223415 w 654839"/>
              <a:gd name="connsiteY4" fmla="*/ 334007 h 33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839" h="334132">
                <a:moveTo>
                  <a:pt x="654839" y="68972"/>
                </a:moveTo>
                <a:cubicBezTo>
                  <a:pt x="567237" y="58682"/>
                  <a:pt x="419327" y="11527"/>
                  <a:pt x="315980" y="5151"/>
                </a:cubicBezTo>
                <a:cubicBezTo>
                  <a:pt x="212633" y="-1225"/>
                  <a:pt x="83220" y="-8829"/>
                  <a:pt x="34755" y="30716"/>
                </a:cubicBezTo>
                <a:cubicBezTo>
                  <a:pt x="-13710" y="70261"/>
                  <a:pt x="-6256" y="191874"/>
                  <a:pt x="25187" y="242422"/>
                </a:cubicBezTo>
                <a:cubicBezTo>
                  <a:pt x="56630" y="292970"/>
                  <a:pt x="228421" y="336788"/>
                  <a:pt x="223415" y="334007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2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 Vista  (DEC SRC)  [continued]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Alta Vista went live on 12/15/1995.</a:t>
            </a:r>
          </a:p>
          <a:p>
            <a:pPr lvl="1"/>
            <a:r>
              <a:rPr lang="en-US" dirty="0" smtClean="0"/>
              <a:t>Experienced rapid growth, accompanied by significant growing pains.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Compaq bought DEC in 1998.  Alta Vista didn’t fit either company.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Compaq turned Alta Vista into a web portal (shopping, etc.), then sold it to CMGI in June, 1999.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Cost:  ~20-30 man-years; </a:t>
            </a:r>
            <a:r>
              <a:rPr lang="en-US" dirty="0" err="1" smtClean="0"/>
              <a:t>TurboLasers</a:t>
            </a:r>
            <a:r>
              <a:rPr lang="en-US" dirty="0" smtClean="0"/>
              <a:t>; power, etc. =&gt; perhaps $20-40M total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Price:  ~$2.1B (in stock)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CMGI eventually refocused on search, but was crippled by .com crash.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If Compaq cashed out its CMGI stock, it didn’t help.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HP bought Compaq in 2001.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10800" y="398167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10347876" y="609600"/>
            <a:ext cx="811382" cy="455890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40888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61371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43659 w 620651"/>
              <a:gd name="connsiteY0" fmla="*/ 39075 h 693329"/>
              <a:gd name="connsiteX1" fmla="*/ 617691 w 620651"/>
              <a:gd name="connsiteY1" fmla="*/ 305022 h 693329"/>
              <a:gd name="connsiteX2" fmla="*/ 541635 w 620651"/>
              <a:gd name="connsiteY2" fmla="*/ 675666 h 693329"/>
              <a:gd name="connsiteX3" fmla="*/ 354246 w 620651"/>
              <a:gd name="connsiteY3" fmla="*/ 611692 h 693329"/>
              <a:gd name="connsiteX4" fmla="*/ 218596 w 620651"/>
              <a:gd name="connsiteY4" fmla="*/ 415820 h 693329"/>
              <a:gd name="connsiteX5" fmla="*/ 101860 w 620651"/>
              <a:gd name="connsiteY5" fmla="*/ 267921 h 693329"/>
              <a:gd name="connsiteX6" fmla="*/ 23578 w 620651"/>
              <a:gd name="connsiteY6" fmla="*/ 25299 h 693329"/>
              <a:gd name="connsiteX7" fmla="*/ 543659 w 620651"/>
              <a:gd name="connsiteY7" fmla="*/ 39075 h 693329"/>
              <a:gd name="connsiteX0" fmla="*/ 491939 w 567030"/>
              <a:gd name="connsiteY0" fmla="*/ 32637 h 686891"/>
              <a:gd name="connsiteX1" fmla="*/ 565971 w 567030"/>
              <a:gd name="connsiteY1" fmla="*/ 298584 h 686891"/>
              <a:gd name="connsiteX2" fmla="*/ 489915 w 567030"/>
              <a:gd name="connsiteY2" fmla="*/ 669228 h 686891"/>
              <a:gd name="connsiteX3" fmla="*/ 302526 w 567030"/>
              <a:gd name="connsiteY3" fmla="*/ 605254 h 686891"/>
              <a:gd name="connsiteX4" fmla="*/ 166876 w 567030"/>
              <a:gd name="connsiteY4" fmla="*/ 409382 h 686891"/>
              <a:gd name="connsiteX5" fmla="*/ 50140 w 567030"/>
              <a:gd name="connsiteY5" fmla="*/ 261483 h 686891"/>
              <a:gd name="connsiteX6" fmla="*/ 33310 w 567030"/>
              <a:gd name="connsiteY6" fmla="*/ 29594 h 686891"/>
              <a:gd name="connsiteX7" fmla="*/ 491939 w 567030"/>
              <a:gd name="connsiteY7" fmla="*/ 32637 h 686891"/>
              <a:gd name="connsiteX0" fmla="*/ 491688 w 566779"/>
              <a:gd name="connsiteY0" fmla="*/ 32637 h 686571"/>
              <a:gd name="connsiteX1" fmla="*/ 565720 w 566779"/>
              <a:gd name="connsiteY1" fmla="*/ 298584 h 686571"/>
              <a:gd name="connsiteX2" fmla="*/ 489664 w 566779"/>
              <a:gd name="connsiteY2" fmla="*/ 669228 h 686571"/>
              <a:gd name="connsiteX3" fmla="*/ 302275 w 566779"/>
              <a:gd name="connsiteY3" fmla="*/ 605254 h 686571"/>
              <a:gd name="connsiteX4" fmla="*/ 159797 w 566779"/>
              <a:gd name="connsiteY4" fmla="*/ 423694 h 686571"/>
              <a:gd name="connsiteX5" fmla="*/ 49889 w 566779"/>
              <a:gd name="connsiteY5" fmla="*/ 261483 h 686571"/>
              <a:gd name="connsiteX6" fmla="*/ 33059 w 566779"/>
              <a:gd name="connsiteY6" fmla="*/ 29594 h 686571"/>
              <a:gd name="connsiteX7" fmla="*/ 491688 w 566779"/>
              <a:gd name="connsiteY7" fmla="*/ 32637 h 686571"/>
              <a:gd name="connsiteX0" fmla="*/ 491688 w 567648"/>
              <a:gd name="connsiteY0" fmla="*/ 32637 h 692883"/>
              <a:gd name="connsiteX1" fmla="*/ 565720 w 567648"/>
              <a:gd name="connsiteY1" fmla="*/ 298584 h 692883"/>
              <a:gd name="connsiteX2" fmla="*/ 523805 w 567648"/>
              <a:gd name="connsiteY2" fmla="*/ 676384 h 692883"/>
              <a:gd name="connsiteX3" fmla="*/ 302275 w 567648"/>
              <a:gd name="connsiteY3" fmla="*/ 605254 h 692883"/>
              <a:gd name="connsiteX4" fmla="*/ 159797 w 567648"/>
              <a:gd name="connsiteY4" fmla="*/ 423694 h 692883"/>
              <a:gd name="connsiteX5" fmla="*/ 49889 w 567648"/>
              <a:gd name="connsiteY5" fmla="*/ 261483 h 692883"/>
              <a:gd name="connsiteX6" fmla="*/ 33059 w 567648"/>
              <a:gd name="connsiteY6" fmla="*/ 29594 h 692883"/>
              <a:gd name="connsiteX7" fmla="*/ 491688 w 567648"/>
              <a:gd name="connsiteY7" fmla="*/ 32637 h 692883"/>
              <a:gd name="connsiteX0" fmla="*/ 491688 w 587036"/>
              <a:gd name="connsiteY0" fmla="*/ 33314 h 692832"/>
              <a:gd name="connsiteX1" fmla="*/ 586204 w 587036"/>
              <a:gd name="connsiteY1" fmla="*/ 309996 h 692832"/>
              <a:gd name="connsiteX2" fmla="*/ 523805 w 587036"/>
              <a:gd name="connsiteY2" fmla="*/ 677061 h 692832"/>
              <a:gd name="connsiteX3" fmla="*/ 302275 w 587036"/>
              <a:gd name="connsiteY3" fmla="*/ 605931 h 692832"/>
              <a:gd name="connsiteX4" fmla="*/ 159797 w 587036"/>
              <a:gd name="connsiteY4" fmla="*/ 424371 h 692832"/>
              <a:gd name="connsiteX5" fmla="*/ 49889 w 587036"/>
              <a:gd name="connsiteY5" fmla="*/ 262160 h 692832"/>
              <a:gd name="connsiteX6" fmla="*/ 33059 w 587036"/>
              <a:gd name="connsiteY6" fmla="*/ 30271 h 692832"/>
              <a:gd name="connsiteX7" fmla="*/ 491688 w 587036"/>
              <a:gd name="connsiteY7" fmla="*/ 33314 h 692832"/>
              <a:gd name="connsiteX0" fmla="*/ 502687 w 587403"/>
              <a:gd name="connsiteY0" fmla="*/ 33314 h 692832"/>
              <a:gd name="connsiteX1" fmla="*/ 586961 w 587403"/>
              <a:gd name="connsiteY1" fmla="*/ 309996 h 692832"/>
              <a:gd name="connsiteX2" fmla="*/ 524562 w 587403"/>
              <a:gd name="connsiteY2" fmla="*/ 677061 h 692832"/>
              <a:gd name="connsiteX3" fmla="*/ 303032 w 587403"/>
              <a:gd name="connsiteY3" fmla="*/ 605931 h 692832"/>
              <a:gd name="connsiteX4" fmla="*/ 160554 w 587403"/>
              <a:gd name="connsiteY4" fmla="*/ 424371 h 692832"/>
              <a:gd name="connsiteX5" fmla="*/ 50646 w 587403"/>
              <a:gd name="connsiteY5" fmla="*/ 262160 h 692832"/>
              <a:gd name="connsiteX6" fmla="*/ 33816 w 587403"/>
              <a:gd name="connsiteY6" fmla="*/ 30271 h 692832"/>
              <a:gd name="connsiteX7" fmla="*/ 502687 w 587403"/>
              <a:gd name="connsiteY7" fmla="*/ 33314 h 692832"/>
              <a:gd name="connsiteX0" fmla="*/ 502440 w 587156"/>
              <a:gd name="connsiteY0" fmla="*/ 33314 h 692485"/>
              <a:gd name="connsiteX1" fmla="*/ 586714 w 587156"/>
              <a:gd name="connsiteY1" fmla="*/ 309996 h 692485"/>
              <a:gd name="connsiteX2" fmla="*/ 524315 w 587156"/>
              <a:gd name="connsiteY2" fmla="*/ 677061 h 692485"/>
              <a:gd name="connsiteX3" fmla="*/ 302785 w 587156"/>
              <a:gd name="connsiteY3" fmla="*/ 605931 h 692485"/>
              <a:gd name="connsiteX4" fmla="*/ 153479 w 587156"/>
              <a:gd name="connsiteY4" fmla="*/ 442261 h 692485"/>
              <a:gd name="connsiteX5" fmla="*/ 50399 w 587156"/>
              <a:gd name="connsiteY5" fmla="*/ 262160 h 692485"/>
              <a:gd name="connsiteX6" fmla="*/ 33569 w 587156"/>
              <a:gd name="connsiteY6" fmla="*/ 30271 h 692485"/>
              <a:gd name="connsiteX7" fmla="*/ 502440 w 587156"/>
              <a:gd name="connsiteY7" fmla="*/ 33314 h 692485"/>
              <a:gd name="connsiteX0" fmla="*/ 569634 w 619081"/>
              <a:gd name="connsiteY0" fmla="*/ 24701 h 708850"/>
              <a:gd name="connsiteX1" fmla="*/ 591346 w 619081"/>
              <a:gd name="connsiteY1" fmla="*/ 326361 h 708850"/>
              <a:gd name="connsiteX2" fmla="*/ 528947 w 619081"/>
              <a:gd name="connsiteY2" fmla="*/ 693426 h 708850"/>
              <a:gd name="connsiteX3" fmla="*/ 307417 w 619081"/>
              <a:gd name="connsiteY3" fmla="*/ 622296 h 708850"/>
              <a:gd name="connsiteX4" fmla="*/ 158111 w 619081"/>
              <a:gd name="connsiteY4" fmla="*/ 458626 h 708850"/>
              <a:gd name="connsiteX5" fmla="*/ 55031 w 619081"/>
              <a:gd name="connsiteY5" fmla="*/ 278525 h 708850"/>
              <a:gd name="connsiteX6" fmla="*/ 38201 w 619081"/>
              <a:gd name="connsiteY6" fmla="*/ 46636 h 708850"/>
              <a:gd name="connsiteX7" fmla="*/ 569634 w 619081"/>
              <a:gd name="connsiteY7" fmla="*/ 24701 h 708850"/>
              <a:gd name="connsiteX0" fmla="*/ 569634 w 634510"/>
              <a:gd name="connsiteY0" fmla="*/ 24701 h 708850"/>
              <a:gd name="connsiteX1" fmla="*/ 621137 w 634510"/>
              <a:gd name="connsiteY1" fmla="*/ 326361 h 708850"/>
              <a:gd name="connsiteX2" fmla="*/ 528947 w 634510"/>
              <a:gd name="connsiteY2" fmla="*/ 693426 h 708850"/>
              <a:gd name="connsiteX3" fmla="*/ 307417 w 634510"/>
              <a:gd name="connsiteY3" fmla="*/ 622296 h 708850"/>
              <a:gd name="connsiteX4" fmla="*/ 158111 w 634510"/>
              <a:gd name="connsiteY4" fmla="*/ 458626 h 708850"/>
              <a:gd name="connsiteX5" fmla="*/ 55031 w 634510"/>
              <a:gd name="connsiteY5" fmla="*/ 278525 h 708850"/>
              <a:gd name="connsiteX6" fmla="*/ 38201 w 634510"/>
              <a:gd name="connsiteY6" fmla="*/ 46636 h 708850"/>
              <a:gd name="connsiteX7" fmla="*/ 569634 w 634510"/>
              <a:gd name="connsiteY7" fmla="*/ 24701 h 708850"/>
              <a:gd name="connsiteX0" fmla="*/ 583982 w 649909"/>
              <a:gd name="connsiteY0" fmla="*/ 89832 h 773981"/>
              <a:gd name="connsiteX1" fmla="*/ 635485 w 649909"/>
              <a:gd name="connsiteY1" fmla="*/ 391492 h 773981"/>
              <a:gd name="connsiteX2" fmla="*/ 543295 w 649909"/>
              <a:gd name="connsiteY2" fmla="*/ 758557 h 773981"/>
              <a:gd name="connsiteX3" fmla="*/ 321765 w 649909"/>
              <a:gd name="connsiteY3" fmla="*/ 687427 h 773981"/>
              <a:gd name="connsiteX4" fmla="*/ 172459 w 649909"/>
              <a:gd name="connsiteY4" fmla="*/ 523757 h 773981"/>
              <a:gd name="connsiteX5" fmla="*/ 69379 w 649909"/>
              <a:gd name="connsiteY5" fmla="*/ 343656 h 773981"/>
              <a:gd name="connsiteX6" fmla="*/ 34674 w 649909"/>
              <a:gd name="connsiteY6" fmla="*/ 14978 h 773981"/>
              <a:gd name="connsiteX7" fmla="*/ 583982 w 649909"/>
              <a:gd name="connsiteY7" fmla="*/ 89832 h 773981"/>
              <a:gd name="connsiteX0" fmla="*/ 587179 w 651736"/>
              <a:gd name="connsiteY0" fmla="*/ 56133 h 790237"/>
              <a:gd name="connsiteX1" fmla="*/ 635703 w 651736"/>
              <a:gd name="connsiteY1" fmla="*/ 407748 h 790237"/>
              <a:gd name="connsiteX2" fmla="*/ 543513 w 651736"/>
              <a:gd name="connsiteY2" fmla="*/ 774813 h 790237"/>
              <a:gd name="connsiteX3" fmla="*/ 321983 w 651736"/>
              <a:gd name="connsiteY3" fmla="*/ 703683 h 790237"/>
              <a:gd name="connsiteX4" fmla="*/ 172677 w 651736"/>
              <a:gd name="connsiteY4" fmla="*/ 540013 h 790237"/>
              <a:gd name="connsiteX5" fmla="*/ 69597 w 651736"/>
              <a:gd name="connsiteY5" fmla="*/ 359912 h 790237"/>
              <a:gd name="connsiteX6" fmla="*/ 34892 w 651736"/>
              <a:gd name="connsiteY6" fmla="*/ 31234 h 790237"/>
              <a:gd name="connsiteX7" fmla="*/ 587179 w 651736"/>
              <a:gd name="connsiteY7" fmla="*/ 56133 h 790237"/>
              <a:gd name="connsiteX0" fmla="*/ 608361 w 672918"/>
              <a:gd name="connsiteY0" fmla="*/ 56354 h 790458"/>
              <a:gd name="connsiteX1" fmla="*/ 656885 w 672918"/>
              <a:gd name="connsiteY1" fmla="*/ 407969 h 790458"/>
              <a:gd name="connsiteX2" fmla="*/ 564695 w 672918"/>
              <a:gd name="connsiteY2" fmla="*/ 775034 h 790458"/>
              <a:gd name="connsiteX3" fmla="*/ 343165 w 672918"/>
              <a:gd name="connsiteY3" fmla="*/ 703904 h 790458"/>
              <a:gd name="connsiteX4" fmla="*/ 193859 w 672918"/>
              <a:gd name="connsiteY4" fmla="*/ 540234 h 790458"/>
              <a:gd name="connsiteX5" fmla="*/ 34175 w 672918"/>
              <a:gd name="connsiteY5" fmla="*/ 363255 h 790458"/>
              <a:gd name="connsiteX6" fmla="*/ 56074 w 672918"/>
              <a:gd name="connsiteY6" fmla="*/ 31455 h 790458"/>
              <a:gd name="connsiteX7" fmla="*/ 608361 w 672918"/>
              <a:gd name="connsiteY7" fmla="*/ 56354 h 790458"/>
              <a:gd name="connsiteX0" fmla="*/ 604435 w 668992"/>
              <a:gd name="connsiteY0" fmla="*/ 56354 h 789186"/>
              <a:gd name="connsiteX1" fmla="*/ 652959 w 668992"/>
              <a:gd name="connsiteY1" fmla="*/ 407969 h 789186"/>
              <a:gd name="connsiteX2" fmla="*/ 560769 w 668992"/>
              <a:gd name="connsiteY2" fmla="*/ 775034 h 789186"/>
              <a:gd name="connsiteX3" fmla="*/ 339239 w 668992"/>
              <a:gd name="connsiteY3" fmla="*/ 703904 h 789186"/>
              <a:gd name="connsiteX4" fmla="*/ 115455 w 668992"/>
              <a:gd name="connsiteY4" fmla="*/ 612045 h 789186"/>
              <a:gd name="connsiteX5" fmla="*/ 30249 w 668992"/>
              <a:gd name="connsiteY5" fmla="*/ 363255 h 789186"/>
              <a:gd name="connsiteX6" fmla="*/ 52148 w 668992"/>
              <a:gd name="connsiteY6" fmla="*/ 31455 h 789186"/>
              <a:gd name="connsiteX7" fmla="*/ 604435 w 668992"/>
              <a:gd name="connsiteY7" fmla="*/ 56354 h 789186"/>
              <a:gd name="connsiteX0" fmla="*/ 604435 w 672864"/>
              <a:gd name="connsiteY0" fmla="*/ 56354 h 704263"/>
              <a:gd name="connsiteX1" fmla="*/ 652959 w 672864"/>
              <a:gd name="connsiteY1" fmla="*/ 407969 h 704263"/>
              <a:gd name="connsiteX2" fmla="*/ 501186 w 672864"/>
              <a:gd name="connsiteY2" fmla="*/ 584578 h 704263"/>
              <a:gd name="connsiteX3" fmla="*/ 339239 w 672864"/>
              <a:gd name="connsiteY3" fmla="*/ 703904 h 704263"/>
              <a:gd name="connsiteX4" fmla="*/ 115455 w 672864"/>
              <a:gd name="connsiteY4" fmla="*/ 612045 h 704263"/>
              <a:gd name="connsiteX5" fmla="*/ 30249 w 672864"/>
              <a:gd name="connsiteY5" fmla="*/ 363255 h 704263"/>
              <a:gd name="connsiteX6" fmla="*/ 52148 w 672864"/>
              <a:gd name="connsiteY6" fmla="*/ 31455 h 704263"/>
              <a:gd name="connsiteX7" fmla="*/ 604435 w 672864"/>
              <a:gd name="connsiteY7" fmla="*/ 56354 h 704263"/>
              <a:gd name="connsiteX0" fmla="*/ 604435 w 672864"/>
              <a:gd name="connsiteY0" fmla="*/ 56354 h 642404"/>
              <a:gd name="connsiteX1" fmla="*/ 652959 w 672864"/>
              <a:gd name="connsiteY1" fmla="*/ 407969 h 642404"/>
              <a:gd name="connsiteX2" fmla="*/ 501186 w 672864"/>
              <a:gd name="connsiteY2" fmla="*/ 584578 h 642404"/>
              <a:gd name="connsiteX3" fmla="*/ 351155 w 672864"/>
              <a:gd name="connsiteY3" fmla="*/ 635215 h 642404"/>
              <a:gd name="connsiteX4" fmla="*/ 115455 w 672864"/>
              <a:gd name="connsiteY4" fmla="*/ 612045 h 642404"/>
              <a:gd name="connsiteX5" fmla="*/ 30249 w 672864"/>
              <a:gd name="connsiteY5" fmla="*/ 363255 h 642404"/>
              <a:gd name="connsiteX6" fmla="*/ 52148 w 672864"/>
              <a:gd name="connsiteY6" fmla="*/ 31455 h 642404"/>
              <a:gd name="connsiteX7" fmla="*/ 604435 w 672864"/>
              <a:gd name="connsiteY7" fmla="*/ 56354 h 642404"/>
              <a:gd name="connsiteX0" fmla="*/ 604435 w 674850"/>
              <a:gd name="connsiteY0" fmla="*/ 56354 h 647534"/>
              <a:gd name="connsiteX1" fmla="*/ 652959 w 674850"/>
              <a:gd name="connsiteY1" fmla="*/ 407969 h 647534"/>
              <a:gd name="connsiteX2" fmla="*/ 471395 w 674850"/>
              <a:gd name="connsiteY2" fmla="*/ 509644 h 647534"/>
              <a:gd name="connsiteX3" fmla="*/ 351155 w 674850"/>
              <a:gd name="connsiteY3" fmla="*/ 635215 h 647534"/>
              <a:gd name="connsiteX4" fmla="*/ 115455 w 674850"/>
              <a:gd name="connsiteY4" fmla="*/ 612045 h 647534"/>
              <a:gd name="connsiteX5" fmla="*/ 30249 w 674850"/>
              <a:gd name="connsiteY5" fmla="*/ 363255 h 647534"/>
              <a:gd name="connsiteX6" fmla="*/ 52148 w 674850"/>
              <a:gd name="connsiteY6" fmla="*/ 31455 h 647534"/>
              <a:gd name="connsiteX7" fmla="*/ 604435 w 674850"/>
              <a:gd name="connsiteY7" fmla="*/ 56354 h 647534"/>
              <a:gd name="connsiteX0" fmla="*/ 604435 w 674850"/>
              <a:gd name="connsiteY0" fmla="*/ 56354 h 618403"/>
              <a:gd name="connsiteX1" fmla="*/ 652959 w 674850"/>
              <a:gd name="connsiteY1" fmla="*/ 407969 h 618403"/>
              <a:gd name="connsiteX2" fmla="*/ 471395 w 674850"/>
              <a:gd name="connsiteY2" fmla="*/ 509644 h 618403"/>
              <a:gd name="connsiteX3" fmla="*/ 312427 w 674850"/>
              <a:gd name="connsiteY3" fmla="*/ 541548 h 618403"/>
              <a:gd name="connsiteX4" fmla="*/ 115455 w 674850"/>
              <a:gd name="connsiteY4" fmla="*/ 612045 h 618403"/>
              <a:gd name="connsiteX5" fmla="*/ 30249 w 674850"/>
              <a:gd name="connsiteY5" fmla="*/ 363255 h 618403"/>
              <a:gd name="connsiteX6" fmla="*/ 52148 w 674850"/>
              <a:gd name="connsiteY6" fmla="*/ 31455 h 618403"/>
              <a:gd name="connsiteX7" fmla="*/ 604435 w 674850"/>
              <a:gd name="connsiteY7" fmla="*/ 56354 h 618403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67865"/>
              <a:gd name="connsiteY0" fmla="*/ 53766 h 616156"/>
              <a:gd name="connsiteX1" fmla="*/ 641043 w 667865"/>
              <a:gd name="connsiteY1" fmla="*/ 352304 h 616156"/>
              <a:gd name="connsiteX2" fmla="*/ 471395 w 667865"/>
              <a:gd name="connsiteY2" fmla="*/ 472712 h 616156"/>
              <a:gd name="connsiteX3" fmla="*/ 312427 w 667865"/>
              <a:gd name="connsiteY3" fmla="*/ 538960 h 616156"/>
              <a:gd name="connsiteX4" fmla="*/ 115455 w 667865"/>
              <a:gd name="connsiteY4" fmla="*/ 609457 h 616156"/>
              <a:gd name="connsiteX5" fmla="*/ 30249 w 667865"/>
              <a:gd name="connsiteY5" fmla="*/ 360667 h 616156"/>
              <a:gd name="connsiteX6" fmla="*/ 52148 w 667865"/>
              <a:gd name="connsiteY6" fmla="*/ 28867 h 616156"/>
              <a:gd name="connsiteX7" fmla="*/ 604435 w 667865"/>
              <a:gd name="connsiteY7" fmla="*/ 53766 h 616156"/>
              <a:gd name="connsiteX0" fmla="*/ 604435 w 674133"/>
              <a:gd name="connsiteY0" fmla="*/ 53766 h 616679"/>
              <a:gd name="connsiteX1" fmla="*/ 641043 w 674133"/>
              <a:gd name="connsiteY1" fmla="*/ 352304 h 616679"/>
              <a:gd name="connsiteX2" fmla="*/ 373084 w 674133"/>
              <a:gd name="connsiteY2" fmla="*/ 425879 h 616679"/>
              <a:gd name="connsiteX3" fmla="*/ 312427 w 674133"/>
              <a:gd name="connsiteY3" fmla="*/ 538960 h 616679"/>
              <a:gd name="connsiteX4" fmla="*/ 115455 w 674133"/>
              <a:gd name="connsiteY4" fmla="*/ 609457 h 616679"/>
              <a:gd name="connsiteX5" fmla="*/ 30249 w 674133"/>
              <a:gd name="connsiteY5" fmla="*/ 360667 h 616679"/>
              <a:gd name="connsiteX6" fmla="*/ 52148 w 674133"/>
              <a:gd name="connsiteY6" fmla="*/ 28867 h 616679"/>
              <a:gd name="connsiteX7" fmla="*/ 604435 w 674133"/>
              <a:gd name="connsiteY7" fmla="*/ 53766 h 616679"/>
              <a:gd name="connsiteX0" fmla="*/ 606124 w 675822"/>
              <a:gd name="connsiteY0" fmla="*/ 53766 h 554690"/>
              <a:gd name="connsiteX1" fmla="*/ 642732 w 675822"/>
              <a:gd name="connsiteY1" fmla="*/ 352304 h 554690"/>
              <a:gd name="connsiteX2" fmla="*/ 374773 w 675822"/>
              <a:gd name="connsiteY2" fmla="*/ 425879 h 554690"/>
              <a:gd name="connsiteX3" fmla="*/ 314116 w 675822"/>
              <a:gd name="connsiteY3" fmla="*/ 538960 h 554690"/>
              <a:gd name="connsiteX4" fmla="*/ 149914 w 675822"/>
              <a:gd name="connsiteY4" fmla="*/ 534524 h 554690"/>
              <a:gd name="connsiteX5" fmla="*/ 31938 w 675822"/>
              <a:gd name="connsiteY5" fmla="*/ 360667 h 554690"/>
              <a:gd name="connsiteX6" fmla="*/ 53837 w 675822"/>
              <a:gd name="connsiteY6" fmla="*/ 28867 h 554690"/>
              <a:gd name="connsiteX7" fmla="*/ 606124 w 675822"/>
              <a:gd name="connsiteY7" fmla="*/ 53766 h 554690"/>
              <a:gd name="connsiteX0" fmla="*/ 707444 w 784880"/>
              <a:gd name="connsiteY0" fmla="*/ 38594 h 539518"/>
              <a:gd name="connsiteX1" fmla="*/ 744052 w 784880"/>
              <a:gd name="connsiteY1" fmla="*/ 337132 h 539518"/>
              <a:gd name="connsiteX2" fmla="*/ 476093 w 784880"/>
              <a:gd name="connsiteY2" fmla="*/ 410707 h 539518"/>
              <a:gd name="connsiteX3" fmla="*/ 415436 w 784880"/>
              <a:gd name="connsiteY3" fmla="*/ 523788 h 539518"/>
              <a:gd name="connsiteX4" fmla="*/ 251234 w 784880"/>
              <a:gd name="connsiteY4" fmla="*/ 519352 h 539518"/>
              <a:gd name="connsiteX5" fmla="*/ 133258 w 784880"/>
              <a:gd name="connsiteY5" fmla="*/ 345495 h 539518"/>
              <a:gd name="connsiteX6" fmla="*/ 29789 w 784880"/>
              <a:gd name="connsiteY6" fmla="*/ 37278 h 539518"/>
              <a:gd name="connsiteX7" fmla="*/ 707444 w 784880"/>
              <a:gd name="connsiteY7" fmla="*/ 38594 h 539518"/>
              <a:gd name="connsiteX0" fmla="*/ 750125 w 827561"/>
              <a:gd name="connsiteY0" fmla="*/ 39889 h 539536"/>
              <a:gd name="connsiteX1" fmla="*/ 786733 w 827561"/>
              <a:gd name="connsiteY1" fmla="*/ 338427 h 539536"/>
              <a:gd name="connsiteX2" fmla="*/ 518774 w 827561"/>
              <a:gd name="connsiteY2" fmla="*/ 412002 h 539536"/>
              <a:gd name="connsiteX3" fmla="*/ 458117 w 827561"/>
              <a:gd name="connsiteY3" fmla="*/ 525083 h 539536"/>
              <a:gd name="connsiteX4" fmla="*/ 293915 w 827561"/>
              <a:gd name="connsiteY4" fmla="*/ 520647 h 539536"/>
              <a:gd name="connsiteX5" fmla="*/ 44141 w 827561"/>
              <a:gd name="connsiteY5" fmla="*/ 367003 h 539536"/>
              <a:gd name="connsiteX6" fmla="*/ 72470 w 827561"/>
              <a:gd name="connsiteY6" fmla="*/ 38573 h 539536"/>
              <a:gd name="connsiteX7" fmla="*/ 750125 w 827561"/>
              <a:gd name="connsiteY7" fmla="*/ 39889 h 539536"/>
              <a:gd name="connsiteX0" fmla="*/ 743466 w 820902"/>
              <a:gd name="connsiteY0" fmla="*/ 39889 h 561410"/>
              <a:gd name="connsiteX1" fmla="*/ 780074 w 820902"/>
              <a:gd name="connsiteY1" fmla="*/ 338427 h 561410"/>
              <a:gd name="connsiteX2" fmla="*/ 512115 w 820902"/>
              <a:gd name="connsiteY2" fmla="*/ 412002 h 561410"/>
              <a:gd name="connsiteX3" fmla="*/ 451458 w 820902"/>
              <a:gd name="connsiteY3" fmla="*/ 525083 h 561410"/>
              <a:gd name="connsiteX4" fmla="*/ 30089 w 820902"/>
              <a:gd name="connsiteY4" fmla="*/ 550967 h 561410"/>
              <a:gd name="connsiteX5" fmla="*/ 37482 w 820902"/>
              <a:gd name="connsiteY5" fmla="*/ 367003 h 561410"/>
              <a:gd name="connsiteX6" fmla="*/ 65811 w 820902"/>
              <a:gd name="connsiteY6" fmla="*/ 38573 h 561410"/>
              <a:gd name="connsiteX7" fmla="*/ 743466 w 820902"/>
              <a:gd name="connsiteY7" fmla="*/ 39889 h 561410"/>
              <a:gd name="connsiteX0" fmla="*/ 775931 w 853367"/>
              <a:gd name="connsiteY0" fmla="*/ 39889 h 561410"/>
              <a:gd name="connsiteX1" fmla="*/ 812539 w 853367"/>
              <a:gd name="connsiteY1" fmla="*/ 338427 h 561410"/>
              <a:gd name="connsiteX2" fmla="*/ 544580 w 853367"/>
              <a:gd name="connsiteY2" fmla="*/ 412002 h 561410"/>
              <a:gd name="connsiteX3" fmla="*/ 483923 w 853367"/>
              <a:gd name="connsiteY3" fmla="*/ 525083 h 561410"/>
              <a:gd name="connsiteX4" fmla="*/ 62554 w 853367"/>
              <a:gd name="connsiteY4" fmla="*/ 550967 h 561410"/>
              <a:gd name="connsiteX5" fmla="*/ 5656 w 853367"/>
              <a:gd name="connsiteY5" fmla="*/ 367003 h 561410"/>
              <a:gd name="connsiteX6" fmla="*/ 98276 w 853367"/>
              <a:gd name="connsiteY6" fmla="*/ 38573 h 561410"/>
              <a:gd name="connsiteX7" fmla="*/ 775931 w 853367"/>
              <a:gd name="connsiteY7" fmla="*/ 39889 h 561410"/>
              <a:gd name="connsiteX0" fmla="*/ 772219 w 849655"/>
              <a:gd name="connsiteY0" fmla="*/ 39889 h 573647"/>
              <a:gd name="connsiteX1" fmla="*/ 808827 w 849655"/>
              <a:gd name="connsiteY1" fmla="*/ 338427 h 573647"/>
              <a:gd name="connsiteX2" fmla="*/ 540868 w 849655"/>
              <a:gd name="connsiteY2" fmla="*/ 412002 h 573647"/>
              <a:gd name="connsiteX3" fmla="*/ 322696 w 849655"/>
              <a:gd name="connsiteY3" fmla="*/ 555405 h 573647"/>
              <a:gd name="connsiteX4" fmla="*/ 58842 w 849655"/>
              <a:gd name="connsiteY4" fmla="*/ 550967 h 573647"/>
              <a:gd name="connsiteX5" fmla="*/ 1944 w 849655"/>
              <a:gd name="connsiteY5" fmla="*/ 367003 h 573647"/>
              <a:gd name="connsiteX6" fmla="*/ 94564 w 849655"/>
              <a:gd name="connsiteY6" fmla="*/ 38573 h 573647"/>
              <a:gd name="connsiteX7" fmla="*/ 772219 w 849655"/>
              <a:gd name="connsiteY7" fmla="*/ 39889 h 573647"/>
              <a:gd name="connsiteX0" fmla="*/ 772219 w 860075"/>
              <a:gd name="connsiteY0" fmla="*/ 39889 h 575592"/>
              <a:gd name="connsiteX1" fmla="*/ 808827 w 860075"/>
              <a:gd name="connsiteY1" fmla="*/ 338427 h 575592"/>
              <a:gd name="connsiteX2" fmla="*/ 376924 w 860075"/>
              <a:gd name="connsiteY2" fmla="*/ 381680 h 575592"/>
              <a:gd name="connsiteX3" fmla="*/ 322696 w 860075"/>
              <a:gd name="connsiteY3" fmla="*/ 555405 h 575592"/>
              <a:gd name="connsiteX4" fmla="*/ 58842 w 860075"/>
              <a:gd name="connsiteY4" fmla="*/ 550967 h 575592"/>
              <a:gd name="connsiteX5" fmla="*/ 1944 w 860075"/>
              <a:gd name="connsiteY5" fmla="*/ 367003 h 575592"/>
              <a:gd name="connsiteX6" fmla="*/ 94564 w 860075"/>
              <a:gd name="connsiteY6" fmla="*/ 38573 h 575592"/>
              <a:gd name="connsiteX7" fmla="*/ 772219 w 860075"/>
              <a:gd name="connsiteY7" fmla="*/ 39889 h 575592"/>
              <a:gd name="connsiteX0" fmla="*/ 772219 w 822510"/>
              <a:gd name="connsiteY0" fmla="*/ 40092 h 575795"/>
              <a:gd name="connsiteX1" fmla="*/ 728463 w 822510"/>
              <a:gd name="connsiteY1" fmla="*/ 341998 h 575795"/>
              <a:gd name="connsiteX2" fmla="*/ 376924 w 822510"/>
              <a:gd name="connsiteY2" fmla="*/ 381883 h 575795"/>
              <a:gd name="connsiteX3" fmla="*/ 322696 w 822510"/>
              <a:gd name="connsiteY3" fmla="*/ 555608 h 575795"/>
              <a:gd name="connsiteX4" fmla="*/ 58842 w 822510"/>
              <a:gd name="connsiteY4" fmla="*/ 551170 h 575795"/>
              <a:gd name="connsiteX5" fmla="*/ 1944 w 822510"/>
              <a:gd name="connsiteY5" fmla="*/ 367206 h 575795"/>
              <a:gd name="connsiteX6" fmla="*/ 94564 w 822510"/>
              <a:gd name="connsiteY6" fmla="*/ 38776 h 575795"/>
              <a:gd name="connsiteX7" fmla="*/ 772219 w 822510"/>
              <a:gd name="connsiteY7" fmla="*/ 40092 h 575795"/>
              <a:gd name="connsiteX0" fmla="*/ 772219 w 868071"/>
              <a:gd name="connsiteY0" fmla="*/ 38484 h 574187"/>
              <a:gd name="connsiteX1" fmla="*/ 821686 w 868071"/>
              <a:gd name="connsiteY1" fmla="*/ 313438 h 574187"/>
              <a:gd name="connsiteX2" fmla="*/ 376924 w 868071"/>
              <a:gd name="connsiteY2" fmla="*/ 380275 h 574187"/>
              <a:gd name="connsiteX3" fmla="*/ 322696 w 868071"/>
              <a:gd name="connsiteY3" fmla="*/ 554000 h 574187"/>
              <a:gd name="connsiteX4" fmla="*/ 58842 w 868071"/>
              <a:gd name="connsiteY4" fmla="*/ 549562 h 574187"/>
              <a:gd name="connsiteX5" fmla="*/ 1944 w 868071"/>
              <a:gd name="connsiteY5" fmla="*/ 365598 h 574187"/>
              <a:gd name="connsiteX6" fmla="*/ 94564 w 868071"/>
              <a:gd name="connsiteY6" fmla="*/ 37168 h 574187"/>
              <a:gd name="connsiteX7" fmla="*/ 772219 w 868071"/>
              <a:gd name="connsiteY7" fmla="*/ 38484 h 574187"/>
              <a:gd name="connsiteX0" fmla="*/ 623971 w 829725"/>
              <a:gd name="connsiteY0" fmla="*/ 74890 h 553320"/>
              <a:gd name="connsiteX1" fmla="*/ 821309 w 829725"/>
              <a:gd name="connsiteY1" fmla="*/ 292571 h 553320"/>
              <a:gd name="connsiteX2" fmla="*/ 376547 w 829725"/>
              <a:gd name="connsiteY2" fmla="*/ 359408 h 553320"/>
              <a:gd name="connsiteX3" fmla="*/ 322319 w 829725"/>
              <a:gd name="connsiteY3" fmla="*/ 533133 h 553320"/>
              <a:gd name="connsiteX4" fmla="*/ 58465 w 829725"/>
              <a:gd name="connsiteY4" fmla="*/ 528695 h 553320"/>
              <a:gd name="connsiteX5" fmla="*/ 1567 w 829725"/>
              <a:gd name="connsiteY5" fmla="*/ 344731 h 553320"/>
              <a:gd name="connsiteX6" fmla="*/ 94187 w 829725"/>
              <a:gd name="connsiteY6" fmla="*/ 16301 h 553320"/>
              <a:gd name="connsiteX7" fmla="*/ 623971 w 829725"/>
              <a:gd name="connsiteY7" fmla="*/ 74890 h 553320"/>
              <a:gd name="connsiteX0" fmla="*/ 624165 w 830056"/>
              <a:gd name="connsiteY0" fmla="*/ 42555 h 520985"/>
              <a:gd name="connsiteX1" fmla="*/ 821503 w 830056"/>
              <a:gd name="connsiteY1" fmla="*/ 260236 h 520985"/>
              <a:gd name="connsiteX2" fmla="*/ 376741 w 830056"/>
              <a:gd name="connsiteY2" fmla="*/ 327073 h 520985"/>
              <a:gd name="connsiteX3" fmla="*/ 322513 w 830056"/>
              <a:gd name="connsiteY3" fmla="*/ 500798 h 520985"/>
              <a:gd name="connsiteX4" fmla="*/ 58659 w 830056"/>
              <a:gd name="connsiteY4" fmla="*/ 496360 h 520985"/>
              <a:gd name="connsiteX5" fmla="*/ 1761 w 830056"/>
              <a:gd name="connsiteY5" fmla="*/ 312396 h 520985"/>
              <a:gd name="connsiteX6" fmla="*/ 78308 w 830056"/>
              <a:gd name="connsiteY6" fmla="*/ 24394 h 520985"/>
              <a:gd name="connsiteX7" fmla="*/ 624165 w 830056"/>
              <a:gd name="connsiteY7" fmla="*/ 42555 h 52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056" h="520985">
                <a:moveTo>
                  <a:pt x="624165" y="42555"/>
                </a:moveTo>
                <a:cubicBezTo>
                  <a:pt x="748031" y="81862"/>
                  <a:pt x="862740" y="212816"/>
                  <a:pt x="821503" y="260236"/>
                </a:cubicBezTo>
                <a:cubicBezTo>
                  <a:pt x="780266" y="307656"/>
                  <a:pt x="459906" y="286979"/>
                  <a:pt x="376741" y="327073"/>
                </a:cubicBezTo>
                <a:cubicBezTo>
                  <a:pt x="293576" y="367167"/>
                  <a:pt x="375527" y="472583"/>
                  <a:pt x="322513" y="500798"/>
                </a:cubicBezTo>
                <a:cubicBezTo>
                  <a:pt x="269499" y="529013"/>
                  <a:pt x="112118" y="527760"/>
                  <a:pt x="58659" y="496360"/>
                </a:cubicBezTo>
                <a:cubicBezTo>
                  <a:pt x="5200" y="464960"/>
                  <a:pt x="-1514" y="391057"/>
                  <a:pt x="1761" y="312396"/>
                </a:cubicBezTo>
                <a:cubicBezTo>
                  <a:pt x="5036" y="233735"/>
                  <a:pt x="-25426" y="69367"/>
                  <a:pt x="78308" y="24394"/>
                </a:cubicBezTo>
                <a:cubicBezTo>
                  <a:pt x="182042" y="-20579"/>
                  <a:pt x="500299" y="3248"/>
                  <a:pt x="624165" y="4255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16966" y="672661"/>
            <a:ext cx="654839" cy="334132"/>
          </a:xfrm>
          <a:custGeom>
            <a:avLst/>
            <a:gdLst>
              <a:gd name="connsiteX0" fmla="*/ 343550 w 417837"/>
              <a:gd name="connsiteY0" fmla="*/ 14454 h 375982"/>
              <a:gd name="connsiteX1" fmla="*/ 113282 w 417837"/>
              <a:gd name="connsiteY1" fmla="*/ 4442 h 375982"/>
              <a:gd name="connsiteX2" fmla="*/ 13165 w 417837"/>
              <a:gd name="connsiteY2" fmla="*/ 77861 h 375982"/>
              <a:gd name="connsiteX3" fmla="*/ 29851 w 417837"/>
              <a:gd name="connsiteY3" fmla="*/ 154617 h 375982"/>
              <a:gd name="connsiteX4" fmla="*/ 273469 w 417837"/>
              <a:gd name="connsiteY4" fmla="*/ 354851 h 375982"/>
              <a:gd name="connsiteX5" fmla="*/ 400283 w 417837"/>
              <a:gd name="connsiteY5" fmla="*/ 371537 h 375982"/>
              <a:gd name="connsiteX6" fmla="*/ 413632 w 417837"/>
              <a:gd name="connsiteY6" fmla="*/ 368200 h 375982"/>
              <a:gd name="connsiteX0" fmla="*/ 335248 w 409535"/>
              <a:gd name="connsiteY0" fmla="*/ 11541 h 373069"/>
              <a:gd name="connsiteX1" fmla="*/ 104980 w 409535"/>
              <a:gd name="connsiteY1" fmla="*/ 1529 h 373069"/>
              <a:gd name="connsiteX2" fmla="*/ 21549 w 409535"/>
              <a:gd name="connsiteY2" fmla="*/ 34901 h 373069"/>
              <a:gd name="connsiteX3" fmla="*/ 21549 w 409535"/>
              <a:gd name="connsiteY3" fmla="*/ 151704 h 373069"/>
              <a:gd name="connsiteX4" fmla="*/ 265167 w 409535"/>
              <a:gd name="connsiteY4" fmla="*/ 351938 h 373069"/>
              <a:gd name="connsiteX5" fmla="*/ 391981 w 409535"/>
              <a:gd name="connsiteY5" fmla="*/ 368624 h 373069"/>
              <a:gd name="connsiteX6" fmla="*/ 405330 w 409535"/>
              <a:gd name="connsiteY6" fmla="*/ 365287 h 373069"/>
              <a:gd name="connsiteX0" fmla="*/ 365283 w 409535"/>
              <a:gd name="connsiteY0" fmla="*/ 17191 h 372044"/>
              <a:gd name="connsiteX1" fmla="*/ 104980 w 409535"/>
              <a:gd name="connsiteY1" fmla="*/ 504 h 372044"/>
              <a:gd name="connsiteX2" fmla="*/ 21549 w 409535"/>
              <a:gd name="connsiteY2" fmla="*/ 33876 h 372044"/>
              <a:gd name="connsiteX3" fmla="*/ 21549 w 409535"/>
              <a:gd name="connsiteY3" fmla="*/ 150679 h 372044"/>
              <a:gd name="connsiteX4" fmla="*/ 265167 w 409535"/>
              <a:gd name="connsiteY4" fmla="*/ 350913 h 372044"/>
              <a:gd name="connsiteX5" fmla="*/ 391981 w 409535"/>
              <a:gd name="connsiteY5" fmla="*/ 367599 h 372044"/>
              <a:gd name="connsiteX6" fmla="*/ 405330 w 409535"/>
              <a:gd name="connsiteY6" fmla="*/ 364262 h 372044"/>
              <a:gd name="connsiteX0" fmla="*/ 358390 w 408570"/>
              <a:gd name="connsiteY0" fmla="*/ 17191 h 373300"/>
              <a:gd name="connsiteX1" fmla="*/ 98087 w 408570"/>
              <a:gd name="connsiteY1" fmla="*/ 504 h 373300"/>
              <a:gd name="connsiteX2" fmla="*/ 14656 w 408570"/>
              <a:gd name="connsiteY2" fmla="*/ 33876 h 373300"/>
              <a:gd name="connsiteX3" fmla="*/ 14656 w 408570"/>
              <a:gd name="connsiteY3" fmla="*/ 150679 h 373300"/>
              <a:gd name="connsiteX4" fmla="*/ 161495 w 408570"/>
              <a:gd name="connsiteY4" fmla="*/ 284169 h 373300"/>
              <a:gd name="connsiteX5" fmla="*/ 385088 w 408570"/>
              <a:gd name="connsiteY5" fmla="*/ 367599 h 373300"/>
              <a:gd name="connsiteX6" fmla="*/ 398437 w 408570"/>
              <a:gd name="connsiteY6" fmla="*/ 364262 h 373300"/>
              <a:gd name="connsiteX0" fmla="*/ 358390 w 404086"/>
              <a:gd name="connsiteY0" fmla="*/ 17191 h 404575"/>
              <a:gd name="connsiteX1" fmla="*/ 98087 w 404086"/>
              <a:gd name="connsiteY1" fmla="*/ 504 h 404575"/>
              <a:gd name="connsiteX2" fmla="*/ 14656 w 404086"/>
              <a:gd name="connsiteY2" fmla="*/ 33876 h 404575"/>
              <a:gd name="connsiteX3" fmla="*/ 14656 w 404086"/>
              <a:gd name="connsiteY3" fmla="*/ 150679 h 404575"/>
              <a:gd name="connsiteX4" fmla="*/ 161495 w 404086"/>
              <a:gd name="connsiteY4" fmla="*/ 284169 h 404575"/>
              <a:gd name="connsiteX5" fmla="*/ 385088 w 404086"/>
              <a:gd name="connsiteY5" fmla="*/ 367599 h 404575"/>
              <a:gd name="connsiteX6" fmla="*/ 388425 w 404086"/>
              <a:gd name="connsiteY6" fmla="*/ 404309 h 404575"/>
              <a:gd name="connsiteX0" fmla="*/ 358390 w 421564"/>
              <a:gd name="connsiteY0" fmla="*/ 17191 h 397989"/>
              <a:gd name="connsiteX1" fmla="*/ 98087 w 421564"/>
              <a:gd name="connsiteY1" fmla="*/ 504 h 397989"/>
              <a:gd name="connsiteX2" fmla="*/ 14656 w 421564"/>
              <a:gd name="connsiteY2" fmla="*/ 33876 h 397989"/>
              <a:gd name="connsiteX3" fmla="*/ 14656 w 421564"/>
              <a:gd name="connsiteY3" fmla="*/ 150679 h 397989"/>
              <a:gd name="connsiteX4" fmla="*/ 161495 w 421564"/>
              <a:gd name="connsiteY4" fmla="*/ 284169 h 397989"/>
              <a:gd name="connsiteX5" fmla="*/ 385088 w 421564"/>
              <a:gd name="connsiteY5" fmla="*/ 367599 h 397989"/>
              <a:gd name="connsiteX6" fmla="*/ 418460 w 421564"/>
              <a:gd name="connsiteY6" fmla="*/ 397635 h 397989"/>
              <a:gd name="connsiteX0" fmla="*/ 358390 w 418730"/>
              <a:gd name="connsiteY0" fmla="*/ 17191 h 397812"/>
              <a:gd name="connsiteX1" fmla="*/ 98087 w 418730"/>
              <a:gd name="connsiteY1" fmla="*/ 504 h 397812"/>
              <a:gd name="connsiteX2" fmla="*/ 14656 w 418730"/>
              <a:gd name="connsiteY2" fmla="*/ 33876 h 397812"/>
              <a:gd name="connsiteX3" fmla="*/ 14656 w 418730"/>
              <a:gd name="connsiteY3" fmla="*/ 150679 h 397812"/>
              <a:gd name="connsiteX4" fmla="*/ 161495 w 418730"/>
              <a:gd name="connsiteY4" fmla="*/ 284169 h 397812"/>
              <a:gd name="connsiteX5" fmla="*/ 315006 w 418730"/>
              <a:gd name="connsiteY5" fmla="*/ 350913 h 397812"/>
              <a:gd name="connsiteX6" fmla="*/ 418460 w 418730"/>
              <a:gd name="connsiteY6" fmla="*/ 397635 h 397812"/>
              <a:gd name="connsiteX0" fmla="*/ 358390 w 418617"/>
              <a:gd name="connsiteY0" fmla="*/ 17191 h 409140"/>
              <a:gd name="connsiteX1" fmla="*/ 98087 w 418617"/>
              <a:gd name="connsiteY1" fmla="*/ 504 h 409140"/>
              <a:gd name="connsiteX2" fmla="*/ 14656 w 418617"/>
              <a:gd name="connsiteY2" fmla="*/ 33876 h 409140"/>
              <a:gd name="connsiteX3" fmla="*/ 14656 w 418617"/>
              <a:gd name="connsiteY3" fmla="*/ 150679 h 409140"/>
              <a:gd name="connsiteX4" fmla="*/ 161495 w 418617"/>
              <a:gd name="connsiteY4" fmla="*/ 284169 h 409140"/>
              <a:gd name="connsiteX5" fmla="*/ 264948 w 418617"/>
              <a:gd name="connsiteY5" fmla="*/ 400971 h 409140"/>
              <a:gd name="connsiteX6" fmla="*/ 418460 w 418617"/>
              <a:gd name="connsiteY6" fmla="*/ 397635 h 409140"/>
              <a:gd name="connsiteX0" fmla="*/ 358390 w 391955"/>
              <a:gd name="connsiteY0" fmla="*/ 17191 h 484508"/>
              <a:gd name="connsiteX1" fmla="*/ 98087 w 391955"/>
              <a:gd name="connsiteY1" fmla="*/ 504 h 484508"/>
              <a:gd name="connsiteX2" fmla="*/ 14656 w 391955"/>
              <a:gd name="connsiteY2" fmla="*/ 33876 h 484508"/>
              <a:gd name="connsiteX3" fmla="*/ 14656 w 391955"/>
              <a:gd name="connsiteY3" fmla="*/ 150679 h 484508"/>
              <a:gd name="connsiteX4" fmla="*/ 161495 w 391955"/>
              <a:gd name="connsiteY4" fmla="*/ 284169 h 484508"/>
              <a:gd name="connsiteX5" fmla="*/ 264948 w 391955"/>
              <a:gd name="connsiteY5" fmla="*/ 400971 h 484508"/>
              <a:gd name="connsiteX6" fmla="*/ 391762 w 391955"/>
              <a:gd name="connsiteY6" fmla="*/ 484403 h 484508"/>
              <a:gd name="connsiteX0" fmla="*/ 358390 w 391918"/>
              <a:gd name="connsiteY0" fmla="*/ 17191 h 484468"/>
              <a:gd name="connsiteX1" fmla="*/ 98087 w 391918"/>
              <a:gd name="connsiteY1" fmla="*/ 504 h 484468"/>
              <a:gd name="connsiteX2" fmla="*/ 14656 w 391918"/>
              <a:gd name="connsiteY2" fmla="*/ 33876 h 484468"/>
              <a:gd name="connsiteX3" fmla="*/ 14656 w 391918"/>
              <a:gd name="connsiteY3" fmla="*/ 150679 h 484468"/>
              <a:gd name="connsiteX4" fmla="*/ 161495 w 391918"/>
              <a:gd name="connsiteY4" fmla="*/ 284169 h 484468"/>
              <a:gd name="connsiteX5" fmla="*/ 241588 w 391918"/>
              <a:gd name="connsiteY5" fmla="*/ 367598 h 484468"/>
              <a:gd name="connsiteX6" fmla="*/ 391762 w 391918"/>
              <a:gd name="connsiteY6" fmla="*/ 484403 h 484468"/>
              <a:gd name="connsiteX0" fmla="*/ 355230 w 388768"/>
              <a:gd name="connsiteY0" fmla="*/ 17191 h 484471"/>
              <a:gd name="connsiteX1" fmla="*/ 94927 w 388768"/>
              <a:gd name="connsiteY1" fmla="*/ 504 h 484471"/>
              <a:gd name="connsiteX2" fmla="*/ 11496 w 388768"/>
              <a:gd name="connsiteY2" fmla="*/ 33876 h 484471"/>
              <a:gd name="connsiteX3" fmla="*/ 11496 w 388768"/>
              <a:gd name="connsiteY3" fmla="*/ 150679 h 484471"/>
              <a:gd name="connsiteX4" fmla="*/ 111614 w 388768"/>
              <a:gd name="connsiteY4" fmla="*/ 264146 h 484471"/>
              <a:gd name="connsiteX5" fmla="*/ 238428 w 388768"/>
              <a:gd name="connsiteY5" fmla="*/ 367598 h 484471"/>
              <a:gd name="connsiteX6" fmla="*/ 388602 w 388768"/>
              <a:gd name="connsiteY6" fmla="*/ 484403 h 484471"/>
              <a:gd name="connsiteX0" fmla="*/ 496880 w 530512"/>
              <a:gd name="connsiteY0" fmla="*/ 17191 h 484471"/>
              <a:gd name="connsiteX1" fmla="*/ 236577 w 530512"/>
              <a:gd name="connsiteY1" fmla="*/ 504 h 484471"/>
              <a:gd name="connsiteX2" fmla="*/ 153146 w 530512"/>
              <a:gd name="connsiteY2" fmla="*/ 33876 h 484471"/>
              <a:gd name="connsiteX3" fmla="*/ 153146 w 530512"/>
              <a:gd name="connsiteY3" fmla="*/ 150679 h 484471"/>
              <a:gd name="connsiteX4" fmla="*/ 5736 w 530512"/>
              <a:gd name="connsiteY4" fmla="*/ 261234 h 484471"/>
              <a:gd name="connsiteX5" fmla="*/ 380078 w 530512"/>
              <a:gd name="connsiteY5" fmla="*/ 367598 h 484471"/>
              <a:gd name="connsiteX6" fmla="*/ 530252 w 530512"/>
              <a:gd name="connsiteY6" fmla="*/ 484403 h 484471"/>
              <a:gd name="connsiteX0" fmla="*/ 557558 w 591190"/>
              <a:gd name="connsiteY0" fmla="*/ 17191 h 484471"/>
              <a:gd name="connsiteX1" fmla="*/ 297255 w 591190"/>
              <a:gd name="connsiteY1" fmla="*/ 504 h 484471"/>
              <a:gd name="connsiteX2" fmla="*/ 213824 w 591190"/>
              <a:gd name="connsiteY2" fmla="*/ 33876 h 484471"/>
              <a:gd name="connsiteX3" fmla="*/ 12889 w 591190"/>
              <a:gd name="connsiteY3" fmla="*/ 57492 h 484471"/>
              <a:gd name="connsiteX4" fmla="*/ 66414 w 591190"/>
              <a:gd name="connsiteY4" fmla="*/ 261234 h 484471"/>
              <a:gd name="connsiteX5" fmla="*/ 440756 w 591190"/>
              <a:gd name="connsiteY5" fmla="*/ 367598 h 484471"/>
              <a:gd name="connsiteX6" fmla="*/ 590930 w 591190"/>
              <a:gd name="connsiteY6" fmla="*/ 484403 h 484471"/>
              <a:gd name="connsiteX0" fmla="*/ 551520 w 584952"/>
              <a:gd name="connsiteY0" fmla="*/ 17191 h 484474"/>
              <a:gd name="connsiteX1" fmla="*/ 291217 w 584952"/>
              <a:gd name="connsiteY1" fmla="*/ 504 h 484474"/>
              <a:gd name="connsiteX2" fmla="*/ 207786 w 584952"/>
              <a:gd name="connsiteY2" fmla="*/ 33876 h 484474"/>
              <a:gd name="connsiteX3" fmla="*/ 6851 w 584952"/>
              <a:gd name="connsiteY3" fmla="*/ 57492 h 484474"/>
              <a:gd name="connsiteX4" fmla="*/ 60376 w 584952"/>
              <a:gd name="connsiteY4" fmla="*/ 261234 h 484474"/>
              <a:gd name="connsiteX5" fmla="*/ 193014 w 584952"/>
              <a:gd name="connsiteY5" fmla="*/ 370510 h 484474"/>
              <a:gd name="connsiteX6" fmla="*/ 584892 w 584952"/>
              <a:gd name="connsiteY6" fmla="*/ 484403 h 484474"/>
              <a:gd name="connsiteX0" fmla="*/ 551520 w 551520"/>
              <a:gd name="connsiteY0" fmla="*/ 17191 h 411872"/>
              <a:gd name="connsiteX1" fmla="*/ 291217 w 551520"/>
              <a:gd name="connsiteY1" fmla="*/ 504 h 411872"/>
              <a:gd name="connsiteX2" fmla="*/ 207786 w 551520"/>
              <a:gd name="connsiteY2" fmla="*/ 33876 h 411872"/>
              <a:gd name="connsiteX3" fmla="*/ 6851 w 551520"/>
              <a:gd name="connsiteY3" fmla="*/ 57492 h 411872"/>
              <a:gd name="connsiteX4" fmla="*/ 60376 w 551520"/>
              <a:gd name="connsiteY4" fmla="*/ 261234 h 411872"/>
              <a:gd name="connsiteX5" fmla="*/ 193014 w 551520"/>
              <a:gd name="connsiteY5" fmla="*/ 370510 h 411872"/>
              <a:gd name="connsiteX6" fmla="*/ 250001 w 551520"/>
              <a:gd name="connsiteY6" fmla="*/ 411600 h 411872"/>
              <a:gd name="connsiteX0" fmla="*/ 550943 w 550943"/>
              <a:gd name="connsiteY0" fmla="*/ 17191 h 411763"/>
              <a:gd name="connsiteX1" fmla="*/ 290640 w 550943"/>
              <a:gd name="connsiteY1" fmla="*/ 504 h 411763"/>
              <a:gd name="connsiteX2" fmla="*/ 207209 w 550943"/>
              <a:gd name="connsiteY2" fmla="*/ 33876 h 411763"/>
              <a:gd name="connsiteX3" fmla="*/ 6274 w 550943"/>
              <a:gd name="connsiteY3" fmla="*/ 57492 h 411763"/>
              <a:gd name="connsiteX4" fmla="*/ 59799 w 550943"/>
              <a:gd name="connsiteY4" fmla="*/ 261234 h 411763"/>
              <a:gd name="connsiteX5" fmla="*/ 151668 w 550943"/>
              <a:gd name="connsiteY5" fmla="*/ 355950 h 411763"/>
              <a:gd name="connsiteX6" fmla="*/ 249424 w 550943"/>
              <a:gd name="connsiteY6" fmla="*/ 411600 h 411763"/>
              <a:gd name="connsiteX0" fmla="*/ 550943 w 550943"/>
              <a:gd name="connsiteY0" fmla="*/ 17191 h 429187"/>
              <a:gd name="connsiteX1" fmla="*/ 290640 w 550943"/>
              <a:gd name="connsiteY1" fmla="*/ 504 h 429187"/>
              <a:gd name="connsiteX2" fmla="*/ 207209 w 550943"/>
              <a:gd name="connsiteY2" fmla="*/ 33876 h 429187"/>
              <a:gd name="connsiteX3" fmla="*/ 6274 w 550943"/>
              <a:gd name="connsiteY3" fmla="*/ 57492 h 429187"/>
              <a:gd name="connsiteX4" fmla="*/ 59799 w 550943"/>
              <a:gd name="connsiteY4" fmla="*/ 261234 h 429187"/>
              <a:gd name="connsiteX5" fmla="*/ 151668 w 550943"/>
              <a:gd name="connsiteY5" fmla="*/ 355950 h 429187"/>
              <a:gd name="connsiteX6" fmla="*/ 246511 w 550943"/>
              <a:gd name="connsiteY6" fmla="*/ 429072 h 429187"/>
              <a:gd name="connsiteX0" fmla="*/ 550547 w 550547"/>
              <a:gd name="connsiteY0" fmla="*/ 17191 h 429181"/>
              <a:gd name="connsiteX1" fmla="*/ 290244 w 550547"/>
              <a:gd name="connsiteY1" fmla="*/ 504 h 429181"/>
              <a:gd name="connsiteX2" fmla="*/ 206813 w 550547"/>
              <a:gd name="connsiteY2" fmla="*/ 33876 h 429181"/>
              <a:gd name="connsiteX3" fmla="*/ 5878 w 550547"/>
              <a:gd name="connsiteY3" fmla="*/ 57492 h 429181"/>
              <a:gd name="connsiteX4" fmla="*/ 59403 w 550547"/>
              <a:gd name="connsiteY4" fmla="*/ 261234 h 429181"/>
              <a:gd name="connsiteX5" fmla="*/ 119239 w 550547"/>
              <a:gd name="connsiteY5" fmla="*/ 353038 h 429181"/>
              <a:gd name="connsiteX6" fmla="*/ 246115 w 550547"/>
              <a:gd name="connsiteY6" fmla="*/ 429072 h 429181"/>
              <a:gd name="connsiteX0" fmla="*/ 550547 w 550547"/>
              <a:gd name="connsiteY0" fmla="*/ 17191 h 458268"/>
              <a:gd name="connsiteX1" fmla="*/ 290244 w 550547"/>
              <a:gd name="connsiteY1" fmla="*/ 504 h 458268"/>
              <a:gd name="connsiteX2" fmla="*/ 206813 w 550547"/>
              <a:gd name="connsiteY2" fmla="*/ 33876 h 458268"/>
              <a:gd name="connsiteX3" fmla="*/ 5878 w 550547"/>
              <a:gd name="connsiteY3" fmla="*/ 57492 h 458268"/>
              <a:gd name="connsiteX4" fmla="*/ 59403 w 550547"/>
              <a:gd name="connsiteY4" fmla="*/ 261234 h 458268"/>
              <a:gd name="connsiteX5" fmla="*/ 119239 w 550547"/>
              <a:gd name="connsiteY5" fmla="*/ 353038 h 458268"/>
              <a:gd name="connsiteX6" fmla="*/ 222818 w 550547"/>
              <a:gd name="connsiteY6" fmla="*/ 458193 h 458268"/>
              <a:gd name="connsiteX0" fmla="*/ 555692 w 555692"/>
              <a:gd name="connsiteY0" fmla="*/ 18523 h 459600"/>
              <a:gd name="connsiteX1" fmla="*/ 295389 w 555692"/>
              <a:gd name="connsiteY1" fmla="*/ 1836 h 459600"/>
              <a:gd name="connsiteX2" fmla="*/ 11023 w 555692"/>
              <a:gd name="connsiteY2" fmla="*/ 58824 h 459600"/>
              <a:gd name="connsiteX3" fmla="*/ 64548 w 555692"/>
              <a:gd name="connsiteY3" fmla="*/ 262566 h 459600"/>
              <a:gd name="connsiteX4" fmla="*/ 124384 w 555692"/>
              <a:gd name="connsiteY4" fmla="*/ 354370 h 459600"/>
              <a:gd name="connsiteX5" fmla="*/ 227963 w 555692"/>
              <a:gd name="connsiteY5" fmla="*/ 459525 h 459600"/>
              <a:gd name="connsiteX0" fmla="*/ 558504 w 558504"/>
              <a:gd name="connsiteY0" fmla="*/ 18523 h 459605"/>
              <a:gd name="connsiteX1" fmla="*/ 298201 w 558504"/>
              <a:gd name="connsiteY1" fmla="*/ 1836 h 459605"/>
              <a:gd name="connsiteX2" fmla="*/ 13835 w 558504"/>
              <a:gd name="connsiteY2" fmla="*/ 58824 h 459605"/>
              <a:gd name="connsiteX3" fmla="*/ 52799 w 558504"/>
              <a:gd name="connsiteY3" fmla="*/ 233445 h 459605"/>
              <a:gd name="connsiteX4" fmla="*/ 127196 w 558504"/>
              <a:gd name="connsiteY4" fmla="*/ 354370 h 459605"/>
              <a:gd name="connsiteX5" fmla="*/ 230775 w 558504"/>
              <a:gd name="connsiteY5" fmla="*/ 459525 h 459605"/>
              <a:gd name="connsiteX0" fmla="*/ 549488 w 549488"/>
              <a:gd name="connsiteY0" fmla="*/ 18523 h 459605"/>
              <a:gd name="connsiteX1" fmla="*/ 289185 w 549488"/>
              <a:gd name="connsiteY1" fmla="*/ 1836 h 459605"/>
              <a:gd name="connsiteX2" fmla="*/ 4819 w 549488"/>
              <a:gd name="connsiteY2" fmla="*/ 58824 h 459605"/>
              <a:gd name="connsiteX3" fmla="*/ 118180 w 549488"/>
              <a:gd name="connsiteY3" fmla="*/ 354370 h 459605"/>
              <a:gd name="connsiteX4" fmla="*/ 221759 w 549488"/>
              <a:gd name="connsiteY4" fmla="*/ 459525 h 459605"/>
              <a:gd name="connsiteX0" fmla="*/ 553311 w 553311"/>
              <a:gd name="connsiteY0" fmla="*/ 18523 h 459571"/>
              <a:gd name="connsiteX1" fmla="*/ 293008 w 553311"/>
              <a:gd name="connsiteY1" fmla="*/ 1836 h 459571"/>
              <a:gd name="connsiteX2" fmla="*/ 8642 w 553311"/>
              <a:gd name="connsiteY2" fmla="*/ 58824 h 459571"/>
              <a:gd name="connsiteX3" fmla="*/ 87058 w 553311"/>
              <a:gd name="connsiteY3" fmla="*/ 301952 h 459571"/>
              <a:gd name="connsiteX4" fmla="*/ 225582 w 553311"/>
              <a:gd name="connsiteY4" fmla="*/ 459525 h 459571"/>
              <a:gd name="connsiteX0" fmla="*/ 669646 w 669646"/>
              <a:gd name="connsiteY0" fmla="*/ 18523 h 459568"/>
              <a:gd name="connsiteX1" fmla="*/ 409343 w 669646"/>
              <a:gd name="connsiteY1" fmla="*/ 1836 h 459568"/>
              <a:gd name="connsiteX2" fmla="*/ 124977 w 669646"/>
              <a:gd name="connsiteY2" fmla="*/ 58824 h 459568"/>
              <a:gd name="connsiteX3" fmla="*/ 8572 w 669646"/>
              <a:gd name="connsiteY3" fmla="*/ 292526 h 459568"/>
              <a:gd name="connsiteX4" fmla="*/ 341917 w 669646"/>
              <a:gd name="connsiteY4" fmla="*/ 459525 h 459568"/>
              <a:gd name="connsiteX0" fmla="*/ 663705 w 663705"/>
              <a:gd name="connsiteY0" fmla="*/ 18523 h 447017"/>
              <a:gd name="connsiteX1" fmla="*/ 403402 w 663705"/>
              <a:gd name="connsiteY1" fmla="*/ 1836 h 447017"/>
              <a:gd name="connsiteX2" fmla="*/ 119036 w 663705"/>
              <a:gd name="connsiteY2" fmla="*/ 58824 h 447017"/>
              <a:gd name="connsiteX3" fmla="*/ 2631 w 663705"/>
              <a:gd name="connsiteY3" fmla="*/ 292526 h 447017"/>
              <a:gd name="connsiteX4" fmla="*/ 219712 w 663705"/>
              <a:gd name="connsiteY4" fmla="*/ 446956 h 447017"/>
              <a:gd name="connsiteX0" fmla="*/ 672902 w 672902"/>
              <a:gd name="connsiteY0" fmla="*/ 18523 h 447285"/>
              <a:gd name="connsiteX1" fmla="*/ 412599 w 672902"/>
              <a:gd name="connsiteY1" fmla="*/ 1836 h 447285"/>
              <a:gd name="connsiteX2" fmla="*/ 128233 w 672902"/>
              <a:gd name="connsiteY2" fmla="*/ 58824 h 447285"/>
              <a:gd name="connsiteX3" fmla="*/ 2401 w 672902"/>
              <a:gd name="connsiteY3" fmla="*/ 371082 h 447285"/>
              <a:gd name="connsiteX4" fmla="*/ 228909 w 672902"/>
              <a:gd name="connsiteY4" fmla="*/ 446956 h 447285"/>
              <a:gd name="connsiteX0" fmla="*/ 687927 w 687927"/>
              <a:gd name="connsiteY0" fmla="*/ 18720 h 447473"/>
              <a:gd name="connsiteX1" fmla="*/ 427624 w 687927"/>
              <a:gd name="connsiteY1" fmla="*/ 2033 h 447473"/>
              <a:gd name="connsiteX2" fmla="*/ 61559 w 687927"/>
              <a:gd name="connsiteY2" fmla="*/ 62163 h 447473"/>
              <a:gd name="connsiteX3" fmla="*/ 17426 w 687927"/>
              <a:gd name="connsiteY3" fmla="*/ 371279 h 447473"/>
              <a:gd name="connsiteX4" fmla="*/ 243934 w 687927"/>
              <a:gd name="connsiteY4" fmla="*/ 447153 h 447473"/>
              <a:gd name="connsiteX0" fmla="*/ 687529 w 687529"/>
              <a:gd name="connsiteY0" fmla="*/ 2297 h 431050"/>
              <a:gd name="connsiteX1" fmla="*/ 417799 w 687529"/>
              <a:gd name="connsiteY1" fmla="*/ 26459 h 431050"/>
              <a:gd name="connsiteX2" fmla="*/ 61161 w 687529"/>
              <a:gd name="connsiteY2" fmla="*/ 45740 h 431050"/>
              <a:gd name="connsiteX3" fmla="*/ 17028 w 687529"/>
              <a:gd name="connsiteY3" fmla="*/ 354856 h 431050"/>
              <a:gd name="connsiteX4" fmla="*/ 243536 w 687529"/>
              <a:gd name="connsiteY4" fmla="*/ 430730 h 431050"/>
              <a:gd name="connsiteX0" fmla="*/ 706383 w 706383"/>
              <a:gd name="connsiteY0" fmla="*/ 24531 h 415577"/>
              <a:gd name="connsiteX1" fmla="*/ 417799 w 706383"/>
              <a:gd name="connsiteY1" fmla="*/ 10986 h 415577"/>
              <a:gd name="connsiteX2" fmla="*/ 61161 w 706383"/>
              <a:gd name="connsiteY2" fmla="*/ 30267 h 415577"/>
              <a:gd name="connsiteX3" fmla="*/ 17028 w 706383"/>
              <a:gd name="connsiteY3" fmla="*/ 339383 h 415577"/>
              <a:gd name="connsiteX4" fmla="*/ 243536 w 706383"/>
              <a:gd name="connsiteY4" fmla="*/ 415257 h 415577"/>
              <a:gd name="connsiteX0" fmla="*/ 706383 w 706383"/>
              <a:gd name="connsiteY0" fmla="*/ 15103 h 406094"/>
              <a:gd name="connsiteX1" fmla="*/ 417799 w 706383"/>
              <a:gd name="connsiteY1" fmla="*/ 1558 h 406094"/>
              <a:gd name="connsiteX2" fmla="*/ 61161 w 706383"/>
              <a:gd name="connsiteY2" fmla="*/ 45977 h 406094"/>
              <a:gd name="connsiteX3" fmla="*/ 17028 w 706383"/>
              <a:gd name="connsiteY3" fmla="*/ 329955 h 406094"/>
              <a:gd name="connsiteX4" fmla="*/ 243536 w 706383"/>
              <a:gd name="connsiteY4" fmla="*/ 405829 h 406094"/>
              <a:gd name="connsiteX0" fmla="*/ 687828 w 687828"/>
              <a:gd name="connsiteY0" fmla="*/ 15103 h 405985"/>
              <a:gd name="connsiteX1" fmla="*/ 399244 w 687828"/>
              <a:gd name="connsiteY1" fmla="*/ 1558 h 405985"/>
              <a:gd name="connsiteX2" fmla="*/ 42606 w 687828"/>
              <a:gd name="connsiteY2" fmla="*/ 45977 h 405985"/>
              <a:gd name="connsiteX3" fmla="*/ 26753 w 687828"/>
              <a:gd name="connsiteY3" fmla="*/ 314244 h 405985"/>
              <a:gd name="connsiteX4" fmla="*/ 224981 w 687828"/>
              <a:gd name="connsiteY4" fmla="*/ 405829 h 405985"/>
              <a:gd name="connsiteX0" fmla="*/ 656405 w 656405"/>
              <a:gd name="connsiteY0" fmla="*/ 146463 h 411654"/>
              <a:gd name="connsiteX1" fmla="*/ 399244 w 656405"/>
              <a:gd name="connsiteY1" fmla="*/ 7227 h 411654"/>
              <a:gd name="connsiteX2" fmla="*/ 42606 w 656405"/>
              <a:gd name="connsiteY2" fmla="*/ 51646 h 411654"/>
              <a:gd name="connsiteX3" fmla="*/ 26753 w 656405"/>
              <a:gd name="connsiteY3" fmla="*/ 319913 h 411654"/>
              <a:gd name="connsiteX4" fmla="*/ 224981 w 656405"/>
              <a:gd name="connsiteY4" fmla="*/ 411498 h 411654"/>
              <a:gd name="connsiteX0" fmla="*/ 651879 w 651879"/>
              <a:gd name="connsiteY0" fmla="*/ 110443 h 375634"/>
              <a:gd name="connsiteX1" fmla="*/ 319304 w 651879"/>
              <a:gd name="connsiteY1" fmla="*/ 40337 h 375634"/>
              <a:gd name="connsiteX2" fmla="*/ 38080 w 651879"/>
              <a:gd name="connsiteY2" fmla="*/ 15626 h 375634"/>
              <a:gd name="connsiteX3" fmla="*/ 22227 w 651879"/>
              <a:gd name="connsiteY3" fmla="*/ 283893 h 375634"/>
              <a:gd name="connsiteX4" fmla="*/ 220455 w 651879"/>
              <a:gd name="connsiteY4" fmla="*/ 375478 h 375634"/>
              <a:gd name="connsiteX0" fmla="*/ 655227 w 655227"/>
              <a:gd name="connsiteY0" fmla="*/ 73721 h 338881"/>
              <a:gd name="connsiteX1" fmla="*/ 322652 w 655227"/>
              <a:gd name="connsiteY1" fmla="*/ 3615 h 338881"/>
              <a:gd name="connsiteX2" fmla="*/ 35143 w 655227"/>
              <a:gd name="connsiteY2" fmla="*/ 35465 h 338881"/>
              <a:gd name="connsiteX3" fmla="*/ 25575 w 655227"/>
              <a:gd name="connsiteY3" fmla="*/ 247171 h 338881"/>
              <a:gd name="connsiteX4" fmla="*/ 223803 w 655227"/>
              <a:gd name="connsiteY4" fmla="*/ 338756 h 338881"/>
              <a:gd name="connsiteX0" fmla="*/ 654839 w 654839"/>
              <a:gd name="connsiteY0" fmla="*/ 68972 h 334132"/>
              <a:gd name="connsiteX1" fmla="*/ 315980 w 654839"/>
              <a:gd name="connsiteY1" fmla="*/ 5151 h 334132"/>
              <a:gd name="connsiteX2" fmla="*/ 34755 w 654839"/>
              <a:gd name="connsiteY2" fmla="*/ 30716 h 334132"/>
              <a:gd name="connsiteX3" fmla="*/ 25187 w 654839"/>
              <a:gd name="connsiteY3" fmla="*/ 242422 h 334132"/>
              <a:gd name="connsiteX4" fmla="*/ 223415 w 654839"/>
              <a:gd name="connsiteY4" fmla="*/ 334007 h 33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839" h="334132">
                <a:moveTo>
                  <a:pt x="654839" y="68972"/>
                </a:moveTo>
                <a:cubicBezTo>
                  <a:pt x="567237" y="58682"/>
                  <a:pt x="419327" y="11527"/>
                  <a:pt x="315980" y="5151"/>
                </a:cubicBezTo>
                <a:cubicBezTo>
                  <a:pt x="212633" y="-1225"/>
                  <a:pt x="83220" y="-8829"/>
                  <a:pt x="34755" y="30716"/>
                </a:cubicBezTo>
                <a:cubicBezTo>
                  <a:pt x="-13710" y="70261"/>
                  <a:pt x="-6256" y="191874"/>
                  <a:pt x="25187" y="242422"/>
                </a:cubicBezTo>
                <a:cubicBezTo>
                  <a:pt x="56630" y="292970"/>
                  <a:pt x="228421" y="336788"/>
                  <a:pt x="223415" y="334007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19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research has made possible huge advantages in society.</a:t>
            </a:r>
          </a:p>
          <a:p>
            <a:pPr lvl="1"/>
            <a:r>
              <a:rPr lang="en-US" dirty="0" smtClean="0"/>
              <a:t>Much of it was publicly funded (via government agencies).</a:t>
            </a:r>
          </a:p>
          <a:p>
            <a:pPr lvl="1"/>
            <a:r>
              <a:rPr lang="en-US" dirty="0" smtClean="0"/>
              <a:t>Some of it came from corporate research labs.</a:t>
            </a:r>
          </a:p>
          <a:p>
            <a:r>
              <a:rPr lang="en-US" dirty="0" smtClean="0"/>
              <a:t>I will argue that:</a:t>
            </a:r>
          </a:p>
          <a:p>
            <a:pPr lvl="1"/>
            <a:r>
              <a:rPr lang="en-US" dirty="0" smtClean="0"/>
              <a:t>Many of the most significant and influential systems came from corporate labs.</a:t>
            </a:r>
          </a:p>
          <a:p>
            <a:pPr lvl="1"/>
            <a:r>
              <a:rPr lang="en-US" dirty="0" smtClean="0"/>
              <a:t>Significant </a:t>
            </a:r>
            <a:r>
              <a:rPr lang="en-US" u="sng" dirty="0" smtClean="0"/>
              <a:t>systems</a:t>
            </a:r>
            <a:r>
              <a:rPr lang="en-US" dirty="0" smtClean="0"/>
              <a:t> rarely come directly from other research organizations.</a:t>
            </a:r>
          </a:p>
          <a:p>
            <a:r>
              <a:rPr lang="en-US" dirty="0" smtClean="0"/>
              <a:t>I will conclude that:</a:t>
            </a:r>
          </a:p>
          <a:p>
            <a:pPr lvl="1"/>
            <a:r>
              <a:rPr lang="en-US" dirty="0" smtClean="0"/>
              <a:t>Society loses without corporate research labs.</a:t>
            </a:r>
          </a:p>
          <a:p>
            <a:pPr lvl="1"/>
            <a:r>
              <a:rPr lang="en-US" dirty="0" smtClean="0"/>
              <a:t>But they are disappearing.  What can we do about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53200" y="5657052"/>
            <a:ext cx="1041157" cy="766118"/>
            <a:chOff x="6553200" y="5657052"/>
            <a:chExt cx="1041157" cy="766118"/>
          </a:xfrm>
        </p:grpSpPr>
        <p:sp>
          <p:nvSpPr>
            <p:cNvPr id="7" name="TextBox 6"/>
            <p:cNvSpPr txBox="1"/>
            <p:nvPr/>
          </p:nvSpPr>
          <p:spPr>
            <a:xfrm>
              <a:off x="6553200" y="5657052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67500" y="5961505"/>
              <a:ext cx="926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Lucida Handwriting" panose="03010101010101010101" pitchFamily="66" charset="0"/>
                </a:rPr>
                <a:t>you!</a:t>
              </a:r>
              <a:endParaRPr lang="en-US" sz="2400" dirty="0">
                <a:solidFill>
                  <a:srgbClr val="FF0000"/>
                </a:solidFill>
                <a:latin typeface="Lucida Handwriting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976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 (DEC SRC)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Leslie Lamport wrote a paper:  </a:t>
            </a:r>
            <a:r>
              <a:rPr lang="en-US" i="1" dirty="0" smtClean="0"/>
              <a:t>The Part-Time Parliament</a:t>
            </a: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A provably correct, practical protocol for distributed system agreement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Paper was largely ignored when originally written.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Submitted for publication 1990, eventually published in 1998.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DEC made no use of </a:t>
            </a:r>
            <a:r>
              <a:rPr lang="en-US" dirty="0" err="1" smtClean="0"/>
              <a:t>Paxos</a:t>
            </a:r>
            <a:r>
              <a:rPr lang="en-US" dirty="0" smtClean="0"/>
              <a:t> in its products, though it was relevant.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Paxos</a:t>
            </a:r>
            <a:r>
              <a:rPr lang="en-US" dirty="0" smtClean="0"/>
              <a:t> is now at the heart of every modern distributed system.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Paper won the ACM SIGOPS Hall of Fame Award in 2012.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Lamport won the Turing Award in 2014, in part because of </a:t>
            </a:r>
            <a:r>
              <a:rPr lang="en-US" dirty="0" err="1" smtClean="0"/>
              <a:t>Paxos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10800" y="398167"/>
            <a:ext cx="1066800" cy="1110088"/>
            <a:chOff x="5105400" y="2510389"/>
            <a:chExt cx="1066800" cy="111008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105400" y="2510389"/>
              <a:ext cx="0" cy="11100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105400" y="3620477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5181600" y="2590800"/>
              <a:ext cx="908081" cy="94032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5635640" y="2590800"/>
              <a:ext cx="1" cy="9361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>
            <a:xfrm>
              <a:off x="5181600" y="3060963"/>
              <a:ext cx="908081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10779141" y="538048"/>
            <a:ext cx="388224" cy="239790"/>
          </a:xfrm>
          <a:custGeom>
            <a:avLst/>
            <a:gdLst>
              <a:gd name="connsiteX0" fmla="*/ 440514 w 720841"/>
              <a:gd name="connsiteY0" fmla="*/ 73419 h 654096"/>
              <a:gd name="connsiteX1" fmla="*/ 720841 w 720841"/>
              <a:gd name="connsiteY1" fmla="*/ 253629 h 654096"/>
              <a:gd name="connsiteX2" fmla="*/ 687468 w 720841"/>
              <a:gd name="connsiteY2" fmla="*/ 654096 h 654096"/>
              <a:gd name="connsiteX3" fmla="*/ 387118 w 720841"/>
              <a:gd name="connsiteY3" fmla="*/ 627398 h 654096"/>
              <a:gd name="connsiteX4" fmla="*/ 273652 w 720841"/>
              <a:gd name="connsiteY4" fmla="*/ 333722 h 654096"/>
              <a:gd name="connsiteX5" fmla="*/ 0 w 720841"/>
              <a:gd name="connsiteY5" fmla="*/ 220257 h 654096"/>
              <a:gd name="connsiteX6" fmla="*/ 20023 w 720841"/>
              <a:gd name="connsiteY6" fmla="*/ 0 h 654096"/>
              <a:gd name="connsiteX7" fmla="*/ 440514 w 720841"/>
              <a:gd name="connsiteY7" fmla="*/ 73419 h 654096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79415 h 660092"/>
              <a:gd name="connsiteX1" fmla="*/ 754277 w 754277"/>
              <a:gd name="connsiteY1" fmla="*/ 259625 h 660092"/>
              <a:gd name="connsiteX2" fmla="*/ 720904 w 754277"/>
              <a:gd name="connsiteY2" fmla="*/ 660092 h 660092"/>
              <a:gd name="connsiteX3" fmla="*/ 420554 w 754277"/>
              <a:gd name="connsiteY3" fmla="*/ 633394 h 660092"/>
              <a:gd name="connsiteX4" fmla="*/ 307088 w 754277"/>
              <a:gd name="connsiteY4" fmla="*/ 339718 h 660092"/>
              <a:gd name="connsiteX5" fmla="*/ 33436 w 754277"/>
              <a:gd name="connsiteY5" fmla="*/ 226253 h 660092"/>
              <a:gd name="connsiteX6" fmla="*/ 53459 w 754277"/>
              <a:gd name="connsiteY6" fmla="*/ 5996 h 660092"/>
              <a:gd name="connsiteX7" fmla="*/ 473950 w 754277"/>
              <a:gd name="connsiteY7" fmla="*/ 79415 h 660092"/>
              <a:gd name="connsiteX0" fmla="*/ 473950 w 754277"/>
              <a:gd name="connsiteY0" fmla="*/ 80966 h 661643"/>
              <a:gd name="connsiteX1" fmla="*/ 754277 w 754277"/>
              <a:gd name="connsiteY1" fmla="*/ 261176 h 661643"/>
              <a:gd name="connsiteX2" fmla="*/ 720904 w 754277"/>
              <a:gd name="connsiteY2" fmla="*/ 661643 h 661643"/>
              <a:gd name="connsiteX3" fmla="*/ 420554 w 754277"/>
              <a:gd name="connsiteY3" fmla="*/ 634945 h 661643"/>
              <a:gd name="connsiteX4" fmla="*/ 307088 w 754277"/>
              <a:gd name="connsiteY4" fmla="*/ 341269 h 661643"/>
              <a:gd name="connsiteX5" fmla="*/ 33436 w 754277"/>
              <a:gd name="connsiteY5" fmla="*/ 227804 h 661643"/>
              <a:gd name="connsiteX6" fmla="*/ 53459 w 754277"/>
              <a:gd name="connsiteY6" fmla="*/ 7547 h 661643"/>
              <a:gd name="connsiteX7" fmla="*/ 473950 w 754277"/>
              <a:gd name="connsiteY7" fmla="*/ 80966 h 661643"/>
              <a:gd name="connsiteX0" fmla="*/ 473950 w 799614"/>
              <a:gd name="connsiteY0" fmla="*/ 80966 h 661643"/>
              <a:gd name="connsiteX1" fmla="*/ 754277 w 799614"/>
              <a:gd name="connsiteY1" fmla="*/ 261176 h 661643"/>
              <a:gd name="connsiteX2" fmla="*/ 720904 w 799614"/>
              <a:gd name="connsiteY2" fmla="*/ 661643 h 661643"/>
              <a:gd name="connsiteX3" fmla="*/ 420554 w 799614"/>
              <a:gd name="connsiteY3" fmla="*/ 634945 h 661643"/>
              <a:gd name="connsiteX4" fmla="*/ 307088 w 799614"/>
              <a:gd name="connsiteY4" fmla="*/ 341269 h 661643"/>
              <a:gd name="connsiteX5" fmla="*/ 33436 w 799614"/>
              <a:gd name="connsiteY5" fmla="*/ 227804 h 661643"/>
              <a:gd name="connsiteX6" fmla="*/ 53459 w 799614"/>
              <a:gd name="connsiteY6" fmla="*/ 7547 h 661643"/>
              <a:gd name="connsiteX7" fmla="*/ 473950 w 799614"/>
              <a:gd name="connsiteY7" fmla="*/ 80966 h 661643"/>
              <a:gd name="connsiteX0" fmla="*/ 473950 w 790609"/>
              <a:gd name="connsiteY0" fmla="*/ 80966 h 661828"/>
              <a:gd name="connsiteX1" fmla="*/ 754277 w 790609"/>
              <a:gd name="connsiteY1" fmla="*/ 261176 h 661828"/>
              <a:gd name="connsiteX2" fmla="*/ 720904 w 790609"/>
              <a:gd name="connsiteY2" fmla="*/ 661643 h 661828"/>
              <a:gd name="connsiteX3" fmla="*/ 420554 w 790609"/>
              <a:gd name="connsiteY3" fmla="*/ 634945 h 661828"/>
              <a:gd name="connsiteX4" fmla="*/ 307088 w 790609"/>
              <a:gd name="connsiteY4" fmla="*/ 341269 h 661828"/>
              <a:gd name="connsiteX5" fmla="*/ 33436 w 790609"/>
              <a:gd name="connsiteY5" fmla="*/ 227804 h 661828"/>
              <a:gd name="connsiteX6" fmla="*/ 53459 w 790609"/>
              <a:gd name="connsiteY6" fmla="*/ 7547 h 661828"/>
              <a:gd name="connsiteX7" fmla="*/ 473950 w 790609"/>
              <a:gd name="connsiteY7" fmla="*/ 80966 h 661828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473950 w 790609"/>
              <a:gd name="connsiteY0" fmla="*/ 80966 h 661829"/>
              <a:gd name="connsiteX1" fmla="*/ 754277 w 790609"/>
              <a:gd name="connsiteY1" fmla="*/ 261176 h 661829"/>
              <a:gd name="connsiteX2" fmla="*/ 720904 w 790609"/>
              <a:gd name="connsiteY2" fmla="*/ 661643 h 661829"/>
              <a:gd name="connsiteX3" fmla="*/ 420554 w 790609"/>
              <a:gd name="connsiteY3" fmla="*/ 634945 h 661829"/>
              <a:gd name="connsiteX4" fmla="*/ 307088 w 790609"/>
              <a:gd name="connsiteY4" fmla="*/ 341269 h 661829"/>
              <a:gd name="connsiteX5" fmla="*/ 33436 w 790609"/>
              <a:gd name="connsiteY5" fmla="*/ 227804 h 661829"/>
              <a:gd name="connsiteX6" fmla="*/ 53459 w 790609"/>
              <a:gd name="connsiteY6" fmla="*/ 7547 h 661829"/>
              <a:gd name="connsiteX7" fmla="*/ 473950 w 790609"/>
              <a:gd name="connsiteY7" fmla="*/ 80966 h 661829"/>
              <a:gd name="connsiteX0" fmla="*/ 655527 w 791086"/>
              <a:gd name="connsiteY0" fmla="*/ 36403 h 691827"/>
              <a:gd name="connsiteX1" fmla="*/ 765127 w 791086"/>
              <a:gd name="connsiteY1" fmla="*/ 291166 h 691827"/>
              <a:gd name="connsiteX2" fmla="*/ 731754 w 791086"/>
              <a:gd name="connsiteY2" fmla="*/ 691633 h 691827"/>
              <a:gd name="connsiteX3" fmla="*/ 431404 w 791086"/>
              <a:gd name="connsiteY3" fmla="*/ 664935 h 691827"/>
              <a:gd name="connsiteX4" fmla="*/ 317938 w 791086"/>
              <a:gd name="connsiteY4" fmla="*/ 371259 h 691827"/>
              <a:gd name="connsiteX5" fmla="*/ 44286 w 791086"/>
              <a:gd name="connsiteY5" fmla="*/ 257794 h 691827"/>
              <a:gd name="connsiteX6" fmla="*/ 64309 w 791086"/>
              <a:gd name="connsiteY6" fmla="*/ 37537 h 691827"/>
              <a:gd name="connsiteX7" fmla="*/ 655527 w 791086"/>
              <a:gd name="connsiteY7" fmla="*/ 36403 h 691827"/>
              <a:gd name="connsiteX0" fmla="*/ 655527 w 756255"/>
              <a:gd name="connsiteY0" fmla="*/ 29925 h 707877"/>
              <a:gd name="connsiteX1" fmla="*/ 729559 w 756255"/>
              <a:gd name="connsiteY1" fmla="*/ 295872 h 707877"/>
              <a:gd name="connsiteX2" fmla="*/ 731754 w 756255"/>
              <a:gd name="connsiteY2" fmla="*/ 685155 h 707877"/>
              <a:gd name="connsiteX3" fmla="*/ 431404 w 756255"/>
              <a:gd name="connsiteY3" fmla="*/ 658457 h 707877"/>
              <a:gd name="connsiteX4" fmla="*/ 317938 w 756255"/>
              <a:gd name="connsiteY4" fmla="*/ 364781 h 707877"/>
              <a:gd name="connsiteX5" fmla="*/ 44286 w 756255"/>
              <a:gd name="connsiteY5" fmla="*/ 251316 h 707877"/>
              <a:gd name="connsiteX6" fmla="*/ 64309 w 756255"/>
              <a:gd name="connsiteY6" fmla="*/ 31059 h 707877"/>
              <a:gd name="connsiteX7" fmla="*/ 655527 w 756255"/>
              <a:gd name="connsiteY7" fmla="*/ 29925 h 707877"/>
              <a:gd name="connsiteX0" fmla="*/ 655527 w 735577"/>
              <a:gd name="connsiteY0" fmla="*/ 29925 h 704581"/>
              <a:gd name="connsiteX1" fmla="*/ 729559 w 735577"/>
              <a:gd name="connsiteY1" fmla="*/ 295872 h 704581"/>
              <a:gd name="connsiteX2" fmla="*/ 653503 w 735577"/>
              <a:gd name="connsiteY2" fmla="*/ 666516 h 704581"/>
              <a:gd name="connsiteX3" fmla="*/ 431404 w 735577"/>
              <a:gd name="connsiteY3" fmla="*/ 658457 h 704581"/>
              <a:gd name="connsiteX4" fmla="*/ 317938 w 735577"/>
              <a:gd name="connsiteY4" fmla="*/ 364781 h 704581"/>
              <a:gd name="connsiteX5" fmla="*/ 44286 w 735577"/>
              <a:gd name="connsiteY5" fmla="*/ 251316 h 704581"/>
              <a:gd name="connsiteX6" fmla="*/ 64309 w 735577"/>
              <a:gd name="connsiteY6" fmla="*/ 31059 h 704581"/>
              <a:gd name="connsiteX7" fmla="*/ 655527 w 735577"/>
              <a:gd name="connsiteY7" fmla="*/ 29925 h 704581"/>
              <a:gd name="connsiteX0" fmla="*/ 655527 w 735577"/>
              <a:gd name="connsiteY0" fmla="*/ 29925 h 685170"/>
              <a:gd name="connsiteX1" fmla="*/ 729559 w 735577"/>
              <a:gd name="connsiteY1" fmla="*/ 295872 h 685170"/>
              <a:gd name="connsiteX2" fmla="*/ 653503 w 735577"/>
              <a:gd name="connsiteY2" fmla="*/ 666516 h 685170"/>
              <a:gd name="connsiteX3" fmla="*/ 445631 w 735577"/>
              <a:gd name="connsiteY3" fmla="*/ 602542 h 685170"/>
              <a:gd name="connsiteX4" fmla="*/ 317938 w 735577"/>
              <a:gd name="connsiteY4" fmla="*/ 364781 h 685170"/>
              <a:gd name="connsiteX5" fmla="*/ 44286 w 735577"/>
              <a:gd name="connsiteY5" fmla="*/ 251316 h 685170"/>
              <a:gd name="connsiteX6" fmla="*/ 64309 w 735577"/>
              <a:gd name="connsiteY6" fmla="*/ 31059 h 685170"/>
              <a:gd name="connsiteX7" fmla="*/ 655527 w 735577"/>
              <a:gd name="connsiteY7" fmla="*/ 29925 h 685170"/>
              <a:gd name="connsiteX0" fmla="*/ 658902 w 738952"/>
              <a:gd name="connsiteY0" fmla="*/ 29925 h 685832"/>
              <a:gd name="connsiteX1" fmla="*/ 732934 w 738952"/>
              <a:gd name="connsiteY1" fmla="*/ 295872 h 685832"/>
              <a:gd name="connsiteX2" fmla="*/ 656878 w 738952"/>
              <a:gd name="connsiteY2" fmla="*/ 666516 h 685832"/>
              <a:gd name="connsiteX3" fmla="*/ 449006 w 738952"/>
              <a:gd name="connsiteY3" fmla="*/ 602542 h 685832"/>
              <a:gd name="connsiteX4" fmla="*/ 378222 w 738952"/>
              <a:gd name="connsiteY4" fmla="*/ 338688 h 685832"/>
              <a:gd name="connsiteX5" fmla="*/ 47661 w 738952"/>
              <a:gd name="connsiteY5" fmla="*/ 251316 h 685832"/>
              <a:gd name="connsiteX6" fmla="*/ 67684 w 738952"/>
              <a:gd name="connsiteY6" fmla="*/ 31059 h 685832"/>
              <a:gd name="connsiteX7" fmla="*/ 658902 w 738952"/>
              <a:gd name="connsiteY7" fmla="*/ 29925 h 685832"/>
              <a:gd name="connsiteX0" fmla="*/ 622070 w 702120"/>
              <a:gd name="connsiteY0" fmla="*/ 29925 h 685831"/>
              <a:gd name="connsiteX1" fmla="*/ 696102 w 702120"/>
              <a:gd name="connsiteY1" fmla="*/ 295872 h 685831"/>
              <a:gd name="connsiteX2" fmla="*/ 620046 w 702120"/>
              <a:gd name="connsiteY2" fmla="*/ 666516 h 685831"/>
              <a:gd name="connsiteX3" fmla="*/ 412174 w 702120"/>
              <a:gd name="connsiteY3" fmla="*/ 602542 h 685831"/>
              <a:gd name="connsiteX4" fmla="*/ 341390 w 702120"/>
              <a:gd name="connsiteY4" fmla="*/ 338688 h 685831"/>
              <a:gd name="connsiteX5" fmla="*/ 110420 w 702120"/>
              <a:gd name="connsiteY5" fmla="*/ 251316 h 685831"/>
              <a:gd name="connsiteX6" fmla="*/ 30852 w 702120"/>
              <a:gd name="connsiteY6" fmla="*/ 31059 h 685831"/>
              <a:gd name="connsiteX7" fmla="*/ 622070 w 702120"/>
              <a:gd name="connsiteY7" fmla="*/ 29925 h 685831"/>
              <a:gd name="connsiteX0" fmla="*/ 565466 w 642459"/>
              <a:gd name="connsiteY0" fmla="*/ 38566 h 694472"/>
              <a:gd name="connsiteX1" fmla="*/ 639498 w 642459"/>
              <a:gd name="connsiteY1" fmla="*/ 304513 h 694472"/>
              <a:gd name="connsiteX2" fmla="*/ 563442 w 642459"/>
              <a:gd name="connsiteY2" fmla="*/ 675157 h 694472"/>
              <a:gd name="connsiteX3" fmla="*/ 355570 w 642459"/>
              <a:gd name="connsiteY3" fmla="*/ 611183 h 694472"/>
              <a:gd name="connsiteX4" fmla="*/ 284786 w 642459"/>
              <a:gd name="connsiteY4" fmla="*/ 347329 h 694472"/>
              <a:gd name="connsiteX5" fmla="*/ 53816 w 642459"/>
              <a:gd name="connsiteY5" fmla="*/ 259957 h 694472"/>
              <a:gd name="connsiteX6" fmla="*/ 45385 w 642459"/>
              <a:gd name="connsiteY6" fmla="*/ 24790 h 694472"/>
              <a:gd name="connsiteX7" fmla="*/ 565466 w 642459"/>
              <a:gd name="connsiteY7" fmla="*/ 38566 h 694472"/>
              <a:gd name="connsiteX0" fmla="*/ 552093 w 629085"/>
              <a:gd name="connsiteY0" fmla="*/ 39075 h 694981"/>
              <a:gd name="connsiteX1" fmla="*/ 626125 w 629085"/>
              <a:gd name="connsiteY1" fmla="*/ 305022 h 694981"/>
              <a:gd name="connsiteX2" fmla="*/ 550069 w 629085"/>
              <a:gd name="connsiteY2" fmla="*/ 675666 h 694981"/>
              <a:gd name="connsiteX3" fmla="*/ 342197 w 629085"/>
              <a:gd name="connsiteY3" fmla="*/ 611692 h 694981"/>
              <a:gd name="connsiteX4" fmla="*/ 271413 w 629085"/>
              <a:gd name="connsiteY4" fmla="*/ 347838 h 694981"/>
              <a:gd name="connsiteX5" fmla="*/ 79568 w 629085"/>
              <a:gd name="connsiteY5" fmla="*/ 267921 h 694981"/>
              <a:gd name="connsiteX6" fmla="*/ 32012 w 629085"/>
              <a:gd name="connsiteY6" fmla="*/ 25299 h 694981"/>
              <a:gd name="connsiteX7" fmla="*/ 552093 w 629085"/>
              <a:gd name="connsiteY7" fmla="*/ 39075 h 694981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40888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50784 w 627776"/>
              <a:gd name="connsiteY0" fmla="*/ 39075 h 693329"/>
              <a:gd name="connsiteX1" fmla="*/ 624816 w 627776"/>
              <a:gd name="connsiteY1" fmla="*/ 305022 h 693329"/>
              <a:gd name="connsiteX2" fmla="*/ 548760 w 627776"/>
              <a:gd name="connsiteY2" fmla="*/ 675666 h 693329"/>
              <a:gd name="connsiteX3" fmla="*/ 361371 w 627776"/>
              <a:gd name="connsiteY3" fmla="*/ 611692 h 693329"/>
              <a:gd name="connsiteX4" fmla="*/ 225721 w 627776"/>
              <a:gd name="connsiteY4" fmla="*/ 415820 h 693329"/>
              <a:gd name="connsiteX5" fmla="*/ 78259 w 627776"/>
              <a:gd name="connsiteY5" fmla="*/ 267921 h 693329"/>
              <a:gd name="connsiteX6" fmla="*/ 30703 w 627776"/>
              <a:gd name="connsiteY6" fmla="*/ 25299 h 693329"/>
              <a:gd name="connsiteX7" fmla="*/ 550784 w 627776"/>
              <a:gd name="connsiteY7" fmla="*/ 39075 h 693329"/>
              <a:gd name="connsiteX0" fmla="*/ 543659 w 620651"/>
              <a:gd name="connsiteY0" fmla="*/ 39075 h 693329"/>
              <a:gd name="connsiteX1" fmla="*/ 617691 w 620651"/>
              <a:gd name="connsiteY1" fmla="*/ 305022 h 693329"/>
              <a:gd name="connsiteX2" fmla="*/ 541635 w 620651"/>
              <a:gd name="connsiteY2" fmla="*/ 675666 h 693329"/>
              <a:gd name="connsiteX3" fmla="*/ 354246 w 620651"/>
              <a:gd name="connsiteY3" fmla="*/ 611692 h 693329"/>
              <a:gd name="connsiteX4" fmla="*/ 218596 w 620651"/>
              <a:gd name="connsiteY4" fmla="*/ 415820 h 693329"/>
              <a:gd name="connsiteX5" fmla="*/ 101860 w 620651"/>
              <a:gd name="connsiteY5" fmla="*/ 267921 h 693329"/>
              <a:gd name="connsiteX6" fmla="*/ 23578 w 620651"/>
              <a:gd name="connsiteY6" fmla="*/ 25299 h 693329"/>
              <a:gd name="connsiteX7" fmla="*/ 543659 w 620651"/>
              <a:gd name="connsiteY7" fmla="*/ 39075 h 693329"/>
              <a:gd name="connsiteX0" fmla="*/ 491939 w 567030"/>
              <a:gd name="connsiteY0" fmla="*/ 32637 h 686891"/>
              <a:gd name="connsiteX1" fmla="*/ 565971 w 567030"/>
              <a:gd name="connsiteY1" fmla="*/ 298584 h 686891"/>
              <a:gd name="connsiteX2" fmla="*/ 489915 w 567030"/>
              <a:gd name="connsiteY2" fmla="*/ 669228 h 686891"/>
              <a:gd name="connsiteX3" fmla="*/ 302526 w 567030"/>
              <a:gd name="connsiteY3" fmla="*/ 605254 h 686891"/>
              <a:gd name="connsiteX4" fmla="*/ 166876 w 567030"/>
              <a:gd name="connsiteY4" fmla="*/ 409382 h 686891"/>
              <a:gd name="connsiteX5" fmla="*/ 50140 w 567030"/>
              <a:gd name="connsiteY5" fmla="*/ 261483 h 686891"/>
              <a:gd name="connsiteX6" fmla="*/ 33310 w 567030"/>
              <a:gd name="connsiteY6" fmla="*/ 29594 h 686891"/>
              <a:gd name="connsiteX7" fmla="*/ 491939 w 567030"/>
              <a:gd name="connsiteY7" fmla="*/ 32637 h 686891"/>
              <a:gd name="connsiteX0" fmla="*/ 491688 w 566779"/>
              <a:gd name="connsiteY0" fmla="*/ 32637 h 686571"/>
              <a:gd name="connsiteX1" fmla="*/ 565720 w 566779"/>
              <a:gd name="connsiteY1" fmla="*/ 298584 h 686571"/>
              <a:gd name="connsiteX2" fmla="*/ 489664 w 566779"/>
              <a:gd name="connsiteY2" fmla="*/ 669228 h 686571"/>
              <a:gd name="connsiteX3" fmla="*/ 302275 w 566779"/>
              <a:gd name="connsiteY3" fmla="*/ 605254 h 686571"/>
              <a:gd name="connsiteX4" fmla="*/ 159797 w 566779"/>
              <a:gd name="connsiteY4" fmla="*/ 423694 h 686571"/>
              <a:gd name="connsiteX5" fmla="*/ 49889 w 566779"/>
              <a:gd name="connsiteY5" fmla="*/ 261483 h 686571"/>
              <a:gd name="connsiteX6" fmla="*/ 33059 w 566779"/>
              <a:gd name="connsiteY6" fmla="*/ 29594 h 686571"/>
              <a:gd name="connsiteX7" fmla="*/ 491688 w 566779"/>
              <a:gd name="connsiteY7" fmla="*/ 32637 h 686571"/>
              <a:gd name="connsiteX0" fmla="*/ 491688 w 567648"/>
              <a:gd name="connsiteY0" fmla="*/ 32637 h 692883"/>
              <a:gd name="connsiteX1" fmla="*/ 565720 w 567648"/>
              <a:gd name="connsiteY1" fmla="*/ 298584 h 692883"/>
              <a:gd name="connsiteX2" fmla="*/ 523805 w 567648"/>
              <a:gd name="connsiteY2" fmla="*/ 676384 h 692883"/>
              <a:gd name="connsiteX3" fmla="*/ 302275 w 567648"/>
              <a:gd name="connsiteY3" fmla="*/ 605254 h 692883"/>
              <a:gd name="connsiteX4" fmla="*/ 159797 w 567648"/>
              <a:gd name="connsiteY4" fmla="*/ 423694 h 692883"/>
              <a:gd name="connsiteX5" fmla="*/ 49889 w 567648"/>
              <a:gd name="connsiteY5" fmla="*/ 261483 h 692883"/>
              <a:gd name="connsiteX6" fmla="*/ 33059 w 567648"/>
              <a:gd name="connsiteY6" fmla="*/ 29594 h 692883"/>
              <a:gd name="connsiteX7" fmla="*/ 491688 w 567648"/>
              <a:gd name="connsiteY7" fmla="*/ 32637 h 692883"/>
              <a:gd name="connsiteX0" fmla="*/ 491688 w 587036"/>
              <a:gd name="connsiteY0" fmla="*/ 33314 h 692832"/>
              <a:gd name="connsiteX1" fmla="*/ 586204 w 587036"/>
              <a:gd name="connsiteY1" fmla="*/ 309996 h 692832"/>
              <a:gd name="connsiteX2" fmla="*/ 523805 w 587036"/>
              <a:gd name="connsiteY2" fmla="*/ 677061 h 692832"/>
              <a:gd name="connsiteX3" fmla="*/ 302275 w 587036"/>
              <a:gd name="connsiteY3" fmla="*/ 605931 h 692832"/>
              <a:gd name="connsiteX4" fmla="*/ 159797 w 587036"/>
              <a:gd name="connsiteY4" fmla="*/ 424371 h 692832"/>
              <a:gd name="connsiteX5" fmla="*/ 49889 w 587036"/>
              <a:gd name="connsiteY5" fmla="*/ 262160 h 692832"/>
              <a:gd name="connsiteX6" fmla="*/ 33059 w 587036"/>
              <a:gd name="connsiteY6" fmla="*/ 30271 h 692832"/>
              <a:gd name="connsiteX7" fmla="*/ 491688 w 587036"/>
              <a:gd name="connsiteY7" fmla="*/ 33314 h 692832"/>
              <a:gd name="connsiteX0" fmla="*/ 502687 w 587403"/>
              <a:gd name="connsiteY0" fmla="*/ 33314 h 692832"/>
              <a:gd name="connsiteX1" fmla="*/ 586961 w 587403"/>
              <a:gd name="connsiteY1" fmla="*/ 309996 h 692832"/>
              <a:gd name="connsiteX2" fmla="*/ 524562 w 587403"/>
              <a:gd name="connsiteY2" fmla="*/ 677061 h 692832"/>
              <a:gd name="connsiteX3" fmla="*/ 303032 w 587403"/>
              <a:gd name="connsiteY3" fmla="*/ 605931 h 692832"/>
              <a:gd name="connsiteX4" fmla="*/ 160554 w 587403"/>
              <a:gd name="connsiteY4" fmla="*/ 424371 h 692832"/>
              <a:gd name="connsiteX5" fmla="*/ 50646 w 587403"/>
              <a:gd name="connsiteY5" fmla="*/ 262160 h 692832"/>
              <a:gd name="connsiteX6" fmla="*/ 33816 w 587403"/>
              <a:gd name="connsiteY6" fmla="*/ 30271 h 692832"/>
              <a:gd name="connsiteX7" fmla="*/ 502687 w 587403"/>
              <a:gd name="connsiteY7" fmla="*/ 33314 h 692832"/>
              <a:gd name="connsiteX0" fmla="*/ 502440 w 587156"/>
              <a:gd name="connsiteY0" fmla="*/ 33314 h 692485"/>
              <a:gd name="connsiteX1" fmla="*/ 586714 w 587156"/>
              <a:gd name="connsiteY1" fmla="*/ 309996 h 692485"/>
              <a:gd name="connsiteX2" fmla="*/ 524315 w 587156"/>
              <a:gd name="connsiteY2" fmla="*/ 677061 h 692485"/>
              <a:gd name="connsiteX3" fmla="*/ 302785 w 587156"/>
              <a:gd name="connsiteY3" fmla="*/ 605931 h 692485"/>
              <a:gd name="connsiteX4" fmla="*/ 153479 w 587156"/>
              <a:gd name="connsiteY4" fmla="*/ 442261 h 692485"/>
              <a:gd name="connsiteX5" fmla="*/ 50399 w 587156"/>
              <a:gd name="connsiteY5" fmla="*/ 262160 h 692485"/>
              <a:gd name="connsiteX6" fmla="*/ 33569 w 587156"/>
              <a:gd name="connsiteY6" fmla="*/ 30271 h 692485"/>
              <a:gd name="connsiteX7" fmla="*/ 502440 w 587156"/>
              <a:gd name="connsiteY7" fmla="*/ 33314 h 692485"/>
              <a:gd name="connsiteX0" fmla="*/ 569634 w 619081"/>
              <a:gd name="connsiteY0" fmla="*/ 24701 h 708850"/>
              <a:gd name="connsiteX1" fmla="*/ 591346 w 619081"/>
              <a:gd name="connsiteY1" fmla="*/ 326361 h 708850"/>
              <a:gd name="connsiteX2" fmla="*/ 528947 w 619081"/>
              <a:gd name="connsiteY2" fmla="*/ 693426 h 708850"/>
              <a:gd name="connsiteX3" fmla="*/ 307417 w 619081"/>
              <a:gd name="connsiteY3" fmla="*/ 622296 h 708850"/>
              <a:gd name="connsiteX4" fmla="*/ 158111 w 619081"/>
              <a:gd name="connsiteY4" fmla="*/ 458626 h 708850"/>
              <a:gd name="connsiteX5" fmla="*/ 55031 w 619081"/>
              <a:gd name="connsiteY5" fmla="*/ 278525 h 708850"/>
              <a:gd name="connsiteX6" fmla="*/ 38201 w 619081"/>
              <a:gd name="connsiteY6" fmla="*/ 46636 h 708850"/>
              <a:gd name="connsiteX7" fmla="*/ 569634 w 619081"/>
              <a:gd name="connsiteY7" fmla="*/ 24701 h 708850"/>
              <a:gd name="connsiteX0" fmla="*/ 569634 w 634510"/>
              <a:gd name="connsiteY0" fmla="*/ 24701 h 708850"/>
              <a:gd name="connsiteX1" fmla="*/ 621137 w 634510"/>
              <a:gd name="connsiteY1" fmla="*/ 326361 h 708850"/>
              <a:gd name="connsiteX2" fmla="*/ 528947 w 634510"/>
              <a:gd name="connsiteY2" fmla="*/ 693426 h 708850"/>
              <a:gd name="connsiteX3" fmla="*/ 307417 w 634510"/>
              <a:gd name="connsiteY3" fmla="*/ 622296 h 708850"/>
              <a:gd name="connsiteX4" fmla="*/ 158111 w 634510"/>
              <a:gd name="connsiteY4" fmla="*/ 458626 h 708850"/>
              <a:gd name="connsiteX5" fmla="*/ 55031 w 634510"/>
              <a:gd name="connsiteY5" fmla="*/ 278525 h 708850"/>
              <a:gd name="connsiteX6" fmla="*/ 38201 w 634510"/>
              <a:gd name="connsiteY6" fmla="*/ 46636 h 708850"/>
              <a:gd name="connsiteX7" fmla="*/ 569634 w 634510"/>
              <a:gd name="connsiteY7" fmla="*/ 24701 h 708850"/>
              <a:gd name="connsiteX0" fmla="*/ 583982 w 649909"/>
              <a:gd name="connsiteY0" fmla="*/ 89832 h 773981"/>
              <a:gd name="connsiteX1" fmla="*/ 635485 w 649909"/>
              <a:gd name="connsiteY1" fmla="*/ 391492 h 773981"/>
              <a:gd name="connsiteX2" fmla="*/ 543295 w 649909"/>
              <a:gd name="connsiteY2" fmla="*/ 758557 h 773981"/>
              <a:gd name="connsiteX3" fmla="*/ 321765 w 649909"/>
              <a:gd name="connsiteY3" fmla="*/ 687427 h 773981"/>
              <a:gd name="connsiteX4" fmla="*/ 172459 w 649909"/>
              <a:gd name="connsiteY4" fmla="*/ 523757 h 773981"/>
              <a:gd name="connsiteX5" fmla="*/ 69379 w 649909"/>
              <a:gd name="connsiteY5" fmla="*/ 343656 h 773981"/>
              <a:gd name="connsiteX6" fmla="*/ 34674 w 649909"/>
              <a:gd name="connsiteY6" fmla="*/ 14978 h 773981"/>
              <a:gd name="connsiteX7" fmla="*/ 583982 w 649909"/>
              <a:gd name="connsiteY7" fmla="*/ 89832 h 773981"/>
              <a:gd name="connsiteX0" fmla="*/ 587179 w 651736"/>
              <a:gd name="connsiteY0" fmla="*/ 56133 h 790237"/>
              <a:gd name="connsiteX1" fmla="*/ 635703 w 651736"/>
              <a:gd name="connsiteY1" fmla="*/ 407748 h 790237"/>
              <a:gd name="connsiteX2" fmla="*/ 543513 w 651736"/>
              <a:gd name="connsiteY2" fmla="*/ 774813 h 790237"/>
              <a:gd name="connsiteX3" fmla="*/ 321983 w 651736"/>
              <a:gd name="connsiteY3" fmla="*/ 703683 h 790237"/>
              <a:gd name="connsiteX4" fmla="*/ 172677 w 651736"/>
              <a:gd name="connsiteY4" fmla="*/ 540013 h 790237"/>
              <a:gd name="connsiteX5" fmla="*/ 69597 w 651736"/>
              <a:gd name="connsiteY5" fmla="*/ 359912 h 790237"/>
              <a:gd name="connsiteX6" fmla="*/ 34892 w 651736"/>
              <a:gd name="connsiteY6" fmla="*/ 31234 h 790237"/>
              <a:gd name="connsiteX7" fmla="*/ 587179 w 651736"/>
              <a:gd name="connsiteY7" fmla="*/ 56133 h 790237"/>
              <a:gd name="connsiteX0" fmla="*/ 608361 w 672918"/>
              <a:gd name="connsiteY0" fmla="*/ 56354 h 790458"/>
              <a:gd name="connsiteX1" fmla="*/ 656885 w 672918"/>
              <a:gd name="connsiteY1" fmla="*/ 407969 h 790458"/>
              <a:gd name="connsiteX2" fmla="*/ 564695 w 672918"/>
              <a:gd name="connsiteY2" fmla="*/ 775034 h 790458"/>
              <a:gd name="connsiteX3" fmla="*/ 343165 w 672918"/>
              <a:gd name="connsiteY3" fmla="*/ 703904 h 790458"/>
              <a:gd name="connsiteX4" fmla="*/ 193859 w 672918"/>
              <a:gd name="connsiteY4" fmla="*/ 540234 h 790458"/>
              <a:gd name="connsiteX5" fmla="*/ 34175 w 672918"/>
              <a:gd name="connsiteY5" fmla="*/ 363255 h 790458"/>
              <a:gd name="connsiteX6" fmla="*/ 56074 w 672918"/>
              <a:gd name="connsiteY6" fmla="*/ 31455 h 790458"/>
              <a:gd name="connsiteX7" fmla="*/ 608361 w 672918"/>
              <a:gd name="connsiteY7" fmla="*/ 56354 h 790458"/>
              <a:gd name="connsiteX0" fmla="*/ 604435 w 668992"/>
              <a:gd name="connsiteY0" fmla="*/ 56354 h 789186"/>
              <a:gd name="connsiteX1" fmla="*/ 652959 w 668992"/>
              <a:gd name="connsiteY1" fmla="*/ 407969 h 789186"/>
              <a:gd name="connsiteX2" fmla="*/ 560769 w 668992"/>
              <a:gd name="connsiteY2" fmla="*/ 775034 h 789186"/>
              <a:gd name="connsiteX3" fmla="*/ 339239 w 668992"/>
              <a:gd name="connsiteY3" fmla="*/ 703904 h 789186"/>
              <a:gd name="connsiteX4" fmla="*/ 115455 w 668992"/>
              <a:gd name="connsiteY4" fmla="*/ 612045 h 789186"/>
              <a:gd name="connsiteX5" fmla="*/ 30249 w 668992"/>
              <a:gd name="connsiteY5" fmla="*/ 363255 h 789186"/>
              <a:gd name="connsiteX6" fmla="*/ 52148 w 668992"/>
              <a:gd name="connsiteY6" fmla="*/ 31455 h 789186"/>
              <a:gd name="connsiteX7" fmla="*/ 604435 w 668992"/>
              <a:gd name="connsiteY7" fmla="*/ 56354 h 789186"/>
              <a:gd name="connsiteX0" fmla="*/ 604435 w 672864"/>
              <a:gd name="connsiteY0" fmla="*/ 56354 h 704263"/>
              <a:gd name="connsiteX1" fmla="*/ 652959 w 672864"/>
              <a:gd name="connsiteY1" fmla="*/ 407969 h 704263"/>
              <a:gd name="connsiteX2" fmla="*/ 501186 w 672864"/>
              <a:gd name="connsiteY2" fmla="*/ 584578 h 704263"/>
              <a:gd name="connsiteX3" fmla="*/ 339239 w 672864"/>
              <a:gd name="connsiteY3" fmla="*/ 703904 h 704263"/>
              <a:gd name="connsiteX4" fmla="*/ 115455 w 672864"/>
              <a:gd name="connsiteY4" fmla="*/ 612045 h 704263"/>
              <a:gd name="connsiteX5" fmla="*/ 30249 w 672864"/>
              <a:gd name="connsiteY5" fmla="*/ 363255 h 704263"/>
              <a:gd name="connsiteX6" fmla="*/ 52148 w 672864"/>
              <a:gd name="connsiteY6" fmla="*/ 31455 h 704263"/>
              <a:gd name="connsiteX7" fmla="*/ 604435 w 672864"/>
              <a:gd name="connsiteY7" fmla="*/ 56354 h 704263"/>
              <a:gd name="connsiteX0" fmla="*/ 604435 w 672864"/>
              <a:gd name="connsiteY0" fmla="*/ 56354 h 642404"/>
              <a:gd name="connsiteX1" fmla="*/ 652959 w 672864"/>
              <a:gd name="connsiteY1" fmla="*/ 407969 h 642404"/>
              <a:gd name="connsiteX2" fmla="*/ 501186 w 672864"/>
              <a:gd name="connsiteY2" fmla="*/ 584578 h 642404"/>
              <a:gd name="connsiteX3" fmla="*/ 351155 w 672864"/>
              <a:gd name="connsiteY3" fmla="*/ 635215 h 642404"/>
              <a:gd name="connsiteX4" fmla="*/ 115455 w 672864"/>
              <a:gd name="connsiteY4" fmla="*/ 612045 h 642404"/>
              <a:gd name="connsiteX5" fmla="*/ 30249 w 672864"/>
              <a:gd name="connsiteY5" fmla="*/ 363255 h 642404"/>
              <a:gd name="connsiteX6" fmla="*/ 52148 w 672864"/>
              <a:gd name="connsiteY6" fmla="*/ 31455 h 642404"/>
              <a:gd name="connsiteX7" fmla="*/ 604435 w 672864"/>
              <a:gd name="connsiteY7" fmla="*/ 56354 h 642404"/>
              <a:gd name="connsiteX0" fmla="*/ 604435 w 674850"/>
              <a:gd name="connsiteY0" fmla="*/ 56354 h 647534"/>
              <a:gd name="connsiteX1" fmla="*/ 652959 w 674850"/>
              <a:gd name="connsiteY1" fmla="*/ 407969 h 647534"/>
              <a:gd name="connsiteX2" fmla="*/ 471395 w 674850"/>
              <a:gd name="connsiteY2" fmla="*/ 509644 h 647534"/>
              <a:gd name="connsiteX3" fmla="*/ 351155 w 674850"/>
              <a:gd name="connsiteY3" fmla="*/ 635215 h 647534"/>
              <a:gd name="connsiteX4" fmla="*/ 115455 w 674850"/>
              <a:gd name="connsiteY4" fmla="*/ 612045 h 647534"/>
              <a:gd name="connsiteX5" fmla="*/ 30249 w 674850"/>
              <a:gd name="connsiteY5" fmla="*/ 363255 h 647534"/>
              <a:gd name="connsiteX6" fmla="*/ 52148 w 674850"/>
              <a:gd name="connsiteY6" fmla="*/ 31455 h 647534"/>
              <a:gd name="connsiteX7" fmla="*/ 604435 w 674850"/>
              <a:gd name="connsiteY7" fmla="*/ 56354 h 647534"/>
              <a:gd name="connsiteX0" fmla="*/ 604435 w 674850"/>
              <a:gd name="connsiteY0" fmla="*/ 56354 h 618403"/>
              <a:gd name="connsiteX1" fmla="*/ 652959 w 674850"/>
              <a:gd name="connsiteY1" fmla="*/ 407969 h 618403"/>
              <a:gd name="connsiteX2" fmla="*/ 471395 w 674850"/>
              <a:gd name="connsiteY2" fmla="*/ 509644 h 618403"/>
              <a:gd name="connsiteX3" fmla="*/ 312427 w 674850"/>
              <a:gd name="connsiteY3" fmla="*/ 541548 h 618403"/>
              <a:gd name="connsiteX4" fmla="*/ 115455 w 674850"/>
              <a:gd name="connsiteY4" fmla="*/ 612045 h 618403"/>
              <a:gd name="connsiteX5" fmla="*/ 30249 w 674850"/>
              <a:gd name="connsiteY5" fmla="*/ 363255 h 618403"/>
              <a:gd name="connsiteX6" fmla="*/ 52148 w 674850"/>
              <a:gd name="connsiteY6" fmla="*/ 31455 h 618403"/>
              <a:gd name="connsiteX7" fmla="*/ 604435 w 674850"/>
              <a:gd name="connsiteY7" fmla="*/ 56354 h 618403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74850"/>
              <a:gd name="connsiteY0" fmla="*/ 56354 h 618744"/>
              <a:gd name="connsiteX1" fmla="*/ 652959 w 674850"/>
              <a:gd name="connsiteY1" fmla="*/ 407969 h 618744"/>
              <a:gd name="connsiteX2" fmla="*/ 471395 w 674850"/>
              <a:gd name="connsiteY2" fmla="*/ 475300 h 618744"/>
              <a:gd name="connsiteX3" fmla="*/ 312427 w 674850"/>
              <a:gd name="connsiteY3" fmla="*/ 541548 h 618744"/>
              <a:gd name="connsiteX4" fmla="*/ 115455 w 674850"/>
              <a:gd name="connsiteY4" fmla="*/ 612045 h 618744"/>
              <a:gd name="connsiteX5" fmla="*/ 30249 w 674850"/>
              <a:gd name="connsiteY5" fmla="*/ 363255 h 618744"/>
              <a:gd name="connsiteX6" fmla="*/ 52148 w 674850"/>
              <a:gd name="connsiteY6" fmla="*/ 31455 h 618744"/>
              <a:gd name="connsiteX7" fmla="*/ 604435 w 674850"/>
              <a:gd name="connsiteY7" fmla="*/ 56354 h 618744"/>
              <a:gd name="connsiteX0" fmla="*/ 604435 w 667865"/>
              <a:gd name="connsiteY0" fmla="*/ 53766 h 616156"/>
              <a:gd name="connsiteX1" fmla="*/ 641043 w 667865"/>
              <a:gd name="connsiteY1" fmla="*/ 352304 h 616156"/>
              <a:gd name="connsiteX2" fmla="*/ 471395 w 667865"/>
              <a:gd name="connsiteY2" fmla="*/ 472712 h 616156"/>
              <a:gd name="connsiteX3" fmla="*/ 312427 w 667865"/>
              <a:gd name="connsiteY3" fmla="*/ 538960 h 616156"/>
              <a:gd name="connsiteX4" fmla="*/ 115455 w 667865"/>
              <a:gd name="connsiteY4" fmla="*/ 609457 h 616156"/>
              <a:gd name="connsiteX5" fmla="*/ 30249 w 667865"/>
              <a:gd name="connsiteY5" fmla="*/ 360667 h 616156"/>
              <a:gd name="connsiteX6" fmla="*/ 52148 w 667865"/>
              <a:gd name="connsiteY6" fmla="*/ 28867 h 616156"/>
              <a:gd name="connsiteX7" fmla="*/ 604435 w 667865"/>
              <a:gd name="connsiteY7" fmla="*/ 53766 h 616156"/>
              <a:gd name="connsiteX0" fmla="*/ 604435 w 674133"/>
              <a:gd name="connsiteY0" fmla="*/ 53766 h 616679"/>
              <a:gd name="connsiteX1" fmla="*/ 641043 w 674133"/>
              <a:gd name="connsiteY1" fmla="*/ 352304 h 616679"/>
              <a:gd name="connsiteX2" fmla="*/ 373084 w 674133"/>
              <a:gd name="connsiteY2" fmla="*/ 425879 h 616679"/>
              <a:gd name="connsiteX3" fmla="*/ 312427 w 674133"/>
              <a:gd name="connsiteY3" fmla="*/ 538960 h 616679"/>
              <a:gd name="connsiteX4" fmla="*/ 115455 w 674133"/>
              <a:gd name="connsiteY4" fmla="*/ 609457 h 616679"/>
              <a:gd name="connsiteX5" fmla="*/ 30249 w 674133"/>
              <a:gd name="connsiteY5" fmla="*/ 360667 h 616679"/>
              <a:gd name="connsiteX6" fmla="*/ 52148 w 674133"/>
              <a:gd name="connsiteY6" fmla="*/ 28867 h 616679"/>
              <a:gd name="connsiteX7" fmla="*/ 604435 w 674133"/>
              <a:gd name="connsiteY7" fmla="*/ 53766 h 616679"/>
              <a:gd name="connsiteX0" fmla="*/ 606124 w 675822"/>
              <a:gd name="connsiteY0" fmla="*/ 53766 h 554690"/>
              <a:gd name="connsiteX1" fmla="*/ 642732 w 675822"/>
              <a:gd name="connsiteY1" fmla="*/ 352304 h 554690"/>
              <a:gd name="connsiteX2" fmla="*/ 374773 w 675822"/>
              <a:gd name="connsiteY2" fmla="*/ 425879 h 554690"/>
              <a:gd name="connsiteX3" fmla="*/ 314116 w 675822"/>
              <a:gd name="connsiteY3" fmla="*/ 538960 h 554690"/>
              <a:gd name="connsiteX4" fmla="*/ 149914 w 675822"/>
              <a:gd name="connsiteY4" fmla="*/ 534524 h 554690"/>
              <a:gd name="connsiteX5" fmla="*/ 31938 w 675822"/>
              <a:gd name="connsiteY5" fmla="*/ 360667 h 554690"/>
              <a:gd name="connsiteX6" fmla="*/ 53837 w 675822"/>
              <a:gd name="connsiteY6" fmla="*/ 28867 h 554690"/>
              <a:gd name="connsiteX7" fmla="*/ 606124 w 675822"/>
              <a:gd name="connsiteY7" fmla="*/ 53766 h 554690"/>
              <a:gd name="connsiteX0" fmla="*/ 707444 w 784880"/>
              <a:gd name="connsiteY0" fmla="*/ 38594 h 539518"/>
              <a:gd name="connsiteX1" fmla="*/ 744052 w 784880"/>
              <a:gd name="connsiteY1" fmla="*/ 337132 h 539518"/>
              <a:gd name="connsiteX2" fmla="*/ 476093 w 784880"/>
              <a:gd name="connsiteY2" fmla="*/ 410707 h 539518"/>
              <a:gd name="connsiteX3" fmla="*/ 415436 w 784880"/>
              <a:gd name="connsiteY3" fmla="*/ 523788 h 539518"/>
              <a:gd name="connsiteX4" fmla="*/ 251234 w 784880"/>
              <a:gd name="connsiteY4" fmla="*/ 519352 h 539518"/>
              <a:gd name="connsiteX5" fmla="*/ 133258 w 784880"/>
              <a:gd name="connsiteY5" fmla="*/ 345495 h 539518"/>
              <a:gd name="connsiteX6" fmla="*/ 29789 w 784880"/>
              <a:gd name="connsiteY6" fmla="*/ 37278 h 539518"/>
              <a:gd name="connsiteX7" fmla="*/ 707444 w 784880"/>
              <a:gd name="connsiteY7" fmla="*/ 38594 h 539518"/>
              <a:gd name="connsiteX0" fmla="*/ 750125 w 827561"/>
              <a:gd name="connsiteY0" fmla="*/ 39889 h 539536"/>
              <a:gd name="connsiteX1" fmla="*/ 786733 w 827561"/>
              <a:gd name="connsiteY1" fmla="*/ 338427 h 539536"/>
              <a:gd name="connsiteX2" fmla="*/ 518774 w 827561"/>
              <a:gd name="connsiteY2" fmla="*/ 412002 h 539536"/>
              <a:gd name="connsiteX3" fmla="*/ 458117 w 827561"/>
              <a:gd name="connsiteY3" fmla="*/ 525083 h 539536"/>
              <a:gd name="connsiteX4" fmla="*/ 293915 w 827561"/>
              <a:gd name="connsiteY4" fmla="*/ 520647 h 539536"/>
              <a:gd name="connsiteX5" fmla="*/ 44141 w 827561"/>
              <a:gd name="connsiteY5" fmla="*/ 367003 h 539536"/>
              <a:gd name="connsiteX6" fmla="*/ 72470 w 827561"/>
              <a:gd name="connsiteY6" fmla="*/ 38573 h 539536"/>
              <a:gd name="connsiteX7" fmla="*/ 750125 w 827561"/>
              <a:gd name="connsiteY7" fmla="*/ 39889 h 539536"/>
              <a:gd name="connsiteX0" fmla="*/ 743466 w 820902"/>
              <a:gd name="connsiteY0" fmla="*/ 39889 h 561410"/>
              <a:gd name="connsiteX1" fmla="*/ 780074 w 820902"/>
              <a:gd name="connsiteY1" fmla="*/ 338427 h 561410"/>
              <a:gd name="connsiteX2" fmla="*/ 512115 w 820902"/>
              <a:gd name="connsiteY2" fmla="*/ 412002 h 561410"/>
              <a:gd name="connsiteX3" fmla="*/ 451458 w 820902"/>
              <a:gd name="connsiteY3" fmla="*/ 525083 h 561410"/>
              <a:gd name="connsiteX4" fmla="*/ 30089 w 820902"/>
              <a:gd name="connsiteY4" fmla="*/ 550967 h 561410"/>
              <a:gd name="connsiteX5" fmla="*/ 37482 w 820902"/>
              <a:gd name="connsiteY5" fmla="*/ 367003 h 561410"/>
              <a:gd name="connsiteX6" fmla="*/ 65811 w 820902"/>
              <a:gd name="connsiteY6" fmla="*/ 38573 h 561410"/>
              <a:gd name="connsiteX7" fmla="*/ 743466 w 820902"/>
              <a:gd name="connsiteY7" fmla="*/ 39889 h 561410"/>
              <a:gd name="connsiteX0" fmla="*/ 775931 w 853367"/>
              <a:gd name="connsiteY0" fmla="*/ 39889 h 561410"/>
              <a:gd name="connsiteX1" fmla="*/ 812539 w 853367"/>
              <a:gd name="connsiteY1" fmla="*/ 338427 h 561410"/>
              <a:gd name="connsiteX2" fmla="*/ 544580 w 853367"/>
              <a:gd name="connsiteY2" fmla="*/ 412002 h 561410"/>
              <a:gd name="connsiteX3" fmla="*/ 483923 w 853367"/>
              <a:gd name="connsiteY3" fmla="*/ 525083 h 561410"/>
              <a:gd name="connsiteX4" fmla="*/ 62554 w 853367"/>
              <a:gd name="connsiteY4" fmla="*/ 550967 h 561410"/>
              <a:gd name="connsiteX5" fmla="*/ 5656 w 853367"/>
              <a:gd name="connsiteY5" fmla="*/ 367003 h 561410"/>
              <a:gd name="connsiteX6" fmla="*/ 98276 w 853367"/>
              <a:gd name="connsiteY6" fmla="*/ 38573 h 561410"/>
              <a:gd name="connsiteX7" fmla="*/ 775931 w 853367"/>
              <a:gd name="connsiteY7" fmla="*/ 39889 h 561410"/>
              <a:gd name="connsiteX0" fmla="*/ 772219 w 849655"/>
              <a:gd name="connsiteY0" fmla="*/ 39889 h 573647"/>
              <a:gd name="connsiteX1" fmla="*/ 808827 w 849655"/>
              <a:gd name="connsiteY1" fmla="*/ 338427 h 573647"/>
              <a:gd name="connsiteX2" fmla="*/ 540868 w 849655"/>
              <a:gd name="connsiteY2" fmla="*/ 412002 h 573647"/>
              <a:gd name="connsiteX3" fmla="*/ 322696 w 849655"/>
              <a:gd name="connsiteY3" fmla="*/ 555405 h 573647"/>
              <a:gd name="connsiteX4" fmla="*/ 58842 w 849655"/>
              <a:gd name="connsiteY4" fmla="*/ 550967 h 573647"/>
              <a:gd name="connsiteX5" fmla="*/ 1944 w 849655"/>
              <a:gd name="connsiteY5" fmla="*/ 367003 h 573647"/>
              <a:gd name="connsiteX6" fmla="*/ 94564 w 849655"/>
              <a:gd name="connsiteY6" fmla="*/ 38573 h 573647"/>
              <a:gd name="connsiteX7" fmla="*/ 772219 w 849655"/>
              <a:gd name="connsiteY7" fmla="*/ 39889 h 573647"/>
              <a:gd name="connsiteX0" fmla="*/ 772219 w 860075"/>
              <a:gd name="connsiteY0" fmla="*/ 39889 h 575592"/>
              <a:gd name="connsiteX1" fmla="*/ 808827 w 860075"/>
              <a:gd name="connsiteY1" fmla="*/ 338427 h 575592"/>
              <a:gd name="connsiteX2" fmla="*/ 376924 w 860075"/>
              <a:gd name="connsiteY2" fmla="*/ 381680 h 575592"/>
              <a:gd name="connsiteX3" fmla="*/ 322696 w 860075"/>
              <a:gd name="connsiteY3" fmla="*/ 555405 h 575592"/>
              <a:gd name="connsiteX4" fmla="*/ 58842 w 860075"/>
              <a:gd name="connsiteY4" fmla="*/ 550967 h 575592"/>
              <a:gd name="connsiteX5" fmla="*/ 1944 w 860075"/>
              <a:gd name="connsiteY5" fmla="*/ 367003 h 575592"/>
              <a:gd name="connsiteX6" fmla="*/ 94564 w 860075"/>
              <a:gd name="connsiteY6" fmla="*/ 38573 h 575592"/>
              <a:gd name="connsiteX7" fmla="*/ 772219 w 860075"/>
              <a:gd name="connsiteY7" fmla="*/ 39889 h 575592"/>
              <a:gd name="connsiteX0" fmla="*/ 772219 w 822510"/>
              <a:gd name="connsiteY0" fmla="*/ 40092 h 575795"/>
              <a:gd name="connsiteX1" fmla="*/ 728463 w 822510"/>
              <a:gd name="connsiteY1" fmla="*/ 341998 h 575795"/>
              <a:gd name="connsiteX2" fmla="*/ 376924 w 822510"/>
              <a:gd name="connsiteY2" fmla="*/ 381883 h 575795"/>
              <a:gd name="connsiteX3" fmla="*/ 322696 w 822510"/>
              <a:gd name="connsiteY3" fmla="*/ 555608 h 575795"/>
              <a:gd name="connsiteX4" fmla="*/ 58842 w 822510"/>
              <a:gd name="connsiteY4" fmla="*/ 551170 h 575795"/>
              <a:gd name="connsiteX5" fmla="*/ 1944 w 822510"/>
              <a:gd name="connsiteY5" fmla="*/ 367206 h 575795"/>
              <a:gd name="connsiteX6" fmla="*/ 94564 w 822510"/>
              <a:gd name="connsiteY6" fmla="*/ 38776 h 575795"/>
              <a:gd name="connsiteX7" fmla="*/ 772219 w 822510"/>
              <a:gd name="connsiteY7" fmla="*/ 40092 h 575795"/>
              <a:gd name="connsiteX0" fmla="*/ 772219 w 868071"/>
              <a:gd name="connsiteY0" fmla="*/ 38484 h 574187"/>
              <a:gd name="connsiteX1" fmla="*/ 821686 w 868071"/>
              <a:gd name="connsiteY1" fmla="*/ 313438 h 574187"/>
              <a:gd name="connsiteX2" fmla="*/ 376924 w 868071"/>
              <a:gd name="connsiteY2" fmla="*/ 380275 h 574187"/>
              <a:gd name="connsiteX3" fmla="*/ 322696 w 868071"/>
              <a:gd name="connsiteY3" fmla="*/ 554000 h 574187"/>
              <a:gd name="connsiteX4" fmla="*/ 58842 w 868071"/>
              <a:gd name="connsiteY4" fmla="*/ 549562 h 574187"/>
              <a:gd name="connsiteX5" fmla="*/ 1944 w 868071"/>
              <a:gd name="connsiteY5" fmla="*/ 365598 h 574187"/>
              <a:gd name="connsiteX6" fmla="*/ 94564 w 868071"/>
              <a:gd name="connsiteY6" fmla="*/ 37168 h 574187"/>
              <a:gd name="connsiteX7" fmla="*/ 772219 w 868071"/>
              <a:gd name="connsiteY7" fmla="*/ 38484 h 574187"/>
              <a:gd name="connsiteX0" fmla="*/ 623971 w 829725"/>
              <a:gd name="connsiteY0" fmla="*/ 74890 h 553320"/>
              <a:gd name="connsiteX1" fmla="*/ 821309 w 829725"/>
              <a:gd name="connsiteY1" fmla="*/ 292571 h 553320"/>
              <a:gd name="connsiteX2" fmla="*/ 376547 w 829725"/>
              <a:gd name="connsiteY2" fmla="*/ 359408 h 553320"/>
              <a:gd name="connsiteX3" fmla="*/ 322319 w 829725"/>
              <a:gd name="connsiteY3" fmla="*/ 533133 h 553320"/>
              <a:gd name="connsiteX4" fmla="*/ 58465 w 829725"/>
              <a:gd name="connsiteY4" fmla="*/ 528695 h 553320"/>
              <a:gd name="connsiteX5" fmla="*/ 1567 w 829725"/>
              <a:gd name="connsiteY5" fmla="*/ 344731 h 553320"/>
              <a:gd name="connsiteX6" fmla="*/ 94187 w 829725"/>
              <a:gd name="connsiteY6" fmla="*/ 16301 h 553320"/>
              <a:gd name="connsiteX7" fmla="*/ 623971 w 829725"/>
              <a:gd name="connsiteY7" fmla="*/ 74890 h 553320"/>
              <a:gd name="connsiteX0" fmla="*/ 624165 w 830056"/>
              <a:gd name="connsiteY0" fmla="*/ 42555 h 520985"/>
              <a:gd name="connsiteX1" fmla="*/ 821503 w 830056"/>
              <a:gd name="connsiteY1" fmla="*/ 260236 h 520985"/>
              <a:gd name="connsiteX2" fmla="*/ 376741 w 830056"/>
              <a:gd name="connsiteY2" fmla="*/ 327073 h 520985"/>
              <a:gd name="connsiteX3" fmla="*/ 322513 w 830056"/>
              <a:gd name="connsiteY3" fmla="*/ 500798 h 520985"/>
              <a:gd name="connsiteX4" fmla="*/ 58659 w 830056"/>
              <a:gd name="connsiteY4" fmla="*/ 496360 h 520985"/>
              <a:gd name="connsiteX5" fmla="*/ 1761 w 830056"/>
              <a:gd name="connsiteY5" fmla="*/ 312396 h 520985"/>
              <a:gd name="connsiteX6" fmla="*/ 78308 w 830056"/>
              <a:gd name="connsiteY6" fmla="*/ 24394 h 520985"/>
              <a:gd name="connsiteX7" fmla="*/ 624165 w 830056"/>
              <a:gd name="connsiteY7" fmla="*/ 42555 h 520985"/>
              <a:gd name="connsiteX0" fmla="*/ 719956 w 851197"/>
              <a:gd name="connsiteY0" fmla="*/ 13629 h 583402"/>
              <a:gd name="connsiteX1" fmla="*/ 825712 w 851197"/>
              <a:gd name="connsiteY1" fmla="*/ 322653 h 583402"/>
              <a:gd name="connsiteX2" fmla="*/ 380950 w 851197"/>
              <a:gd name="connsiteY2" fmla="*/ 389490 h 583402"/>
              <a:gd name="connsiteX3" fmla="*/ 326722 w 851197"/>
              <a:gd name="connsiteY3" fmla="*/ 563215 h 583402"/>
              <a:gd name="connsiteX4" fmla="*/ 62868 w 851197"/>
              <a:gd name="connsiteY4" fmla="*/ 558777 h 583402"/>
              <a:gd name="connsiteX5" fmla="*/ 5970 w 851197"/>
              <a:gd name="connsiteY5" fmla="*/ 374813 h 583402"/>
              <a:gd name="connsiteX6" fmla="*/ 82517 w 851197"/>
              <a:gd name="connsiteY6" fmla="*/ 86811 h 583402"/>
              <a:gd name="connsiteX7" fmla="*/ 719956 w 851197"/>
              <a:gd name="connsiteY7" fmla="*/ 13629 h 583402"/>
              <a:gd name="connsiteX0" fmla="*/ 737090 w 860350"/>
              <a:gd name="connsiteY0" fmla="*/ 35776 h 605549"/>
              <a:gd name="connsiteX1" fmla="*/ 842846 w 860350"/>
              <a:gd name="connsiteY1" fmla="*/ 344800 h 605549"/>
              <a:gd name="connsiteX2" fmla="*/ 398084 w 860350"/>
              <a:gd name="connsiteY2" fmla="*/ 411637 h 605549"/>
              <a:gd name="connsiteX3" fmla="*/ 343856 w 860350"/>
              <a:gd name="connsiteY3" fmla="*/ 585362 h 605549"/>
              <a:gd name="connsiteX4" fmla="*/ 80002 w 860350"/>
              <a:gd name="connsiteY4" fmla="*/ 580924 h 605549"/>
              <a:gd name="connsiteX5" fmla="*/ 23104 w 860350"/>
              <a:gd name="connsiteY5" fmla="*/ 396960 h 605549"/>
              <a:gd name="connsiteX6" fmla="*/ 423459 w 860350"/>
              <a:gd name="connsiteY6" fmla="*/ 46844 h 605549"/>
              <a:gd name="connsiteX7" fmla="*/ 737090 w 860350"/>
              <a:gd name="connsiteY7" fmla="*/ 35776 h 605549"/>
              <a:gd name="connsiteX0" fmla="*/ 657339 w 780598"/>
              <a:gd name="connsiteY0" fmla="*/ 27529 h 607262"/>
              <a:gd name="connsiteX1" fmla="*/ 763095 w 780598"/>
              <a:gd name="connsiteY1" fmla="*/ 336553 h 607262"/>
              <a:gd name="connsiteX2" fmla="*/ 318333 w 780598"/>
              <a:gd name="connsiteY2" fmla="*/ 403390 h 607262"/>
              <a:gd name="connsiteX3" fmla="*/ 264105 w 780598"/>
              <a:gd name="connsiteY3" fmla="*/ 577115 h 607262"/>
              <a:gd name="connsiteX4" fmla="*/ 251 w 780598"/>
              <a:gd name="connsiteY4" fmla="*/ 572677 h 607262"/>
              <a:gd name="connsiteX5" fmla="*/ 316223 w 780598"/>
              <a:gd name="connsiteY5" fmla="*/ 235257 h 607262"/>
              <a:gd name="connsiteX6" fmla="*/ 343708 w 780598"/>
              <a:gd name="connsiteY6" fmla="*/ 38597 h 607262"/>
              <a:gd name="connsiteX7" fmla="*/ 657339 w 780598"/>
              <a:gd name="connsiteY7" fmla="*/ 27529 h 607262"/>
              <a:gd name="connsiteX0" fmla="*/ 657459 w 784362"/>
              <a:gd name="connsiteY0" fmla="*/ 27529 h 611093"/>
              <a:gd name="connsiteX1" fmla="*/ 763215 w 784362"/>
              <a:gd name="connsiteY1" fmla="*/ 336553 h 611093"/>
              <a:gd name="connsiteX2" fmla="*/ 264225 w 784362"/>
              <a:gd name="connsiteY2" fmla="*/ 577115 h 611093"/>
              <a:gd name="connsiteX3" fmla="*/ 371 w 784362"/>
              <a:gd name="connsiteY3" fmla="*/ 572677 h 611093"/>
              <a:gd name="connsiteX4" fmla="*/ 316343 w 784362"/>
              <a:gd name="connsiteY4" fmla="*/ 235257 h 611093"/>
              <a:gd name="connsiteX5" fmla="*/ 343828 w 784362"/>
              <a:gd name="connsiteY5" fmla="*/ 38597 h 611093"/>
              <a:gd name="connsiteX6" fmla="*/ 657459 w 784362"/>
              <a:gd name="connsiteY6" fmla="*/ 27529 h 611093"/>
              <a:gd name="connsiteX0" fmla="*/ 657088 w 802382"/>
              <a:gd name="connsiteY0" fmla="*/ 27529 h 573898"/>
              <a:gd name="connsiteX1" fmla="*/ 762844 w 802382"/>
              <a:gd name="connsiteY1" fmla="*/ 336553 h 573898"/>
              <a:gd name="connsiteX2" fmla="*/ 0 w 802382"/>
              <a:gd name="connsiteY2" fmla="*/ 572677 h 573898"/>
              <a:gd name="connsiteX3" fmla="*/ 315972 w 802382"/>
              <a:gd name="connsiteY3" fmla="*/ 235257 h 573898"/>
              <a:gd name="connsiteX4" fmla="*/ 343457 w 802382"/>
              <a:gd name="connsiteY4" fmla="*/ 38597 h 573898"/>
              <a:gd name="connsiteX5" fmla="*/ 657088 w 802382"/>
              <a:gd name="connsiteY5" fmla="*/ 27529 h 573898"/>
              <a:gd name="connsiteX0" fmla="*/ 349510 w 470236"/>
              <a:gd name="connsiteY0" fmla="*/ 27529 h 420094"/>
              <a:gd name="connsiteX1" fmla="*/ 455266 w 470236"/>
              <a:gd name="connsiteY1" fmla="*/ 336553 h 420094"/>
              <a:gd name="connsiteX2" fmla="*/ 48938 w 470236"/>
              <a:gd name="connsiteY2" fmla="*/ 415567 h 420094"/>
              <a:gd name="connsiteX3" fmla="*/ 8394 w 470236"/>
              <a:gd name="connsiteY3" fmla="*/ 235257 h 420094"/>
              <a:gd name="connsiteX4" fmla="*/ 35879 w 470236"/>
              <a:gd name="connsiteY4" fmla="*/ 38597 h 420094"/>
              <a:gd name="connsiteX5" fmla="*/ 349510 w 470236"/>
              <a:gd name="connsiteY5" fmla="*/ 27529 h 420094"/>
              <a:gd name="connsiteX0" fmla="*/ 349510 w 444188"/>
              <a:gd name="connsiteY0" fmla="*/ 18960 h 407060"/>
              <a:gd name="connsiteX1" fmla="*/ 425830 w 444188"/>
              <a:gd name="connsiteY1" fmla="*/ 207410 h 407060"/>
              <a:gd name="connsiteX2" fmla="*/ 48938 w 444188"/>
              <a:gd name="connsiteY2" fmla="*/ 406998 h 407060"/>
              <a:gd name="connsiteX3" fmla="*/ 8394 w 444188"/>
              <a:gd name="connsiteY3" fmla="*/ 226688 h 407060"/>
              <a:gd name="connsiteX4" fmla="*/ 35879 w 444188"/>
              <a:gd name="connsiteY4" fmla="*/ 30028 h 407060"/>
              <a:gd name="connsiteX5" fmla="*/ 349510 w 444188"/>
              <a:gd name="connsiteY5" fmla="*/ 18960 h 407060"/>
              <a:gd name="connsiteX0" fmla="*/ 352462 w 443912"/>
              <a:gd name="connsiteY0" fmla="*/ 18960 h 290373"/>
              <a:gd name="connsiteX1" fmla="*/ 428782 w 443912"/>
              <a:gd name="connsiteY1" fmla="*/ 207410 h 290373"/>
              <a:gd name="connsiteX2" fmla="*/ 97681 w 443912"/>
              <a:gd name="connsiteY2" fmla="*/ 290080 h 290373"/>
              <a:gd name="connsiteX3" fmla="*/ 11346 w 443912"/>
              <a:gd name="connsiteY3" fmla="*/ 226688 h 290373"/>
              <a:gd name="connsiteX4" fmla="*/ 38831 w 443912"/>
              <a:gd name="connsiteY4" fmla="*/ 30028 h 290373"/>
              <a:gd name="connsiteX5" fmla="*/ 352462 w 443912"/>
              <a:gd name="connsiteY5" fmla="*/ 18960 h 290373"/>
              <a:gd name="connsiteX0" fmla="*/ 345365 w 436814"/>
              <a:gd name="connsiteY0" fmla="*/ 16918 h 288245"/>
              <a:gd name="connsiteX1" fmla="*/ 421685 w 436814"/>
              <a:gd name="connsiteY1" fmla="*/ 205368 h 288245"/>
              <a:gd name="connsiteX2" fmla="*/ 90584 w 436814"/>
              <a:gd name="connsiteY2" fmla="*/ 288038 h 288245"/>
              <a:gd name="connsiteX3" fmla="*/ 17333 w 436814"/>
              <a:gd name="connsiteY3" fmla="*/ 184455 h 288245"/>
              <a:gd name="connsiteX4" fmla="*/ 31734 w 436814"/>
              <a:gd name="connsiteY4" fmla="*/ 27986 h 288245"/>
              <a:gd name="connsiteX5" fmla="*/ 345365 w 436814"/>
              <a:gd name="connsiteY5" fmla="*/ 16918 h 28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814" h="288245">
                <a:moveTo>
                  <a:pt x="345365" y="16918"/>
                </a:moveTo>
                <a:cubicBezTo>
                  <a:pt x="410357" y="46482"/>
                  <a:pt x="464148" y="160181"/>
                  <a:pt x="421685" y="205368"/>
                </a:cubicBezTo>
                <a:cubicBezTo>
                  <a:pt x="379222" y="250555"/>
                  <a:pt x="157976" y="291524"/>
                  <a:pt x="90584" y="288038"/>
                </a:cubicBezTo>
                <a:cubicBezTo>
                  <a:pt x="23192" y="284553"/>
                  <a:pt x="27141" y="227797"/>
                  <a:pt x="17333" y="184455"/>
                </a:cubicBezTo>
                <a:cubicBezTo>
                  <a:pt x="7525" y="141113"/>
                  <a:pt x="-22938" y="55909"/>
                  <a:pt x="31734" y="27986"/>
                </a:cubicBezTo>
                <a:cubicBezTo>
                  <a:pt x="86406" y="63"/>
                  <a:pt x="280373" y="-12646"/>
                  <a:pt x="345365" y="16918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64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Corporate research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have had sweeping impact on society.</a:t>
            </a:r>
          </a:p>
          <a:p>
            <a:pPr lvl="1"/>
            <a:r>
              <a:rPr lang="en-US" dirty="0" smtClean="0"/>
              <a:t>Opening huge new markets, spawning industries</a:t>
            </a:r>
          </a:p>
          <a:p>
            <a:r>
              <a:rPr lang="en-US" dirty="0"/>
              <a:t>Immediately relevant to the company’s business?</a:t>
            </a:r>
          </a:p>
          <a:p>
            <a:pPr lvl="1"/>
            <a:r>
              <a:rPr lang="en-US" dirty="0"/>
              <a:t>Yes:  System R, laser printing</a:t>
            </a:r>
          </a:p>
          <a:p>
            <a:pPr lvl="1"/>
            <a:r>
              <a:rPr lang="en-US" dirty="0"/>
              <a:t>No:  Unix, </a:t>
            </a:r>
            <a:r>
              <a:rPr lang="en-US" dirty="0" err="1"/>
              <a:t>Paxos</a:t>
            </a:r>
            <a:r>
              <a:rPr lang="en-US" dirty="0"/>
              <a:t>, Alta Vista</a:t>
            </a:r>
          </a:p>
          <a:p>
            <a:r>
              <a:rPr lang="en-US" dirty="0" smtClean="0"/>
              <a:t>Financial benefit to originating company varied</a:t>
            </a:r>
          </a:p>
          <a:p>
            <a:pPr lvl="1"/>
            <a:r>
              <a:rPr lang="en-US" dirty="0" smtClean="0"/>
              <a:t>Sometimes direct and substantial:  laser printing (product), Alta Vista (sort of)</a:t>
            </a:r>
          </a:p>
          <a:p>
            <a:pPr lvl="1"/>
            <a:r>
              <a:rPr lang="en-US" dirty="0" smtClean="0"/>
              <a:t>Sometimes indirect and substantial:  System R (as DB2)</a:t>
            </a:r>
          </a:p>
          <a:p>
            <a:pPr lvl="1"/>
            <a:r>
              <a:rPr lang="en-US" dirty="0" smtClean="0"/>
              <a:t>Sometimes (next to) nothing: Unix, </a:t>
            </a:r>
            <a:r>
              <a:rPr lang="en-US" dirty="0"/>
              <a:t>Alto/Ethernet, </a:t>
            </a:r>
            <a:r>
              <a:rPr lang="en-US" dirty="0" err="1" smtClean="0"/>
              <a:t>Paxos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82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Corporate research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takes time!  For the examples we’ve looked at:</a:t>
            </a:r>
          </a:p>
          <a:p>
            <a:pPr lvl="1"/>
            <a:r>
              <a:rPr lang="en-US" dirty="0"/>
              <a:t>From research concept to first </a:t>
            </a:r>
            <a:r>
              <a:rPr lang="en-US" dirty="0" smtClean="0"/>
              <a:t>demonstration:  2-4 years</a:t>
            </a:r>
          </a:p>
          <a:p>
            <a:pPr lvl="1"/>
            <a:r>
              <a:rPr lang="en-US" dirty="0"/>
              <a:t>From research concept to first </a:t>
            </a:r>
            <a:r>
              <a:rPr lang="en-US" dirty="0" smtClean="0"/>
              <a:t>commercialization:  ~10 years</a:t>
            </a:r>
          </a:p>
          <a:p>
            <a:pPr lvl="1"/>
            <a:r>
              <a:rPr lang="en-US" dirty="0"/>
              <a:t>From research concept to </a:t>
            </a:r>
            <a:r>
              <a:rPr lang="en-US" dirty="0" smtClean="0"/>
              <a:t>ubiquitous use:  ~20 years</a:t>
            </a:r>
          </a:p>
          <a:p>
            <a:r>
              <a:rPr lang="en-US" dirty="0" smtClean="0"/>
              <a:t>On these time scales, management commitment is essential.</a:t>
            </a:r>
          </a:p>
          <a:p>
            <a:pPr lvl="1"/>
            <a:r>
              <a:rPr lang="en-US" dirty="0"/>
              <a:t>Most </a:t>
            </a:r>
            <a:r>
              <a:rPr lang="en-US" dirty="0" smtClean="0"/>
              <a:t>societal big </a:t>
            </a:r>
            <a:r>
              <a:rPr lang="en-US" dirty="0"/>
              <a:t>wins came after 10-20 years of lab history.</a:t>
            </a:r>
          </a:p>
          <a:p>
            <a:pPr lvl="1"/>
            <a:r>
              <a:rPr lang="en-US" dirty="0" smtClean="0"/>
              <a:t>Even so, no guarantee that the company will benefit!</a:t>
            </a:r>
          </a:p>
          <a:p>
            <a:pPr lvl="1"/>
            <a:r>
              <a:rPr lang="en-US" dirty="0"/>
              <a:t>Some </a:t>
            </a:r>
            <a:r>
              <a:rPr lang="en-US" dirty="0" smtClean="0"/>
              <a:t>big wins were preceded </a:t>
            </a:r>
            <a:r>
              <a:rPr lang="en-US" dirty="0"/>
              <a:t>by direct benefits to </a:t>
            </a:r>
            <a:r>
              <a:rPr lang="en-US" dirty="0" smtClean="0"/>
              <a:t>company, </a:t>
            </a:r>
            <a:r>
              <a:rPr lang="en-US" dirty="0"/>
              <a:t>some </a:t>
            </a:r>
            <a:r>
              <a:rPr lang="en-US" dirty="0" smtClean="0"/>
              <a:t>not.</a:t>
            </a:r>
          </a:p>
          <a:p>
            <a:r>
              <a:rPr lang="en-US" dirty="0" smtClean="0"/>
              <a:t>Often, the creators want to use the system themselves.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3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Academia?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Few highly influential </a:t>
            </a:r>
            <a:r>
              <a:rPr lang="en-US" u="sng" dirty="0" smtClean="0"/>
              <a:t>systems</a:t>
            </a:r>
            <a:r>
              <a:rPr lang="en-US" dirty="0" smtClean="0"/>
              <a:t> came directly from academia.</a:t>
            </a:r>
            <a:endParaRPr lang="en-US" dirty="0"/>
          </a:p>
          <a:p>
            <a:r>
              <a:rPr lang="en-US" dirty="0" smtClean="0"/>
              <a:t>Mach (CMU)</a:t>
            </a:r>
          </a:p>
          <a:p>
            <a:pPr lvl="1"/>
            <a:r>
              <a:rPr lang="en-US" dirty="0" smtClean="0"/>
              <a:t>Picked up by NeXT, then went to Apple as iOS when Steve Jobs returned.</a:t>
            </a:r>
          </a:p>
          <a:p>
            <a:pPr lvl="1"/>
            <a:r>
              <a:rPr lang="en-US" dirty="0" smtClean="0"/>
              <a:t>Perhaps a historical accident?  If Jobs had never left, … ?</a:t>
            </a:r>
            <a:endParaRPr lang="en-US" dirty="0"/>
          </a:p>
          <a:p>
            <a:r>
              <a:rPr lang="en-US" dirty="0"/>
              <a:t>Google </a:t>
            </a:r>
            <a:r>
              <a:rPr lang="en-US" dirty="0" smtClean="0"/>
              <a:t>(Stanford)</a:t>
            </a:r>
          </a:p>
          <a:p>
            <a:pPr lvl="1"/>
            <a:r>
              <a:rPr lang="en-US" dirty="0" smtClean="0"/>
              <a:t>Gestation as PhD work/demo system</a:t>
            </a:r>
          </a:p>
          <a:p>
            <a:pPr lvl="1"/>
            <a:r>
              <a:rPr lang="en-US" dirty="0" smtClean="0"/>
              <a:t>Real development as start-up</a:t>
            </a:r>
          </a:p>
          <a:p>
            <a:pPr lvl="1"/>
            <a:r>
              <a:rPr lang="en-US" dirty="0" smtClean="0"/>
              <a:t>As with all successful startups, the business model (not the technology) was key.</a:t>
            </a:r>
          </a:p>
          <a:p>
            <a:r>
              <a:rPr lang="en-US" dirty="0" smtClean="0"/>
              <a:t>More often, academic research inspires company creation.</a:t>
            </a:r>
          </a:p>
          <a:p>
            <a:pPr lvl="1"/>
            <a:r>
              <a:rPr lang="en-US" dirty="0" smtClean="0"/>
              <a:t>Akamai, RSA, VMWare, RISC, RAID, MIPS, …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71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Expect More From Corporate Research?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911013" y="5691188"/>
            <a:ext cx="280987" cy="779462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1911013" y="365125"/>
            <a:ext cx="280987" cy="51403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69038"/>
            <a:ext cx="722313" cy="201612"/>
          </a:xfrm>
        </p:spPr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7235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Microsoft Research…?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Founded in 1991, but no obvious societal “big win” yet. Too soon?</a:t>
            </a:r>
          </a:p>
          <a:p>
            <a:pPr lvl="1"/>
            <a:r>
              <a:rPr lang="en-US" dirty="0" smtClean="0"/>
              <a:t>The earlier examples are 15 or more years old.</a:t>
            </a:r>
          </a:p>
          <a:p>
            <a:pPr lvl="1"/>
            <a:r>
              <a:rPr lang="en-US" dirty="0" smtClean="0"/>
              <a:t>MSR was founded in an unusually small company, with initial impact more immediately targeted.  Portfolio coverage has evolved.</a:t>
            </a:r>
          </a:p>
          <a:p>
            <a:r>
              <a:rPr lang="en-US" dirty="0" smtClean="0"/>
              <a:t>Potential future “big wins” for society</a:t>
            </a:r>
          </a:p>
          <a:p>
            <a:pPr lvl="1"/>
            <a:r>
              <a:rPr lang="en-US" dirty="0" smtClean="0"/>
              <a:t>Custom drug design – an exploding area with early MSR involvement/expertise</a:t>
            </a:r>
          </a:p>
          <a:p>
            <a:pPr lvl="1"/>
            <a:r>
              <a:rPr lang="en-US" dirty="0" smtClean="0"/>
              <a:t>Quantum computing – if it pays off, it will be a long way off, and Microsoft will be unlikely to be the “sole source”.</a:t>
            </a:r>
          </a:p>
          <a:p>
            <a:pPr lvl="1"/>
            <a:r>
              <a:rPr lang="en-US" dirty="0" smtClean="0"/>
              <a:t>Privacy – if it succeeds, unlikely to produce significant revenue for Microsoft.</a:t>
            </a:r>
          </a:p>
          <a:p>
            <a:pPr lvl="1"/>
            <a:r>
              <a:rPr lang="en-US" dirty="0" smtClean="0"/>
              <a:t>Skype Translator – could revolutionize spoken interaction.</a:t>
            </a:r>
          </a:p>
          <a:p>
            <a:r>
              <a:rPr lang="en-US" dirty="0" smtClean="0"/>
              <a:t>Will corporate commitment be sustained with recent management changes?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25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Google…?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deliberately avoids the research lab model.</a:t>
            </a:r>
          </a:p>
          <a:p>
            <a:pPr lvl="1"/>
            <a:r>
              <a:rPr lang="en-US" dirty="0" smtClean="0"/>
              <a:t>Still has a significant research portfolio, which it must manage somehow.</a:t>
            </a:r>
          </a:p>
          <a:p>
            <a:r>
              <a:rPr lang="en-US" dirty="0" smtClean="0"/>
              <a:t>Potential future “big wins” for society</a:t>
            </a:r>
          </a:p>
          <a:p>
            <a:pPr lvl="1"/>
            <a:r>
              <a:rPr lang="en-US" dirty="0" smtClean="0"/>
              <a:t>Autonomous car</a:t>
            </a:r>
          </a:p>
          <a:p>
            <a:pPr lvl="1"/>
            <a:r>
              <a:rPr lang="en-US" dirty="0" smtClean="0"/>
              <a:t>Universal connectivity and the Internet of Things</a:t>
            </a:r>
          </a:p>
          <a:p>
            <a:r>
              <a:rPr lang="en-US" dirty="0" smtClean="0"/>
              <a:t>Will they pay off financially for Google?</a:t>
            </a:r>
          </a:p>
          <a:p>
            <a:pPr lvl="1"/>
            <a:r>
              <a:rPr lang="en-US" dirty="0" smtClean="0"/>
              <a:t>If not, how does society benefit?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01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Corporate computing research has had huge impacts on society, though often in unexpected ways that couldn’t be predicted when the </a:t>
            </a:r>
            <a:r>
              <a:rPr lang="en-US" smtClean="0"/>
              <a:t>research began.</a:t>
            </a:r>
            <a:endParaRPr lang="en-US" dirty="0" smtClean="0"/>
          </a:p>
          <a:p>
            <a:r>
              <a:rPr lang="en-US" dirty="0" smtClean="0"/>
              <a:t>The companies from which the seminal computing systems originated often didn’t benefit financially (much).</a:t>
            </a:r>
          </a:p>
          <a:p>
            <a:r>
              <a:rPr lang="en-US" dirty="0" smtClean="0"/>
              <a:t>However, big computing-based impacts on society originated more often in unfettered corporate research labs than in academic ones.</a:t>
            </a:r>
          </a:p>
          <a:p>
            <a:r>
              <a:rPr lang="en-US" dirty="0" smtClean="0"/>
              <a:t>The fundamental quandary:</a:t>
            </a:r>
          </a:p>
          <a:p>
            <a:pPr lvl="1"/>
            <a:r>
              <a:rPr lang="en-US" dirty="0" smtClean="0"/>
              <a:t>Corporations aren’t motivated to create societal impact that doesn’t benefit them.</a:t>
            </a:r>
          </a:p>
          <a:p>
            <a:pPr lvl="1"/>
            <a:r>
              <a:rPr lang="en-US" dirty="0" smtClean="0"/>
              <a:t>The society needs the kind of seminal work that, apparently, happens more often in corporations than in academia.</a:t>
            </a:r>
          </a:p>
          <a:p>
            <a:pPr lvl="1"/>
            <a:r>
              <a:rPr lang="en-US" dirty="0" smtClean="0"/>
              <a:t>Yet corporate research labs, if not dead, are endangered.</a:t>
            </a:r>
          </a:p>
          <a:p>
            <a:pPr lvl="1"/>
            <a:r>
              <a:rPr lang="en-US" dirty="0" smtClean="0"/>
              <a:t>So how do we make sure society continues to benefit?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21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Mean by “Corporate”?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occurs in a profit-making setting</a:t>
            </a:r>
          </a:p>
          <a:p>
            <a:pPr lvl="1"/>
            <a:r>
              <a:rPr lang="en-US" dirty="0" smtClean="0"/>
              <a:t>Contrast with academia or government research lab</a:t>
            </a:r>
          </a:p>
          <a:p>
            <a:r>
              <a:rPr lang="en-US" dirty="0" smtClean="0"/>
              <a:t>Risk and reward</a:t>
            </a:r>
          </a:p>
          <a:p>
            <a:pPr lvl="1"/>
            <a:r>
              <a:rPr lang="en-US" dirty="0" smtClean="0"/>
              <a:t>Corporations are evaluated quarterly by Wall Street</a:t>
            </a:r>
          </a:p>
          <a:p>
            <a:pPr lvl="1"/>
            <a:r>
              <a:rPr lang="en-US" dirty="0" smtClean="0"/>
              <a:t>Financial rewards (including promotion) are based on the impact of work.</a:t>
            </a:r>
          </a:p>
          <a:p>
            <a:pPr lvl="1"/>
            <a:r>
              <a:rPr lang="en-US" dirty="0" smtClean="0"/>
              <a:t>Judgments of impact occur on widely varying timescales.</a:t>
            </a:r>
          </a:p>
          <a:p>
            <a:pPr lvl="1"/>
            <a:r>
              <a:rPr lang="en-US" dirty="0" smtClean="0"/>
              <a:t>Job security is (ultimately) based on impact.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037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Mean by “Computing”?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2514600"/>
            <a:ext cx="96012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“Computer science is the study of the phenomena surrounding computers.”</a:t>
            </a:r>
          </a:p>
          <a:p>
            <a:pPr marL="3657600" indent="-225425">
              <a:buNone/>
            </a:pPr>
            <a:r>
              <a:rPr lang="en-US" sz="1800" dirty="0" smtClean="0"/>
              <a:t>— Allen Newell and Herbert Simon</a:t>
            </a:r>
            <a:br>
              <a:rPr lang="en-US" sz="1800" dirty="0" smtClean="0"/>
            </a:br>
            <a:r>
              <a:rPr lang="en-US" sz="1800" i="1" dirty="0" smtClean="0"/>
              <a:t>CACM</a:t>
            </a:r>
            <a:r>
              <a:rPr lang="en-US" sz="1800" dirty="0" smtClean="0"/>
              <a:t>, March, 1976 (Turing Award lecture)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64570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do I </a:t>
            </a:r>
            <a:r>
              <a:rPr lang="en-US" dirty="0" smtClean="0"/>
              <a:t>Mean by “</a:t>
            </a:r>
            <a:r>
              <a:rPr lang="en-US" cap="none" dirty="0" smtClean="0"/>
              <a:t>Research”?</a:t>
            </a:r>
            <a:endParaRPr lang="en-US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Basic</a:t>
            </a:r>
          </a:p>
          <a:p>
            <a:pPr marL="0" indent="0">
              <a:buNone/>
            </a:pPr>
            <a:r>
              <a:rPr lang="en-US" dirty="0" smtClean="0"/>
              <a:t>Novel</a:t>
            </a:r>
          </a:p>
          <a:p>
            <a:pPr marL="0" indent="0">
              <a:buNone/>
            </a:pPr>
            <a:r>
              <a:rPr lang="en-US" dirty="0" smtClean="0"/>
              <a:t>Relevant</a:t>
            </a:r>
          </a:p>
          <a:p>
            <a:pPr marL="0" indent="0">
              <a:buNone/>
            </a:pPr>
            <a:r>
              <a:rPr lang="en-US" dirty="0" smtClean="0"/>
              <a:t>Innovative</a:t>
            </a:r>
          </a:p>
          <a:p>
            <a:pPr marL="0" indent="0">
              <a:buNone/>
            </a:pPr>
            <a:r>
              <a:rPr lang="en-US" dirty="0" smtClean="0"/>
              <a:t>Strategic</a:t>
            </a:r>
          </a:p>
          <a:p>
            <a:pPr marL="0" indent="0">
              <a:buNone/>
            </a:pPr>
            <a:r>
              <a:rPr lang="en-US" dirty="0"/>
              <a:t>Incremental</a:t>
            </a:r>
          </a:p>
          <a:p>
            <a:pPr marL="0" indent="0">
              <a:buNone/>
            </a:pPr>
            <a:r>
              <a:rPr lang="en-US" dirty="0" smtClean="0"/>
              <a:t>Theoretical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Ambitious</a:t>
            </a:r>
          </a:p>
          <a:p>
            <a:pPr marL="0" indent="0">
              <a:buNone/>
            </a:pPr>
            <a:r>
              <a:rPr lang="en-US" dirty="0" smtClean="0"/>
              <a:t>Timely</a:t>
            </a:r>
          </a:p>
          <a:p>
            <a:pPr marL="0" indent="0">
              <a:buNone/>
            </a:pPr>
            <a:r>
              <a:rPr lang="en-US" dirty="0" smtClean="0"/>
              <a:t>Practical</a:t>
            </a:r>
          </a:p>
          <a:p>
            <a:pPr marL="0" indent="0">
              <a:buNone/>
            </a:pPr>
            <a:r>
              <a:rPr lang="en-US" dirty="0" smtClean="0"/>
              <a:t>Derivative</a:t>
            </a:r>
          </a:p>
          <a:p>
            <a:pPr marL="0" indent="0">
              <a:buNone/>
            </a:pPr>
            <a:r>
              <a:rPr lang="en-US" dirty="0" smtClean="0"/>
              <a:t>Long-term</a:t>
            </a:r>
          </a:p>
          <a:p>
            <a:pPr marL="0" indent="0">
              <a:buNone/>
            </a:pPr>
            <a:r>
              <a:rPr lang="en-US" dirty="0" smtClean="0"/>
              <a:t>Useful</a:t>
            </a:r>
          </a:p>
          <a:p>
            <a:pPr marL="0" indent="0">
              <a:buNone/>
            </a:pPr>
            <a:r>
              <a:rPr lang="en-US" dirty="0" smtClean="0"/>
              <a:t>Wacky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5C8E4-8831-499A-8431-93A0B113E5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33650" y="3276600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Research can be all of these, but not all at once!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242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Landscape (simplified)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FA5C8E4-8831-499A-8431-93A0B113E5CC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28168" y="1803271"/>
            <a:ext cx="0" cy="47170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628168" y="6520288"/>
            <a:ext cx="531784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30" name="Group 29"/>
          <p:cNvGrpSpPr/>
          <p:nvPr/>
        </p:nvGrpSpPr>
        <p:grpSpPr>
          <a:xfrm>
            <a:off x="4009167" y="1803271"/>
            <a:ext cx="2152649" cy="2152649"/>
            <a:chOff x="4589227" y="1097281"/>
            <a:chExt cx="2152649" cy="2152649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89227" y="1097281"/>
              <a:ext cx="2152649" cy="215264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0257" y="1988939"/>
              <a:ext cx="129881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Disruptive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71368" y="1803271"/>
            <a:ext cx="2152649" cy="2152649"/>
            <a:chOff x="6951428" y="1097281"/>
            <a:chExt cx="2152649" cy="215264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951428" y="1097281"/>
              <a:ext cx="2152649" cy="215264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9021" y="1988939"/>
              <a:ext cx="11095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Blue Sky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71368" y="4101335"/>
            <a:ext cx="2152649" cy="2152649"/>
            <a:chOff x="6951428" y="3395345"/>
            <a:chExt cx="2152649" cy="2152649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951428" y="3395345"/>
              <a:ext cx="2152649" cy="215264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6810" y="4287003"/>
              <a:ext cx="13211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Sustaining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42601" y="6520288"/>
            <a:ext cx="128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hort-term</a:t>
            </a:r>
            <a:endParaRPr lang="en-US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0825" y="6535528"/>
            <a:ext cx="120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</a:t>
            </a:r>
            <a:r>
              <a:rPr lang="en-US" dirty="0" smtClean="0">
                <a:latin typeface="+mn-lt"/>
              </a:rPr>
              <a:t>ong-term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6399" y="214581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pen-ended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1816" y="5971530"/>
            <a:ext cx="97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eactive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009167" y="4101335"/>
            <a:ext cx="2152649" cy="2152649"/>
            <a:chOff x="4589227" y="3395345"/>
            <a:chExt cx="2152649" cy="2152649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589227" y="3395345"/>
              <a:ext cx="2152649" cy="2152649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9657" y="4287003"/>
              <a:ext cx="19607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n-lt"/>
                </a:rPr>
                <a:t>Mission-focused</a:t>
              </a:r>
              <a:endParaRPr lang="en-US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3177" y="2424991"/>
            <a:ext cx="4026956" cy="3570923"/>
            <a:chOff x="4263177" y="2424991"/>
            <a:chExt cx="4026956" cy="3570923"/>
          </a:xfrm>
        </p:grpSpPr>
        <p:sp>
          <p:nvSpPr>
            <p:cNvPr id="40" name="Freeform 39"/>
            <p:cNvSpPr/>
            <p:nvPr/>
          </p:nvSpPr>
          <p:spPr bwMode="auto">
            <a:xfrm>
              <a:off x="4263177" y="2424991"/>
              <a:ext cx="4026956" cy="3570923"/>
            </a:xfrm>
            <a:custGeom>
              <a:avLst/>
              <a:gdLst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450198 w 3576868"/>
                <a:gd name="connsiteY90" fmla="*/ 1201423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450198 w 3576868"/>
                <a:gd name="connsiteY90" fmla="*/ 1201423 h 3088640"/>
                <a:gd name="connsiteX91" fmla="*/ 342838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450198 w 3576868"/>
                <a:gd name="connsiteY90" fmla="*/ 1201423 h 3088640"/>
                <a:gd name="connsiteX91" fmla="*/ 3428388 w 3576868"/>
                <a:gd name="connsiteY91" fmla="*/ 1087120 h 3088640"/>
                <a:gd name="connsiteX92" fmla="*/ 3424468 w 3576868"/>
                <a:gd name="connsiteY92" fmla="*/ 1016000 h 3088640"/>
                <a:gd name="connsiteX93" fmla="*/ 3363508 w 3576868"/>
                <a:gd name="connsiteY93" fmla="*/ 955040 h 3088640"/>
                <a:gd name="connsiteX94" fmla="*/ 3312708 w 3576868"/>
                <a:gd name="connsiteY94" fmla="*/ 894080 h 3088640"/>
                <a:gd name="connsiteX95" fmla="*/ 3302548 w 3576868"/>
                <a:gd name="connsiteY95" fmla="*/ 853440 h 3088640"/>
                <a:gd name="connsiteX96" fmla="*/ 3353348 w 3576868"/>
                <a:gd name="connsiteY96" fmla="*/ 741680 h 3088640"/>
                <a:gd name="connsiteX97" fmla="*/ 3383828 w 3576868"/>
                <a:gd name="connsiteY97" fmla="*/ 660400 h 3088640"/>
                <a:gd name="connsiteX98" fmla="*/ 3363508 w 3576868"/>
                <a:gd name="connsiteY98" fmla="*/ 528320 h 3088640"/>
                <a:gd name="connsiteX99" fmla="*/ 3333028 w 3576868"/>
                <a:gd name="connsiteY99" fmla="*/ 497840 h 3088640"/>
                <a:gd name="connsiteX100" fmla="*/ 3302548 w 3576868"/>
                <a:gd name="connsiteY100" fmla="*/ 457200 h 3088640"/>
                <a:gd name="connsiteX101" fmla="*/ 3282228 w 3576868"/>
                <a:gd name="connsiteY101" fmla="*/ 365760 h 3088640"/>
                <a:gd name="connsiteX102" fmla="*/ 3272068 w 3576868"/>
                <a:gd name="connsiteY102" fmla="*/ 314960 h 3088640"/>
                <a:gd name="connsiteX103" fmla="*/ 3231428 w 3576868"/>
                <a:gd name="connsiteY103" fmla="*/ 233680 h 3088640"/>
                <a:gd name="connsiteX104" fmla="*/ 3190788 w 3576868"/>
                <a:gd name="connsiteY104" fmla="*/ 152400 h 3088640"/>
                <a:gd name="connsiteX105" fmla="*/ 3119668 w 3576868"/>
                <a:gd name="connsiteY105" fmla="*/ 91440 h 3088640"/>
                <a:gd name="connsiteX106" fmla="*/ 2926628 w 3576868"/>
                <a:gd name="connsiteY106" fmla="*/ 71120 h 3088640"/>
                <a:gd name="connsiteX107" fmla="*/ 2743748 w 3576868"/>
                <a:gd name="connsiteY107" fmla="*/ 81280 h 3088640"/>
                <a:gd name="connsiteX108" fmla="*/ 2296708 w 3576868"/>
                <a:gd name="connsiteY108" fmla="*/ 60960 h 3088640"/>
                <a:gd name="connsiteX109" fmla="*/ 2205268 w 3576868"/>
                <a:gd name="connsiteY109" fmla="*/ 10160 h 3088640"/>
                <a:gd name="connsiteX110" fmla="*/ 2164628 w 3576868"/>
                <a:gd name="connsiteY110" fmla="*/ 0 h 3088640"/>
                <a:gd name="connsiteX111" fmla="*/ 2154468 w 3576868"/>
                <a:gd name="connsiteY111" fmla="*/ 30480 h 3088640"/>
                <a:gd name="connsiteX112" fmla="*/ 2134148 w 3576868"/>
                <a:gd name="connsiteY112" fmla="*/ 162560 h 3088640"/>
                <a:gd name="connsiteX113" fmla="*/ 2103668 w 3576868"/>
                <a:gd name="connsiteY113" fmla="*/ 193040 h 3088640"/>
                <a:gd name="connsiteX114" fmla="*/ 2012228 w 3576868"/>
                <a:gd name="connsiteY114" fmla="*/ 182880 h 3088640"/>
                <a:gd name="connsiteX115" fmla="*/ 1981748 w 3576868"/>
                <a:gd name="connsiteY115" fmla="*/ 172720 h 3088640"/>
                <a:gd name="connsiteX116" fmla="*/ 1839508 w 3576868"/>
                <a:gd name="connsiteY116" fmla="*/ 152400 h 3088640"/>
                <a:gd name="connsiteX117" fmla="*/ 1778548 w 3576868"/>
                <a:gd name="connsiteY117" fmla="*/ 132080 h 3088640"/>
                <a:gd name="connsiteX118" fmla="*/ 1717588 w 3576868"/>
                <a:gd name="connsiteY118" fmla="*/ 101600 h 3088640"/>
                <a:gd name="connsiteX119" fmla="*/ 1666788 w 3576868"/>
                <a:gd name="connsiteY119" fmla="*/ 71120 h 3088640"/>
                <a:gd name="connsiteX120" fmla="*/ 1575348 w 3576868"/>
                <a:gd name="connsiteY120" fmla="*/ 40640 h 3088640"/>
                <a:gd name="connsiteX121" fmla="*/ 1544868 w 3576868"/>
                <a:gd name="connsiteY121" fmla="*/ 20320 h 3088640"/>
                <a:gd name="connsiteX122" fmla="*/ 1321348 w 3576868"/>
                <a:gd name="connsiteY122" fmla="*/ 40640 h 3088640"/>
                <a:gd name="connsiteX123" fmla="*/ 1250228 w 3576868"/>
                <a:gd name="connsiteY123" fmla="*/ 71120 h 3088640"/>
                <a:gd name="connsiteX124" fmla="*/ 1219748 w 3576868"/>
                <a:gd name="connsiteY124" fmla="*/ 101600 h 3088640"/>
                <a:gd name="connsiteX125" fmla="*/ 1097828 w 3576868"/>
                <a:gd name="connsiteY125" fmla="*/ 132080 h 3088640"/>
                <a:gd name="connsiteX126" fmla="*/ 965748 w 3576868"/>
                <a:gd name="connsiteY126" fmla="*/ 111760 h 3088640"/>
                <a:gd name="connsiteX127" fmla="*/ 904788 w 3576868"/>
                <a:gd name="connsiteY127" fmla="*/ 91440 h 3088640"/>
                <a:gd name="connsiteX128" fmla="*/ 833668 w 3576868"/>
                <a:gd name="connsiteY128" fmla="*/ 50800 h 3088640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14278 w 3576868"/>
                <a:gd name="connsiteY82" fmla="*/ 1943104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450198 w 3576868"/>
                <a:gd name="connsiteY90" fmla="*/ 1201423 h 3088640"/>
                <a:gd name="connsiteX91" fmla="*/ 3428388 w 3576868"/>
                <a:gd name="connsiteY91" fmla="*/ 1087120 h 3088640"/>
                <a:gd name="connsiteX92" fmla="*/ 3424468 w 3576868"/>
                <a:gd name="connsiteY92" fmla="*/ 1016000 h 3088640"/>
                <a:gd name="connsiteX93" fmla="*/ 3363508 w 3576868"/>
                <a:gd name="connsiteY93" fmla="*/ 955040 h 3088640"/>
                <a:gd name="connsiteX94" fmla="*/ 3312708 w 3576868"/>
                <a:gd name="connsiteY94" fmla="*/ 894080 h 3088640"/>
                <a:gd name="connsiteX95" fmla="*/ 3302548 w 3576868"/>
                <a:gd name="connsiteY95" fmla="*/ 853440 h 3088640"/>
                <a:gd name="connsiteX96" fmla="*/ 3353348 w 3576868"/>
                <a:gd name="connsiteY96" fmla="*/ 741680 h 3088640"/>
                <a:gd name="connsiteX97" fmla="*/ 3383828 w 3576868"/>
                <a:gd name="connsiteY97" fmla="*/ 660400 h 3088640"/>
                <a:gd name="connsiteX98" fmla="*/ 3363508 w 3576868"/>
                <a:gd name="connsiteY98" fmla="*/ 528320 h 3088640"/>
                <a:gd name="connsiteX99" fmla="*/ 3333028 w 3576868"/>
                <a:gd name="connsiteY99" fmla="*/ 497840 h 3088640"/>
                <a:gd name="connsiteX100" fmla="*/ 3302548 w 3576868"/>
                <a:gd name="connsiteY100" fmla="*/ 457200 h 3088640"/>
                <a:gd name="connsiteX101" fmla="*/ 3282228 w 3576868"/>
                <a:gd name="connsiteY101" fmla="*/ 365760 h 3088640"/>
                <a:gd name="connsiteX102" fmla="*/ 3272068 w 3576868"/>
                <a:gd name="connsiteY102" fmla="*/ 314960 h 3088640"/>
                <a:gd name="connsiteX103" fmla="*/ 3231428 w 3576868"/>
                <a:gd name="connsiteY103" fmla="*/ 233680 h 3088640"/>
                <a:gd name="connsiteX104" fmla="*/ 3190788 w 3576868"/>
                <a:gd name="connsiteY104" fmla="*/ 152400 h 3088640"/>
                <a:gd name="connsiteX105" fmla="*/ 3119668 w 3576868"/>
                <a:gd name="connsiteY105" fmla="*/ 91440 h 3088640"/>
                <a:gd name="connsiteX106" fmla="*/ 2926628 w 3576868"/>
                <a:gd name="connsiteY106" fmla="*/ 71120 h 3088640"/>
                <a:gd name="connsiteX107" fmla="*/ 2743748 w 3576868"/>
                <a:gd name="connsiteY107" fmla="*/ 81280 h 3088640"/>
                <a:gd name="connsiteX108" fmla="*/ 2296708 w 3576868"/>
                <a:gd name="connsiteY108" fmla="*/ 60960 h 3088640"/>
                <a:gd name="connsiteX109" fmla="*/ 2205268 w 3576868"/>
                <a:gd name="connsiteY109" fmla="*/ 10160 h 3088640"/>
                <a:gd name="connsiteX110" fmla="*/ 2164628 w 3576868"/>
                <a:gd name="connsiteY110" fmla="*/ 0 h 3088640"/>
                <a:gd name="connsiteX111" fmla="*/ 2154468 w 3576868"/>
                <a:gd name="connsiteY111" fmla="*/ 30480 h 3088640"/>
                <a:gd name="connsiteX112" fmla="*/ 2134148 w 3576868"/>
                <a:gd name="connsiteY112" fmla="*/ 162560 h 3088640"/>
                <a:gd name="connsiteX113" fmla="*/ 2103668 w 3576868"/>
                <a:gd name="connsiteY113" fmla="*/ 193040 h 3088640"/>
                <a:gd name="connsiteX114" fmla="*/ 2012228 w 3576868"/>
                <a:gd name="connsiteY114" fmla="*/ 182880 h 3088640"/>
                <a:gd name="connsiteX115" fmla="*/ 1981748 w 3576868"/>
                <a:gd name="connsiteY115" fmla="*/ 172720 h 3088640"/>
                <a:gd name="connsiteX116" fmla="*/ 1839508 w 3576868"/>
                <a:gd name="connsiteY116" fmla="*/ 152400 h 3088640"/>
                <a:gd name="connsiteX117" fmla="*/ 1778548 w 3576868"/>
                <a:gd name="connsiteY117" fmla="*/ 132080 h 3088640"/>
                <a:gd name="connsiteX118" fmla="*/ 1717588 w 3576868"/>
                <a:gd name="connsiteY118" fmla="*/ 101600 h 3088640"/>
                <a:gd name="connsiteX119" fmla="*/ 1666788 w 3576868"/>
                <a:gd name="connsiteY119" fmla="*/ 71120 h 3088640"/>
                <a:gd name="connsiteX120" fmla="*/ 1575348 w 3576868"/>
                <a:gd name="connsiteY120" fmla="*/ 40640 h 3088640"/>
                <a:gd name="connsiteX121" fmla="*/ 1544868 w 3576868"/>
                <a:gd name="connsiteY121" fmla="*/ 20320 h 3088640"/>
                <a:gd name="connsiteX122" fmla="*/ 1321348 w 3576868"/>
                <a:gd name="connsiteY122" fmla="*/ 40640 h 3088640"/>
                <a:gd name="connsiteX123" fmla="*/ 1250228 w 3576868"/>
                <a:gd name="connsiteY123" fmla="*/ 71120 h 3088640"/>
                <a:gd name="connsiteX124" fmla="*/ 1219748 w 3576868"/>
                <a:gd name="connsiteY124" fmla="*/ 101600 h 3088640"/>
                <a:gd name="connsiteX125" fmla="*/ 1097828 w 3576868"/>
                <a:gd name="connsiteY125" fmla="*/ 132080 h 3088640"/>
                <a:gd name="connsiteX126" fmla="*/ 965748 w 3576868"/>
                <a:gd name="connsiteY126" fmla="*/ 111760 h 3088640"/>
                <a:gd name="connsiteX127" fmla="*/ 904788 w 3576868"/>
                <a:gd name="connsiteY127" fmla="*/ 91440 h 3088640"/>
                <a:gd name="connsiteX128" fmla="*/ 833668 w 3576868"/>
                <a:gd name="connsiteY128" fmla="*/ 50800 h 3088640"/>
                <a:gd name="connsiteX0" fmla="*/ 833668 w 3566813"/>
                <a:gd name="connsiteY0" fmla="*/ 50800 h 3088640"/>
                <a:gd name="connsiteX1" fmla="*/ 752388 w 3566813"/>
                <a:gd name="connsiteY1" fmla="*/ 71120 h 3088640"/>
                <a:gd name="connsiteX2" fmla="*/ 640628 w 3566813"/>
                <a:gd name="connsiteY2" fmla="*/ 142240 h 3088640"/>
                <a:gd name="connsiteX3" fmla="*/ 559348 w 3566813"/>
                <a:gd name="connsiteY3" fmla="*/ 162560 h 3088640"/>
                <a:gd name="connsiteX4" fmla="*/ 518708 w 3566813"/>
                <a:gd name="connsiteY4" fmla="*/ 172720 h 3088640"/>
                <a:gd name="connsiteX5" fmla="*/ 467908 w 3566813"/>
                <a:gd name="connsiteY5" fmla="*/ 193040 h 3088640"/>
                <a:gd name="connsiteX6" fmla="*/ 437428 w 3566813"/>
                <a:gd name="connsiteY6" fmla="*/ 223520 h 3088640"/>
                <a:gd name="connsiteX7" fmla="*/ 427268 w 3566813"/>
                <a:gd name="connsiteY7" fmla="*/ 254000 h 3088640"/>
                <a:gd name="connsiteX8" fmla="*/ 406948 w 3566813"/>
                <a:gd name="connsiteY8" fmla="*/ 294640 h 3088640"/>
                <a:gd name="connsiteX9" fmla="*/ 376468 w 3566813"/>
                <a:gd name="connsiteY9" fmla="*/ 365760 h 3088640"/>
                <a:gd name="connsiteX10" fmla="*/ 386628 w 3566813"/>
                <a:gd name="connsiteY10" fmla="*/ 538480 h 3088640"/>
                <a:gd name="connsiteX11" fmla="*/ 386628 w 3566813"/>
                <a:gd name="connsiteY11" fmla="*/ 731520 h 3088640"/>
                <a:gd name="connsiteX12" fmla="*/ 376468 w 3566813"/>
                <a:gd name="connsiteY12" fmla="*/ 762000 h 3088640"/>
                <a:gd name="connsiteX13" fmla="*/ 366308 w 3566813"/>
                <a:gd name="connsiteY13" fmla="*/ 802640 h 3088640"/>
                <a:gd name="connsiteX14" fmla="*/ 335828 w 3566813"/>
                <a:gd name="connsiteY14" fmla="*/ 843280 h 3088640"/>
                <a:gd name="connsiteX15" fmla="*/ 305348 w 3566813"/>
                <a:gd name="connsiteY15" fmla="*/ 904240 h 3088640"/>
                <a:gd name="connsiteX16" fmla="*/ 264708 w 3566813"/>
                <a:gd name="connsiteY16" fmla="*/ 944880 h 3088640"/>
                <a:gd name="connsiteX17" fmla="*/ 224068 w 3566813"/>
                <a:gd name="connsiteY17" fmla="*/ 1005840 h 3088640"/>
                <a:gd name="connsiteX18" fmla="*/ 183428 w 3566813"/>
                <a:gd name="connsiteY18" fmla="*/ 1036320 h 3088640"/>
                <a:gd name="connsiteX19" fmla="*/ 112308 w 3566813"/>
                <a:gd name="connsiteY19" fmla="*/ 1087120 h 3088640"/>
                <a:gd name="connsiteX20" fmla="*/ 81828 w 3566813"/>
                <a:gd name="connsiteY20" fmla="*/ 1117600 h 3088640"/>
                <a:gd name="connsiteX21" fmla="*/ 31028 w 3566813"/>
                <a:gd name="connsiteY21" fmla="*/ 1137920 h 3088640"/>
                <a:gd name="connsiteX22" fmla="*/ 548 w 3566813"/>
                <a:gd name="connsiteY22" fmla="*/ 1229360 h 3088640"/>
                <a:gd name="connsiteX23" fmla="*/ 10708 w 3566813"/>
                <a:gd name="connsiteY23" fmla="*/ 1300480 h 3088640"/>
                <a:gd name="connsiteX24" fmla="*/ 41188 w 3566813"/>
                <a:gd name="connsiteY24" fmla="*/ 1351280 h 3088640"/>
                <a:gd name="connsiteX25" fmla="*/ 71668 w 3566813"/>
                <a:gd name="connsiteY25" fmla="*/ 1412240 h 3088640"/>
                <a:gd name="connsiteX26" fmla="*/ 102148 w 3566813"/>
                <a:gd name="connsiteY26" fmla="*/ 1463040 h 3088640"/>
                <a:gd name="connsiteX27" fmla="*/ 112308 w 3566813"/>
                <a:gd name="connsiteY27" fmla="*/ 1493520 h 3088640"/>
                <a:gd name="connsiteX28" fmla="*/ 132628 w 3566813"/>
                <a:gd name="connsiteY28" fmla="*/ 1524000 h 3088640"/>
                <a:gd name="connsiteX29" fmla="*/ 163108 w 3566813"/>
                <a:gd name="connsiteY29" fmla="*/ 1615440 h 3088640"/>
                <a:gd name="connsiteX30" fmla="*/ 203748 w 3566813"/>
                <a:gd name="connsiteY30" fmla="*/ 1666240 h 3088640"/>
                <a:gd name="connsiteX31" fmla="*/ 224068 w 3566813"/>
                <a:gd name="connsiteY31" fmla="*/ 1747520 h 3088640"/>
                <a:gd name="connsiteX32" fmla="*/ 244388 w 3566813"/>
                <a:gd name="connsiteY32" fmla="*/ 1828800 h 3088640"/>
                <a:gd name="connsiteX33" fmla="*/ 274868 w 3566813"/>
                <a:gd name="connsiteY33" fmla="*/ 2153920 h 3088640"/>
                <a:gd name="connsiteX34" fmla="*/ 295188 w 3566813"/>
                <a:gd name="connsiteY34" fmla="*/ 2194560 h 3088640"/>
                <a:gd name="connsiteX35" fmla="*/ 305348 w 3566813"/>
                <a:gd name="connsiteY35" fmla="*/ 2235200 h 3088640"/>
                <a:gd name="connsiteX36" fmla="*/ 315508 w 3566813"/>
                <a:gd name="connsiteY36" fmla="*/ 2265680 h 3088640"/>
                <a:gd name="connsiteX37" fmla="*/ 315508 w 3566813"/>
                <a:gd name="connsiteY37" fmla="*/ 2479040 h 3088640"/>
                <a:gd name="connsiteX38" fmla="*/ 305348 w 3566813"/>
                <a:gd name="connsiteY38" fmla="*/ 2509520 h 3088640"/>
                <a:gd name="connsiteX39" fmla="*/ 244388 w 3566813"/>
                <a:gd name="connsiteY39" fmla="*/ 2580640 h 3088640"/>
                <a:gd name="connsiteX40" fmla="*/ 244388 w 3566813"/>
                <a:gd name="connsiteY40" fmla="*/ 2773680 h 3088640"/>
                <a:gd name="connsiteX41" fmla="*/ 356148 w 3566813"/>
                <a:gd name="connsiteY41" fmla="*/ 2875280 h 3088640"/>
                <a:gd name="connsiteX42" fmla="*/ 396788 w 3566813"/>
                <a:gd name="connsiteY42" fmla="*/ 2905760 h 3088640"/>
                <a:gd name="connsiteX43" fmla="*/ 447588 w 3566813"/>
                <a:gd name="connsiteY43" fmla="*/ 2926080 h 3088640"/>
                <a:gd name="connsiteX44" fmla="*/ 539028 w 3566813"/>
                <a:gd name="connsiteY44" fmla="*/ 2946400 h 3088640"/>
                <a:gd name="connsiteX45" fmla="*/ 762548 w 3566813"/>
                <a:gd name="connsiteY45" fmla="*/ 3017520 h 3088640"/>
                <a:gd name="connsiteX46" fmla="*/ 813348 w 3566813"/>
                <a:gd name="connsiteY46" fmla="*/ 3037840 h 3088640"/>
                <a:gd name="connsiteX47" fmla="*/ 853988 w 3566813"/>
                <a:gd name="connsiteY47" fmla="*/ 3048000 h 3088640"/>
                <a:gd name="connsiteX48" fmla="*/ 904788 w 3566813"/>
                <a:gd name="connsiteY48" fmla="*/ 3068320 h 3088640"/>
                <a:gd name="connsiteX49" fmla="*/ 955588 w 3566813"/>
                <a:gd name="connsiteY49" fmla="*/ 3078480 h 3088640"/>
                <a:gd name="connsiteX50" fmla="*/ 986068 w 3566813"/>
                <a:gd name="connsiteY50" fmla="*/ 3088640 h 3088640"/>
                <a:gd name="connsiteX51" fmla="*/ 1107988 w 3566813"/>
                <a:gd name="connsiteY51" fmla="*/ 3078480 h 3088640"/>
                <a:gd name="connsiteX52" fmla="*/ 1168948 w 3566813"/>
                <a:gd name="connsiteY52" fmla="*/ 3068320 h 3088640"/>
                <a:gd name="connsiteX53" fmla="*/ 1748068 w 3566813"/>
                <a:gd name="connsiteY53" fmla="*/ 3048000 h 3088640"/>
                <a:gd name="connsiteX54" fmla="*/ 1819188 w 3566813"/>
                <a:gd name="connsiteY54" fmla="*/ 2936240 h 3088640"/>
                <a:gd name="connsiteX55" fmla="*/ 1849668 w 3566813"/>
                <a:gd name="connsiteY55" fmla="*/ 2672080 h 3088640"/>
                <a:gd name="connsiteX56" fmla="*/ 1859828 w 3566813"/>
                <a:gd name="connsiteY56" fmla="*/ 2600960 h 3088640"/>
                <a:gd name="connsiteX57" fmla="*/ 1971588 w 3566813"/>
                <a:gd name="connsiteY57" fmla="*/ 2580640 h 3088640"/>
                <a:gd name="connsiteX58" fmla="*/ 2459268 w 3566813"/>
                <a:gd name="connsiteY58" fmla="*/ 2600960 h 3088640"/>
                <a:gd name="connsiteX59" fmla="*/ 2520228 w 3566813"/>
                <a:gd name="connsiteY59" fmla="*/ 2611120 h 3088640"/>
                <a:gd name="connsiteX60" fmla="*/ 2571028 w 3566813"/>
                <a:gd name="connsiteY60" fmla="*/ 2631440 h 3088640"/>
                <a:gd name="connsiteX61" fmla="*/ 2611668 w 3566813"/>
                <a:gd name="connsiteY61" fmla="*/ 2712720 h 3088640"/>
                <a:gd name="connsiteX62" fmla="*/ 2631988 w 3566813"/>
                <a:gd name="connsiteY62" fmla="*/ 2773680 h 3088640"/>
                <a:gd name="connsiteX63" fmla="*/ 2652308 w 3566813"/>
                <a:gd name="connsiteY63" fmla="*/ 2814320 h 3088640"/>
                <a:gd name="connsiteX64" fmla="*/ 2692948 w 3566813"/>
                <a:gd name="connsiteY64" fmla="*/ 2895600 h 3088640"/>
                <a:gd name="connsiteX65" fmla="*/ 2723428 w 3566813"/>
                <a:gd name="connsiteY65" fmla="*/ 2936240 h 3088640"/>
                <a:gd name="connsiteX66" fmla="*/ 2753908 w 3566813"/>
                <a:gd name="connsiteY66" fmla="*/ 2946400 h 3088640"/>
                <a:gd name="connsiteX67" fmla="*/ 2865668 w 3566813"/>
                <a:gd name="connsiteY67" fmla="*/ 2976880 h 3088640"/>
                <a:gd name="connsiteX68" fmla="*/ 3079028 w 3566813"/>
                <a:gd name="connsiteY68" fmla="*/ 2966720 h 3088640"/>
                <a:gd name="connsiteX69" fmla="*/ 3180628 w 3566813"/>
                <a:gd name="connsiteY69" fmla="*/ 2936240 h 3088640"/>
                <a:gd name="connsiteX70" fmla="*/ 3272068 w 3566813"/>
                <a:gd name="connsiteY70" fmla="*/ 2885440 h 3088640"/>
                <a:gd name="connsiteX71" fmla="*/ 3292388 w 3566813"/>
                <a:gd name="connsiteY71" fmla="*/ 2854960 h 3088640"/>
                <a:gd name="connsiteX72" fmla="*/ 3302548 w 3566813"/>
                <a:gd name="connsiteY72" fmla="*/ 2824480 h 3088640"/>
                <a:gd name="connsiteX73" fmla="*/ 3322868 w 3566813"/>
                <a:gd name="connsiteY73" fmla="*/ 2651760 h 3088640"/>
                <a:gd name="connsiteX74" fmla="*/ 3353348 w 3566813"/>
                <a:gd name="connsiteY74" fmla="*/ 2550160 h 3088640"/>
                <a:gd name="connsiteX75" fmla="*/ 3383828 w 3566813"/>
                <a:gd name="connsiteY75" fmla="*/ 2489200 h 3088640"/>
                <a:gd name="connsiteX76" fmla="*/ 3434628 w 3566813"/>
                <a:gd name="connsiteY76" fmla="*/ 2387600 h 3088640"/>
                <a:gd name="connsiteX77" fmla="*/ 3475268 w 3566813"/>
                <a:gd name="connsiteY77" fmla="*/ 2316480 h 3088640"/>
                <a:gd name="connsiteX78" fmla="*/ 3505748 w 3566813"/>
                <a:gd name="connsiteY78" fmla="*/ 2296160 h 3088640"/>
                <a:gd name="connsiteX79" fmla="*/ 3526068 w 3566813"/>
                <a:gd name="connsiteY79" fmla="*/ 2265680 h 3088640"/>
                <a:gd name="connsiteX80" fmla="*/ 3566708 w 3566813"/>
                <a:gd name="connsiteY80" fmla="*/ 2174240 h 3088640"/>
                <a:gd name="connsiteX81" fmla="*/ 3514278 w 3566813"/>
                <a:gd name="connsiteY81" fmla="*/ 1943104 h 3088640"/>
                <a:gd name="connsiteX82" fmla="*/ 3505748 w 3566813"/>
                <a:gd name="connsiteY82" fmla="*/ 1737360 h 3088640"/>
                <a:gd name="connsiteX83" fmla="*/ 3485428 w 3566813"/>
                <a:gd name="connsiteY83" fmla="*/ 1686560 h 3088640"/>
                <a:gd name="connsiteX84" fmla="*/ 3475268 w 3566813"/>
                <a:gd name="connsiteY84" fmla="*/ 1615440 h 3088640"/>
                <a:gd name="connsiteX85" fmla="*/ 3465108 w 3566813"/>
                <a:gd name="connsiteY85" fmla="*/ 1574800 h 3088640"/>
                <a:gd name="connsiteX86" fmla="*/ 3475268 w 3566813"/>
                <a:gd name="connsiteY86" fmla="*/ 1391920 h 3088640"/>
                <a:gd name="connsiteX87" fmla="*/ 3495588 w 3566813"/>
                <a:gd name="connsiteY87" fmla="*/ 1330960 h 3088640"/>
                <a:gd name="connsiteX88" fmla="*/ 3505748 w 3566813"/>
                <a:gd name="connsiteY88" fmla="*/ 1290320 h 3088640"/>
                <a:gd name="connsiteX89" fmla="*/ 3450198 w 3566813"/>
                <a:gd name="connsiteY89" fmla="*/ 1201423 h 3088640"/>
                <a:gd name="connsiteX90" fmla="*/ 3428388 w 3566813"/>
                <a:gd name="connsiteY90" fmla="*/ 1087120 h 3088640"/>
                <a:gd name="connsiteX91" fmla="*/ 3424468 w 3566813"/>
                <a:gd name="connsiteY91" fmla="*/ 1016000 h 3088640"/>
                <a:gd name="connsiteX92" fmla="*/ 3363508 w 3566813"/>
                <a:gd name="connsiteY92" fmla="*/ 955040 h 3088640"/>
                <a:gd name="connsiteX93" fmla="*/ 3312708 w 3566813"/>
                <a:gd name="connsiteY93" fmla="*/ 894080 h 3088640"/>
                <a:gd name="connsiteX94" fmla="*/ 3302548 w 3566813"/>
                <a:gd name="connsiteY94" fmla="*/ 853440 h 3088640"/>
                <a:gd name="connsiteX95" fmla="*/ 3353348 w 3566813"/>
                <a:gd name="connsiteY95" fmla="*/ 741680 h 3088640"/>
                <a:gd name="connsiteX96" fmla="*/ 3383828 w 3566813"/>
                <a:gd name="connsiteY96" fmla="*/ 660400 h 3088640"/>
                <a:gd name="connsiteX97" fmla="*/ 3363508 w 3566813"/>
                <a:gd name="connsiteY97" fmla="*/ 528320 h 3088640"/>
                <a:gd name="connsiteX98" fmla="*/ 3333028 w 3566813"/>
                <a:gd name="connsiteY98" fmla="*/ 497840 h 3088640"/>
                <a:gd name="connsiteX99" fmla="*/ 3302548 w 3566813"/>
                <a:gd name="connsiteY99" fmla="*/ 457200 h 3088640"/>
                <a:gd name="connsiteX100" fmla="*/ 3282228 w 3566813"/>
                <a:gd name="connsiteY100" fmla="*/ 365760 h 3088640"/>
                <a:gd name="connsiteX101" fmla="*/ 3272068 w 3566813"/>
                <a:gd name="connsiteY101" fmla="*/ 314960 h 3088640"/>
                <a:gd name="connsiteX102" fmla="*/ 3231428 w 3566813"/>
                <a:gd name="connsiteY102" fmla="*/ 233680 h 3088640"/>
                <a:gd name="connsiteX103" fmla="*/ 3190788 w 3566813"/>
                <a:gd name="connsiteY103" fmla="*/ 152400 h 3088640"/>
                <a:gd name="connsiteX104" fmla="*/ 3119668 w 3566813"/>
                <a:gd name="connsiteY104" fmla="*/ 91440 h 3088640"/>
                <a:gd name="connsiteX105" fmla="*/ 2926628 w 3566813"/>
                <a:gd name="connsiteY105" fmla="*/ 71120 h 3088640"/>
                <a:gd name="connsiteX106" fmla="*/ 2743748 w 3566813"/>
                <a:gd name="connsiteY106" fmla="*/ 81280 h 3088640"/>
                <a:gd name="connsiteX107" fmla="*/ 2296708 w 3566813"/>
                <a:gd name="connsiteY107" fmla="*/ 60960 h 3088640"/>
                <a:gd name="connsiteX108" fmla="*/ 2205268 w 3566813"/>
                <a:gd name="connsiteY108" fmla="*/ 10160 h 3088640"/>
                <a:gd name="connsiteX109" fmla="*/ 2164628 w 3566813"/>
                <a:gd name="connsiteY109" fmla="*/ 0 h 3088640"/>
                <a:gd name="connsiteX110" fmla="*/ 2154468 w 3566813"/>
                <a:gd name="connsiteY110" fmla="*/ 30480 h 3088640"/>
                <a:gd name="connsiteX111" fmla="*/ 2134148 w 3566813"/>
                <a:gd name="connsiteY111" fmla="*/ 162560 h 3088640"/>
                <a:gd name="connsiteX112" fmla="*/ 2103668 w 3566813"/>
                <a:gd name="connsiteY112" fmla="*/ 193040 h 3088640"/>
                <a:gd name="connsiteX113" fmla="*/ 2012228 w 3566813"/>
                <a:gd name="connsiteY113" fmla="*/ 182880 h 3088640"/>
                <a:gd name="connsiteX114" fmla="*/ 1981748 w 3566813"/>
                <a:gd name="connsiteY114" fmla="*/ 172720 h 3088640"/>
                <a:gd name="connsiteX115" fmla="*/ 1839508 w 3566813"/>
                <a:gd name="connsiteY115" fmla="*/ 152400 h 3088640"/>
                <a:gd name="connsiteX116" fmla="*/ 1778548 w 3566813"/>
                <a:gd name="connsiteY116" fmla="*/ 132080 h 3088640"/>
                <a:gd name="connsiteX117" fmla="*/ 1717588 w 3566813"/>
                <a:gd name="connsiteY117" fmla="*/ 101600 h 3088640"/>
                <a:gd name="connsiteX118" fmla="*/ 1666788 w 3566813"/>
                <a:gd name="connsiteY118" fmla="*/ 71120 h 3088640"/>
                <a:gd name="connsiteX119" fmla="*/ 1575348 w 3566813"/>
                <a:gd name="connsiteY119" fmla="*/ 40640 h 3088640"/>
                <a:gd name="connsiteX120" fmla="*/ 1544868 w 3566813"/>
                <a:gd name="connsiteY120" fmla="*/ 20320 h 3088640"/>
                <a:gd name="connsiteX121" fmla="*/ 1321348 w 3566813"/>
                <a:gd name="connsiteY121" fmla="*/ 40640 h 3088640"/>
                <a:gd name="connsiteX122" fmla="*/ 1250228 w 3566813"/>
                <a:gd name="connsiteY122" fmla="*/ 71120 h 3088640"/>
                <a:gd name="connsiteX123" fmla="*/ 1219748 w 3566813"/>
                <a:gd name="connsiteY123" fmla="*/ 101600 h 3088640"/>
                <a:gd name="connsiteX124" fmla="*/ 1097828 w 3566813"/>
                <a:gd name="connsiteY124" fmla="*/ 132080 h 3088640"/>
                <a:gd name="connsiteX125" fmla="*/ 965748 w 3566813"/>
                <a:gd name="connsiteY125" fmla="*/ 111760 h 3088640"/>
                <a:gd name="connsiteX126" fmla="*/ 904788 w 3566813"/>
                <a:gd name="connsiteY126" fmla="*/ 91440 h 3088640"/>
                <a:gd name="connsiteX127" fmla="*/ 833668 w 3566813"/>
                <a:gd name="connsiteY127" fmla="*/ 50800 h 3088640"/>
                <a:gd name="connsiteX0" fmla="*/ 833668 w 3526207"/>
                <a:gd name="connsiteY0" fmla="*/ 50800 h 3088640"/>
                <a:gd name="connsiteX1" fmla="*/ 752388 w 3526207"/>
                <a:gd name="connsiteY1" fmla="*/ 71120 h 3088640"/>
                <a:gd name="connsiteX2" fmla="*/ 640628 w 3526207"/>
                <a:gd name="connsiteY2" fmla="*/ 142240 h 3088640"/>
                <a:gd name="connsiteX3" fmla="*/ 559348 w 3526207"/>
                <a:gd name="connsiteY3" fmla="*/ 162560 h 3088640"/>
                <a:gd name="connsiteX4" fmla="*/ 518708 w 3526207"/>
                <a:gd name="connsiteY4" fmla="*/ 172720 h 3088640"/>
                <a:gd name="connsiteX5" fmla="*/ 467908 w 3526207"/>
                <a:gd name="connsiteY5" fmla="*/ 193040 h 3088640"/>
                <a:gd name="connsiteX6" fmla="*/ 437428 w 3526207"/>
                <a:gd name="connsiteY6" fmla="*/ 223520 h 3088640"/>
                <a:gd name="connsiteX7" fmla="*/ 427268 w 3526207"/>
                <a:gd name="connsiteY7" fmla="*/ 254000 h 3088640"/>
                <a:gd name="connsiteX8" fmla="*/ 406948 w 3526207"/>
                <a:gd name="connsiteY8" fmla="*/ 294640 h 3088640"/>
                <a:gd name="connsiteX9" fmla="*/ 376468 w 3526207"/>
                <a:gd name="connsiteY9" fmla="*/ 365760 h 3088640"/>
                <a:gd name="connsiteX10" fmla="*/ 386628 w 3526207"/>
                <a:gd name="connsiteY10" fmla="*/ 538480 h 3088640"/>
                <a:gd name="connsiteX11" fmla="*/ 386628 w 3526207"/>
                <a:gd name="connsiteY11" fmla="*/ 731520 h 3088640"/>
                <a:gd name="connsiteX12" fmla="*/ 376468 w 3526207"/>
                <a:gd name="connsiteY12" fmla="*/ 762000 h 3088640"/>
                <a:gd name="connsiteX13" fmla="*/ 366308 w 3526207"/>
                <a:gd name="connsiteY13" fmla="*/ 802640 h 3088640"/>
                <a:gd name="connsiteX14" fmla="*/ 335828 w 3526207"/>
                <a:gd name="connsiteY14" fmla="*/ 843280 h 3088640"/>
                <a:gd name="connsiteX15" fmla="*/ 305348 w 3526207"/>
                <a:gd name="connsiteY15" fmla="*/ 904240 h 3088640"/>
                <a:gd name="connsiteX16" fmla="*/ 264708 w 3526207"/>
                <a:gd name="connsiteY16" fmla="*/ 944880 h 3088640"/>
                <a:gd name="connsiteX17" fmla="*/ 224068 w 3526207"/>
                <a:gd name="connsiteY17" fmla="*/ 1005840 h 3088640"/>
                <a:gd name="connsiteX18" fmla="*/ 183428 w 3526207"/>
                <a:gd name="connsiteY18" fmla="*/ 1036320 h 3088640"/>
                <a:gd name="connsiteX19" fmla="*/ 112308 w 3526207"/>
                <a:gd name="connsiteY19" fmla="*/ 1087120 h 3088640"/>
                <a:gd name="connsiteX20" fmla="*/ 81828 w 3526207"/>
                <a:gd name="connsiteY20" fmla="*/ 1117600 h 3088640"/>
                <a:gd name="connsiteX21" fmla="*/ 31028 w 3526207"/>
                <a:gd name="connsiteY21" fmla="*/ 1137920 h 3088640"/>
                <a:gd name="connsiteX22" fmla="*/ 548 w 3526207"/>
                <a:gd name="connsiteY22" fmla="*/ 1229360 h 3088640"/>
                <a:gd name="connsiteX23" fmla="*/ 10708 w 3526207"/>
                <a:gd name="connsiteY23" fmla="*/ 1300480 h 3088640"/>
                <a:gd name="connsiteX24" fmla="*/ 41188 w 3526207"/>
                <a:gd name="connsiteY24" fmla="*/ 1351280 h 3088640"/>
                <a:gd name="connsiteX25" fmla="*/ 71668 w 3526207"/>
                <a:gd name="connsiteY25" fmla="*/ 1412240 h 3088640"/>
                <a:gd name="connsiteX26" fmla="*/ 102148 w 3526207"/>
                <a:gd name="connsiteY26" fmla="*/ 1463040 h 3088640"/>
                <a:gd name="connsiteX27" fmla="*/ 112308 w 3526207"/>
                <a:gd name="connsiteY27" fmla="*/ 1493520 h 3088640"/>
                <a:gd name="connsiteX28" fmla="*/ 132628 w 3526207"/>
                <a:gd name="connsiteY28" fmla="*/ 1524000 h 3088640"/>
                <a:gd name="connsiteX29" fmla="*/ 163108 w 3526207"/>
                <a:gd name="connsiteY29" fmla="*/ 1615440 h 3088640"/>
                <a:gd name="connsiteX30" fmla="*/ 203748 w 3526207"/>
                <a:gd name="connsiteY30" fmla="*/ 1666240 h 3088640"/>
                <a:gd name="connsiteX31" fmla="*/ 224068 w 3526207"/>
                <a:gd name="connsiteY31" fmla="*/ 1747520 h 3088640"/>
                <a:gd name="connsiteX32" fmla="*/ 244388 w 3526207"/>
                <a:gd name="connsiteY32" fmla="*/ 1828800 h 3088640"/>
                <a:gd name="connsiteX33" fmla="*/ 274868 w 3526207"/>
                <a:gd name="connsiteY33" fmla="*/ 2153920 h 3088640"/>
                <a:gd name="connsiteX34" fmla="*/ 295188 w 3526207"/>
                <a:gd name="connsiteY34" fmla="*/ 2194560 h 3088640"/>
                <a:gd name="connsiteX35" fmla="*/ 305348 w 3526207"/>
                <a:gd name="connsiteY35" fmla="*/ 2235200 h 3088640"/>
                <a:gd name="connsiteX36" fmla="*/ 315508 w 3526207"/>
                <a:gd name="connsiteY36" fmla="*/ 2265680 h 3088640"/>
                <a:gd name="connsiteX37" fmla="*/ 315508 w 3526207"/>
                <a:gd name="connsiteY37" fmla="*/ 2479040 h 3088640"/>
                <a:gd name="connsiteX38" fmla="*/ 305348 w 3526207"/>
                <a:gd name="connsiteY38" fmla="*/ 2509520 h 3088640"/>
                <a:gd name="connsiteX39" fmla="*/ 244388 w 3526207"/>
                <a:gd name="connsiteY39" fmla="*/ 2580640 h 3088640"/>
                <a:gd name="connsiteX40" fmla="*/ 244388 w 3526207"/>
                <a:gd name="connsiteY40" fmla="*/ 2773680 h 3088640"/>
                <a:gd name="connsiteX41" fmla="*/ 356148 w 3526207"/>
                <a:gd name="connsiteY41" fmla="*/ 2875280 h 3088640"/>
                <a:gd name="connsiteX42" fmla="*/ 396788 w 3526207"/>
                <a:gd name="connsiteY42" fmla="*/ 2905760 h 3088640"/>
                <a:gd name="connsiteX43" fmla="*/ 447588 w 3526207"/>
                <a:gd name="connsiteY43" fmla="*/ 2926080 h 3088640"/>
                <a:gd name="connsiteX44" fmla="*/ 539028 w 3526207"/>
                <a:gd name="connsiteY44" fmla="*/ 2946400 h 3088640"/>
                <a:gd name="connsiteX45" fmla="*/ 762548 w 3526207"/>
                <a:gd name="connsiteY45" fmla="*/ 3017520 h 3088640"/>
                <a:gd name="connsiteX46" fmla="*/ 813348 w 3526207"/>
                <a:gd name="connsiteY46" fmla="*/ 3037840 h 3088640"/>
                <a:gd name="connsiteX47" fmla="*/ 853988 w 3526207"/>
                <a:gd name="connsiteY47" fmla="*/ 3048000 h 3088640"/>
                <a:gd name="connsiteX48" fmla="*/ 904788 w 3526207"/>
                <a:gd name="connsiteY48" fmla="*/ 3068320 h 3088640"/>
                <a:gd name="connsiteX49" fmla="*/ 955588 w 3526207"/>
                <a:gd name="connsiteY49" fmla="*/ 3078480 h 3088640"/>
                <a:gd name="connsiteX50" fmla="*/ 986068 w 3526207"/>
                <a:gd name="connsiteY50" fmla="*/ 3088640 h 3088640"/>
                <a:gd name="connsiteX51" fmla="*/ 1107988 w 3526207"/>
                <a:gd name="connsiteY51" fmla="*/ 3078480 h 3088640"/>
                <a:gd name="connsiteX52" fmla="*/ 1168948 w 3526207"/>
                <a:gd name="connsiteY52" fmla="*/ 3068320 h 3088640"/>
                <a:gd name="connsiteX53" fmla="*/ 1748068 w 3526207"/>
                <a:gd name="connsiteY53" fmla="*/ 3048000 h 3088640"/>
                <a:gd name="connsiteX54" fmla="*/ 1819188 w 3526207"/>
                <a:gd name="connsiteY54" fmla="*/ 2936240 h 3088640"/>
                <a:gd name="connsiteX55" fmla="*/ 1849668 w 3526207"/>
                <a:gd name="connsiteY55" fmla="*/ 2672080 h 3088640"/>
                <a:gd name="connsiteX56" fmla="*/ 1859828 w 3526207"/>
                <a:gd name="connsiteY56" fmla="*/ 2600960 h 3088640"/>
                <a:gd name="connsiteX57" fmla="*/ 1971588 w 3526207"/>
                <a:gd name="connsiteY57" fmla="*/ 2580640 h 3088640"/>
                <a:gd name="connsiteX58" fmla="*/ 2459268 w 3526207"/>
                <a:gd name="connsiteY58" fmla="*/ 2600960 h 3088640"/>
                <a:gd name="connsiteX59" fmla="*/ 2520228 w 3526207"/>
                <a:gd name="connsiteY59" fmla="*/ 2611120 h 3088640"/>
                <a:gd name="connsiteX60" fmla="*/ 2571028 w 3526207"/>
                <a:gd name="connsiteY60" fmla="*/ 2631440 h 3088640"/>
                <a:gd name="connsiteX61" fmla="*/ 2611668 w 3526207"/>
                <a:gd name="connsiteY61" fmla="*/ 2712720 h 3088640"/>
                <a:gd name="connsiteX62" fmla="*/ 2631988 w 3526207"/>
                <a:gd name="connsiteY62" fmla="*/ 2773680 h 3088640"/>
                <a:gd name="connsiteX63" fmla="*/ 2652308 w 3526207"/>
                <a:gd name="connsiteY63" fmla="*/ 2814320 h 3088640"/>
                <a:gd name="connsiteX64" fmla="*/ 2692948 w 3526207"/>
                <a:gd name="connsiteY64" fmla="*/ 2895600 h 3088640"/>
                <a:gd name="connsiteX65" fmla="*/ 2723428 w 3526207"/>
                <a:gd name="connsiteY65" fmla="*/ 2936240 h 3088640"/>
                <a:gd name="connsiteX66" fmla="*/ 2753908 w 3526207"/>
                <a:gd name="connsiteY66" fmla="*/ 2946400 h 3088640"/>
                <a:gd name="connsiteX67" fmla="*/ 2865668 w 3526207"/>
                <a:gd name="connsiteY67" fmla="*/ 2976880 h 3088640"/>
                <a:gd name="connsiteX68" fmla="*/ 3079028 w 3526207"/>
                <a:gd name="connsiteY68" fmla="*/ 2966720 h 3088640"/>
                <a:gd name="connsiteX69" fmla="*/ 3180628 w 3526207"/>
                <a:gd name="connsiteY69" fmla="*/ 2936240 h 3088640"/>
                <a:gd name="connsiteX70" fmla="*/ 3272068 w 3526207"/>
                <a:gd name="connsiteY70" fmla="*/ 2885440 h 3088640"/>
                <a:gd name="connsiteX71" fmla="*/ 3292388 w 3526207"/>
                <a:gd name="connsiteY71" fmla="*/ 2854960 h 3088640"/>
                <a:gd name="connsiteX72" fmla="*/ 3302548 w 3526207"/>
                <a:gd name="connsiteY72" fmla="*/ 2824480 h 3088640"/>
                <a:gd name="connsiteX73" fmla="*/ 3322868 w 3526207"/>
                <a:gd name="connsiteY73" fmla="*/ 2651760 h 3088640"/>
                <a:gd name="connsiteX74" fmla="*/ 3353348 w 3526207"/>
                <a:gd name="connsiteY74" fmla="*/ 2550160 h 3088640"/>
                <a:gd name="connsiteX75" fmla="*/ 3383828 w 3526207"/>
                <a:gd name="connsiteY75" fmla="*/ 2489200 h 3088640"/>
                <a:gd name="connsiteX76" fmla="*/ 3434628 w 3526207"/>
                <a:gd name="connsiteY76" fmla="*/ 2387600 h 3088640"/>
                <a:gd name="connsiteX77" fmla="*/ 3475268 w 3526207"/>
                <a:gd name="connsiteY77" fmla="*/ 2316480 h 3088640"/>
                <a:gd name="connsiteX78" fmla="*/ 3505748 w 3526207"/>
                <a:gd name="connsiteY78" fmla="*/ 2296160 h 3088640"/>
                <a:gd name="connsiteX79" fmla="*/ 3526068 w 3526207"/>
                <a:gd name="connsiteY79" fmla="*/ 2265680 h 3088640"/>
                <a:gd name="connsiteX80" fmla="*/ 3514278 w 3526207"/>
                <a:gd name="connsiteY80" fmla="*/ 1943104 h 3088640"/>
                <a:gd name="connsiteX81" fmla="*/ 3505748 w 3526207"/>
                <a:gd name="connsiteY81" fmla="*/ 1737360 h 3088640"/>
                <a:gd name="connsiteX82" fmla="*/ 3485428 w 3526207"/>
                <a:gd name="connsiteY82" fmla="*/ 1686560 h 3088640"/>
                <a:gd name="connsiteX83" fmla="*/ 3475268 w 3526207"/>
                <a:gd name="connsiteY83" fmla="*/ 1615440 h 3088640"/>
                <a:gd name="connsiteX84" fmla="*/ 3465108 w 3526207"/>
                <a:gd name="connsiteY84" fmla="*/ 1574800 h 3088640"/>
                <a:gd name="connsiteX85" fmla="*/ 3475268 w 3526207"/>
                <a:gd name="connsiteY85" fmla="*/ 1391920 h 3088640"/>
                <a:gd name="connsiteX86" fmla="*/ 3495588 w 3526207"/>
                <a:gd name="connsiteY86" fmla="*/ 1330960 h 3088640"/>
                <a:gd name="connsiteX87" fmla="*/ 3505748 w 3526207"/>
                <a:gd name="connsiteY87" fmla="*/ 1290320 h 3088640"/>
                <a:gd name="connsiteX88" fmla="*/ 3450198 w 3526207"/>
                <a:gd name="connsiteY88" fmla="*/ 1201423 h 3088640"/>
                <a:gd name="connsiteX89" fmla="*/ 3428388 w 3526207"/>
                <a:gd name="connsiteY89" fmla="*/ 1087120 h 3088640"/>
                <a:gd name="connsiteX90" fmla="*/ 3424468 w 3526207"/>
                <a:gd name="connsiteY90" fmla="*/ 1016000 h 3088640"/>
                <a:gd name="connsiteX91" fmla="*/ 3363508 w 3526207"/>
                <a:gd name="connsiteY91" fmla="*/ 955040 h 3088640"/>
                <a:gd name="connsiteX92" fmla="*/ 3312708 w 3526207"/>
                <a:gd name="connsiteY92" fmla="*/ 894080 h 3088640"/>
                <a:gd name="connsiteX93" fmla="*/ 3302548 w 3526207"/>
                <a:gd name="connsiteY93" fmla="*/ 853440 h 3088640"/>
                <a:gd name="connsiteX94" fmla="*/ 3353348 w 3526207"/>
                <a:gd name="connsiteY94" fmla="*/ 741680 h 3088640"/>
                <a:gd name="connsiteX95" fmla="*/ 3383828 w 3526207"/>
                <a:gd name="connsiteY95" fmla="*/ 660400 h 3088640"/>
                <a:gd name="connsiteX96" fmla="*/ 3363508 w 3526207"/>
                <a:gd name="connsiteY96" fmla="*/ 528320 h 3088640"/>
                <a:gd name="connsiteX97" fmla="*/ 3333028 w 3526207"/>
                <a:gd name="connsiteY97" fmla="*/ 497840 h 3088640"/>
                <a:gd name="connsiteX98" fmla="*/ 3302548 w 3526207"/>
                <a:gd name="connsiteY98" fmla="*/ 457200 h 3088640"/>
                <a:gd name="connsiteX99" fmla="*/ 3282228 w 3526207"/>
                <a:gd name="connsiteY99" fmla="*/ 365760 h 3088640"/>
                <a:gd name="connsiteX100" fmla="*/ 3272068 w 3526207"/>
                <a:gd name="connsiteY100" fmla="*/ 314960 h 3088640"/>
                <a:gd name="connsiteX101" fmla="*/ 3231428 w 3526207"/>
                <a:gd name="connsiteY101" fmla="*/ 233680 h 3088640"/>
                <a:gd name="connsiteX102" fmla="*/ 3190788 w 3526207"/>
                <a:gd name="connsiteY102" fmla="*/ 152400 h 3088640"/>
                <a:gd name="connsiteX103" fmla="*/ 3119668 w 3526207"/>
                <a:gd name="connsiteY103" fmla="*/ 91440 h 3088640"/>
                <a:gd name="connsiteX104" fmla="*/ 2926628 w 3526207"/>
                <a:gd name="connsiteY104" fmla="*/ 71120 h 3088640"/>
                <a:gd name="connsiteX105" fmla="*/ 2743748 w 3526207"/>
                <a:gd name="connsiteY105" fmla="*/ 81280 h 3088640"/>
                <a:gd name="connsiteX106" fmla="*/ 2296708 w 3526207"/>
                <a:gd name="connsiteY106" fmla="*/ 60960 h 3088640"/>
                <a:gd name="connsiteX107" fmla="*/ 2205268 w 3526207"/>
                <a:gd name="connsiteY107" fmla="*/ 10160 h 3088640"/>
                <a:gd name="connsiteX108" fmla="*/ 2164628 w 3526207"/>
                <a:gd name="connsiteY108" fmla="*/ 0 h 3088640"/>
                <a:gd name="connsiteX109" fmla="*/ 2154468 w 3526207"/>
                <a:gd name="connsiteY109" fmla="*/ 30480 h 3088640"/>
                <a:gd name="connsiteX110" fmla="*/ 2134148 w 3526207"/>
                <a:gd name="connsiteY110" fmla="*/ 162560 h 3088640"/>
                <a:gd name="connsiteX111" fmla="*/ 2103668 w 3526207"/>
                <a:gd name="connsiteY111" fmla="*/ 193040 h 3088640"/>
                <a:gd name="connsiteX112" fmla="*/ 2012228 w 3526207"/>
                <a:gd name="connsiteY112" fmla="*/ 182880 h 3088640"/>
                <a:gd name="connsiteX113" fmla="*/ 1981748 w 3526207"/>
                <a:gd name="connsiteY113" fmla="*/ 172720 h 3088640"/>
                <a:gd name="connsiteX114" fmla="*/ 1839508 w 3526207"/>
                <a:gd name="connsiteY114" fmla="*/ 152400 h 3088640"/>
                <a:gd name="connsiteX115" fmla="*/ 1778548 w 3526207"/>
                <a:gd name="connsiteY115" fmla="*/ 132080 h 3088640"/>
                <a:gd name="connsiteX116" fmla="*/ 1717588 w 3526207"/>
                <a:gd name="connsiteY116" fmla="*/ 101600 h 3088640"/>
                <a:gd name="connsiteX117" fmla="*/ 1666788 w 3526207"/>
                <a:gd name="connsiteY117" fmla="*/ 71120 h 3088640"/>
                <a:gd name="connsiteX118" fmla="*/ 1575348 w 3526207"/>
                <a:gd name="connsiteY118" fmla="*/ 40640 h 3088640"/>
                <a:gd name="connsiteX119" fmla="*/ 1544868 w 3526207"/>
                <a:gd name="connsiteY119" fmla="*/ 20320 h 3088640"/>
                <a:gd name="connsiteX120" fmla="*/ 1321348 w 3526207"/>
                <a:gd name="connsiteY120" fmla="*/ 40640 h 3088640"/>
                <a:gd name="connsiteX121" fmla="*/ 1250228 w 3526207"/>
                <a:gd name="connsiteY121" fmla="*/ 71120 h 3088640"/>
                <a:gd name="connsiteX122" fmla="*/ 1219748 w 3526207"/>
                <a:gd name="connsiteY122" fmla="*/ 101600 h 3088640"/>
                <a:gd name="connsiteX123" fmla="*/ 1097828 w 3526207"/>
                <a:gd name="connsiteY123" fmla="*/ 132080 h 3088640"/>
                <a:gd name="connsiteX124" fmla="*/ 965748 w 3526207"/>
                <a:gd name="connsiteY124" fmla="*/ 111760 h 3088640"/>
                <a:gd name="connsiteX125" fmla="*/ 904788 w 3526207"/>
                <a:gd name="connsiteY125" fmla="*/ 91440 h 3088640"/>
                <a:gd name="connsiteX126" fmla="*/ 833668 w 3526207"/>
                <a:gd name="connsiteY126" fmla="*/ 50800 h 3088640"/>
                <a:gd name="connsiteX0" fmla="*/ 833668 w 3514278"/>
                <a:gd name="connsiteY0" fmla="*/ 50800 h 3088640"/>
                <a:gd name="connsiteX1" fmla="*/ 752388 w 3514278"/>
                <a:gd name="connsiteY1" fmla="*/ 71120 h 3088640"/>
                <a:gd name="connsiteX2" fmla="*/ 640628 w 3514278"/>
                <a:gd name="connsiteY2" fmla="*/ 142240 h 3088640"/>
                <a:gd name="connsiteX3" fmla="*/ 559348 w 3514278"/>
                <a:gd name="connsiteY3" fmla="*/ 162560 h 3088640"/>
                <a:gd name="connsiteX4" fmla="*/ 518708 w 3514278"/>
                <a:gd name="connsiteY4" fmla="*/ 172720 h 3088640"/>
                <a:gd name="connsiteX5" fmla="*/ 467908 w 3514278"/>
                <a:gd name="connsiteY5" fmla="*/ 193040 h 3088640"/>
                <a:gd name="connsiteX6" fmla="*/ 437428 w 3514278"/>
                <a:gd name="connsiteY6" fmla="*/ 223520 h 3088640"/>
                <a:gd name="connsiteX7" fmla="*/ 427268 w 3514278"/>
                <a:gd name="connsiteY7" fmla="*/ 254000 h 3088640"/>
                <a:gd name="connsiteX8" fmla="*/ 406948 w 3514278"/>
                <a:gd name="connsiteY8" fmla="*/ 294640 h 3088640"/>
                <a:gd name="connsiteX9" fmla="*/ 376468 w 3514278"/>
                <a:gd name="connsiteY9" fmla="*/ 365760 h 3088640"/>
                <a:gd name="connsiteX10" fmla="*/ 386628 w 3514278"/>
                <a:gd name="connsiteY10" fmla="*/ 538480 h 3088640"/>
                <a:gd name="connsiteX11" fmla="*/ 386628 w 3514278"/>
                <a:gd name="connsiteY11" fmla="*/ 731520 h 3088640"/>
                <a:gd name="connsiteX12" fmla="*/ 376468 w 3514278"/>
                <a:gd name="connsiteY12" fmla="*/ 762000 h 3088640"/>
                <a:gd name="connsiteX13" fmla="*/ 366308 w 3514278"/>
                <a:gd name="connsiteY13" fmla="*/ 802640 h 3088640"/>
                <a:gd name="connsiteX14" fmla="*/ 335828 w 3514278"/>
                <a:gd name="connsiteY14" fmla="*/ 843280 h 3088640"/>
                <a:gd name="connsiteX15" fmla="*/ 305348 w 3514278"/>
                <a:gd name="connsiteY15" fmla="*/ 904240 h 3088640"/>
                <a:gd name="connsiteX16" fmla="*/ 264708 w 3514278"/>
                <a:gd name="connsiteY16" fmla="*/ 944880 h 3088640"/>
                <a:gd name="connsiteX17" fmla="*/ 224068 w 3514278"/>
                <a:gd name="connsiteY17" fmla="*/ 1005840 h 3088640"/>
                <a:gd name="connsiteX18" fmla="*/ 183428 w 3514278"/>
                <a:gd name="connsiteY18" fmla="*/ 1036320 h 3088640"/>
                <a:gd name="connsiteX19" fmla="*/ 112308 w 3514278"/>
                <a:gd name="connsiteY19" fmla="*/ 1087120 h 3088640"/>
                <a:gd name="connsiteX20" fmla="*/ 81828 w 3514278"/>
                <a:gd name="connsiteY20" fmla="*/ 1117600 h 3088640"/>
                <a:gd name="connsiteX21" fmla="*/ 31028 w 3514278"/>
                <a:gd name="connsiteY21" fmla="*/ 1137920 h 3088640"/>
                <a:gd name="connsiteX22" fmla="*/ 548 w 3514278"/>
                <a:gd name="connsiteY22" fmla="*/ 1229360 h 3088640"/>
                <a:gd name="connsiteX23" fmla="*/ 10708 w 3514278"/>
                <a:gd name="connsiteY23" fmla="*/ 1300480 h 3088640"/>
                <a:gd name="connsiteX24" fmla="*/ 41188 w 3514278"/>
                <a:gd name="connsiteY24" fmla="*/ 1351280 h 3088640"/>
                <a:gd name="connsiteX25" fmla="*/ 71668 w 3514278"/>
                <a:gd name="connsiteY25" fmla="*/ 1412240 h 3088640"/>
                <a:gd name="connsiteX26" fmla="*/ 102148 w 3514278"/>
                <a:gd name="connsiteY26" fmla="*/ 1463040 h 3088640"/>
                <a:gd name="connsiteX27" fmla="*/ 112308 w 3514278"/>
                <a:gd name="connsiteY27" fmla="*/ 1493520 h 3088640"/>
                <a:gd name="connsiteX28" fmla="*/ 132628 w 3514278"/>
                <a:gd name="connsiteY28" fmla="*/ 1524000 h 3088640"/>
                <a:gd name="connsiteX29" fmla="*/ 163108 w 3514278"/>
                <a:gd name="connsiteY29" fmla="*/ 1615440 h 3088640"/>
                <a:gd name="connsiteX30" fmla="*/ 203748 w 3514278"/>
                <a:gd name="connsiteY30" fmla="*/ 1666240 h 3088640"/>
                <a:gd name="connsiteX31" fmla="*/ 224068 w 3514278"/>
                <a:gd name="connsiteY31" fmla="*/ 1747520 h 3088640"/>
                <a:gd name="connsiteX32" fmla="*/ 244388 w 3514278"/>
                <a:gd name="connsiteY32" fmla="*/ 1828800 h 3088640"/>
                <a:gd name="connsiteX33" fmla="*/ 274868 w 3514278"/>
                <a:gd name="connsiteY33" fmla="*/ 2153920 h 3088640"/>
                <a:gd name="connsiteX34" fmla="*/ 295188 w 3514278"/>
                <a:gd name="connsiteY34" fmla="*/ 2194560 h 3088640"/>
                <a:gd name="connsiteX35" fmla="*/ 305348 w 3514278"/>
                <a:gd name="connsiteY35" fmla="*/ 2235200 h 3088640"/>
                <a:gd name="connsiteX36" fmla="*/ 315508 w 3514278"/>
                <a:gd name="connsiteY36" fmla="*/ 2265680 h 3088640"/>
                <a:gd name="connsiteX37" fmla="*/ 315508 w 3514278"/>
                <a:gd name="connsiteY37" fmla="*/ 2479040 h 3088640"/>
                <a:gd name="connsiteX38" fmla="*/ 305348 w 3514278"/>
                <a:gd name="connsiteY38" fmla="*/ 2509520 h 3088640"/>
                <a:gd name="connsiteX39" fmla="*/ 244388 w 3514278"/>
                <a:gd name="connsiteY39" fmla="*/ 2580640 h 3088640"/>
                <a:gd name="connsiteX40" fmla="*/ 244388 w 3514278"/>
                <a:gd name="connsiteY40" fmla="*/ 2773680 h 3088640"/>
                <a:gd name="connsiteX41" fmla="*/ 356148 w 3514278"/>
                <a:gd name="connsiteY41" fmla="*/ 2875280 h 3088640"/>
                <a:gd name="connsiteX42" fmla="*/ 396788 w 3514278"/>
                <a:gd name="connsiteY42" fmla="*/ 2905760 h 3088640"/>
                <a:gd name="connsiteX43" fmla="*/ 447588 w 3514278"/>
                <a:gd name="connsiteY43" fmla="*/ 2926080 h 3088640"/>
                <a:gd name="connsiteX44" fmla="*/ 539028 w 3514278"/>
                <a:gd name="connsiteY44" fmla="*/ 2946400 h 3088640"/>
                <a:gd name="connsiteX45" fmla="*/ 762548 w 3514278"/>
                <a:gd name="connsiteY45" fmla="*/ 3017520 h 3088640"/>
                <a:gd name="connsiteX46" fmla="*/ 813348 w 3514278"/>
                <a:gd name="connsiteY46" fmla="*/ 3037840 h 3088640"/>
                <a:gd name="connsiteX47" fmla="*/ 853988 w 3514278"/>
                <a:gd name="connsiteY47" fmla="*/ 3048000 h 3088640"/>
                <a:gd name="connsiteX48" fmla="*/ 904788 w 3514278"/>
                <a:gd name="connsiteY48" fmla="*/ 3068320 h 3088640"/>
                <a:gd name="connsiteX49" fmla="*/ 955588 w 3514278"/>
                <a:gd name="connsiteY49" fmla="*/ 3078480 h 3088640"/>
                <a:gd name="connsiteX50" fmla="*/ 986068 w 3514278"/>
                <a:gd name="connsiteY50" fmla="*/ 3088640 h 3088640"/>
                <a:gd name="connsiteX51" fmla="*/ 1107988 w 3514278"/>
                <a:gd name="connsiteY51" fmla="*/ 3078480 h 3088640"/>
                <a:gd name="connsiteX52" fmla="*/ 1168948 w 3514278"/>
                <a:gd name="connsiteY52" fmla="*/ 3068320 h 3088640"/>
                <a:gd name="connsiteX53" fmla="*/ 1748068 w 3514278"/>
                <a:gd name="connsiteY53" fmla="*/ 3048000 h 3088640"/>
                <a:gd name="connsiteX54" fmla="*/ 1819188 w 3514278"/>
                <a:gd name="connsiteY54" fmla="*/ 2936240 h 3088640"/>
                <a:gd name="connsiteX55" fmla="*/ 1849668 w 3514278"/>
                <a:gd name="connsiteY55" fmla="*/ 2672080 h 3088640"/>
                <a:gd name="connsiteX56" fmla="*/ 1859828 w 3514278"/>
                <a:gd name="connsiteY56" fmla="*/ 2600960 h 3088640"/>
                <a:gd name="connsiteX57" fmla="*/ 1971588 w 3514278"/>
                <a:gd name="connsiteY57" fmla="*/ 2580640 h 3088640"/>
                <a:gd name="connsiteX58" fmla="*/ 2459268 w 3514278"/>
                <a:gd name="connsiteY58" fmla="*/ 2600960 h 3088640"/>
                <a:gd name="connsiteX59" fmla="*/ 2520228 w 3514278"/>
                <a:gd name="connsiteY59" fmla="*/ 2611120 h 3088640"/>
                <a:gd name="connsiteX60" fmla="*/ 2571028 w 3514278"/>
                <a:gd name="connsiteY60" fmla="*/ 2631440 h 3088640"/>
                <a:gd name="connsiteX61" fmla="*/ 2611668 w 3514278"/>
                <a:gd name="connsiteY61" fmla="*/ 2712720 h 3088640"/>
                <a:gd name="connsiteX62" fmla="*/ 2631988 w 3514278"/>
                <a:gd name="connsiteY62" fmla="*/ 2773680 h 3088640"/>
                <a:gd name="connsiteX63" fmla="*/ 2652308 w 3514278"/>
                <a:gd name="connsiteY63" fmla="*/ 2814320 h 3088640"/>
                <a:gd name="connsiteX64" fmla="*/ 2692948 w 3514278"/>
                <a:gd name="connsiteY64" fmla="*/ 2895600 h 3088640"/>
                <a:gd name="connsiteX65" fmla="*/ 2723428 w 3514278"/>
                <a:gd name="connsiteY65" fmla="*/ 2936240 h 3088640"/>
                <a:gd name="connsiteX66" fmla="*/ 2753908 w 3514278"/>
                <a:gd name="connsiteY66" fmla="*/ 2946400 h 3088640"/>
                <a:gd name="connsiteX67" fmla="*/ 2865668 w 3514278"/>
                <a:gd name="connsiteY67" fmla="*/ 2976880 h 3088640"/>
                <a:gd name="connsiteX68" fmla="*/ 3079028 w 3514278"/>
                <a:gd name="connsiteY68" fmla="*/ 2966720 h 3088640"/>
                <a:gd name="connsiteX69" fmla="*/ 3180628 w 3514278"/>
                <a:gd name="connsiteY69" fmla="*/ 2936240 h 3088640"/>
                <a:gd name="connsiteX70" fmla="*/ 3272068 w 3514278"/>
                <a:gd name="connsiteY70" fmla="*/ 2885440 h 3088640"/>
                <a:gd name="connsiteX71" fmla="*/ 3292388 w 3514278"/>
                <a:gd name="connsiteY71" fmla="*/ 2854960 h 3088640"/>
                <a:gd name="connsiteX72" fmla="*/ 3302548 w 3514278"/>
                <a:gd name="connsiteY72" fmla="*/ 2824480 h 3088640"/>
                <a:gd name="connsiteX73" fmla="*/ 3322868 w 3514278"/>
                <a:gd name="connsiteY73" fmla="*/ 2651760 h 3088640"/>
                <a:gd name="connsiteX74" fmla="*/ 3353348 w 3514278"/>
                <a:gd name="connsiteY74" fmla="*/ 2550160 h 3088640"/>
                <a:gd name="connsiteX75" fmla="*/ 3383828 w 3514278"/>
                <a:gd name="connsiteY75" fmla="*/ 2489200 h 3088640"/>
                <a:gd name="connsiteX76" fmla="*/ 3434628 w 3514278"/>
                <a:gd name="connsiteY76" fmla="*/ 2387600 h 3088640"/>
                <a:gd name="connsiteX77" fmla="*/ 3475268 w 3514278"/>
                <a:gd name="connsiteY77" fmla="*/ 2316480 h 3088640"/>
                <a:gd name="connsiteX78" fmla="*/ 3505748 w 3514278"/>
                <a:gd name="connsiteY78" fmla="*/ 2296160 h 3088640"/>
                <a:gd name="connsiteX79" fmla="*/ 3514278 w 3514278"/>
                <a:gd name="connsiteY79" fmla="*/ 1943104 h 3088640"/>
                <a:gd name="connsiteX80" fmla="*/ 3505748 w 3514278"/>
                <a:gd name="connsiteY80" fmla="*/ 1737360 h 3088640"/>
                <a:gd name="connsiteX81" fmla="*/ 3485428 w 3514278"/>
                <a:gd name="connsiteY81" fmla="*/ 1686560 h 3088640"/>
                <a:gd name="connsiteX82" fmla="*/ 3475268 w 3514278"/>
                <a:gd name="connsiteY82" fmla="*/ 1615440 h 3088640"/>
                <a:gd name="connsiteX83" fmla="*/ 3465108 w 3514278"/>
                <a:gd name="connsiteY83" fmla="*/ 1574800 h 3088640"/>
                <a:gd name="connsiteX84" fmla="*/ 3475268 w 3514278"/>
                <a:gd name="connsiteY84" fmla="*/ 1391920 h 3088640"/>
                <a:gd name="connsiteX85" fmla="*/ 3495588 w 3514278"/>
                <a:gd name="connsiteY85" fmla="*/ 1330960 h 3088640"/>
                <a:gd name="connsiteX86" fmla="*/ 3505748 w 3514278"/>
                <a:gd name="connsiteY86" fmla="*/ 1290320 h 3088640"/>
                <a:gd name="connsiteX87" fmla="*/ 3450198 w 3514278"/>
                <a:gd name="connsiteY87" fmla="*/ 1201423 h 3088640"/>
                <a:gd name="connsiteX88" fmla="*/ 3428388 w 3514278"/>
                <a:gd name="connsiteY88" fmla="*/ 1087120 h 3088640"/>
                <a:gd name="connsiteX89" fmla="*/ 3424468 w 3514278"/>
                <a:gd name="connsiteY89" fmla="*/ 1016000 h 3088640"/>
                <a:gd name="connsiteX90" fmla="*/ 3363508 w 3514278"/>
                <a:gd name="connsiteY90" fmla="*/ 955040 h 3088640"/>
                <a:gd name="connsiteX91" fmla="*/ 3312708 w 3514278"/>
                <a:gd name="connsiteY91" fmla="*/ 894080 h 3088640"/>
                <a:gd name="connsiteX92" fmla="*/ 3302548 w 3514278"/>
                <a:gd name="connsiteY92" fmla="*/ 853440 h 3088640"/>
                <a:gd name="connsiteX93" fmla="*/ 3353348 w 3514278"/>
                <a:gd name="connsiteY93" fmla="*/ 741680 h 3088640"/>
                <a:gd name="connsiteX94" fmla="*/ 3383828 w 3514278"/>
                <a:gd name="connsiteY94" fmla="*/ 660400 h 3088640"/>
                <a:gd name="connsiteX95" fmla="*/ 3363508 w 3514278"/>
                <a:gd name="connsiteY95" fmla="*/ 528320 h 3088640"/>
                <a:gd name="connsiteX96" fmla="*/ 3333028 w 3514278"/>
                <a:gd name="connsiteY96" fmla="*/ 497840 h 3088640"/>
                <a:gd name="connsiteX97" fmla="*/ 3302548 w 3514278"/>
                <a:gd name="connsiteY97" fmla="*/ 457200 h 3088640"/>
                <a:gd name="connsiteX98" fmla="*/ 3282228 w 3514278"/>
                <a:gd name="connsiteY98" fmla="*/ 365760 h 3088640"/>
                <a:gd name="connsiteX99" fmla="*/ 3272068 w 3514278"/>
                <a:gd name="connsiteY99" fmla="*/ 314960 h 3088640"/>
                <a:gd name="connsiteX100" fmla="*/ 3231428 w 3514278"/>
                <a:gd name="connsiteY100" fmla="*/ 233680 h 3088640"/>
                <a:gd name="connsiteX101" fmla="*/ 3190788 w 3514278"/>
                <a:gd name="connsiteY101" fmla="*/ 152400 h 3088640"/>
                <a:gd name="connsiteX102" fmla="*/ 3119668 w 3514278"/>
                <a:gd name="connsiteY102" fmla="*/ 91440 h 3088640"/>
                <a:gd name="connsiteX103" fmla="*/ 2926628 w 3514278"/>
                <a:gd name="connsiteY103" fmla="*/ 71120 h 3088640"/>
                <a:gd name="connsiteX104" fmla="*/ 2743748 w 3514278"/>
                <a:gd name="connsiteY104" fmla="*/ 81280 h 3088640"/>
                <a:gd name="connsiteX105" fmla="*/ 2296708 w 3514278"/>
                <a:gd name="connsiteY105" fmla="*/ 60960 h 3088640"/>
                <a:gd name="connsiteX106" fmla="*/ 2205268 w 3514278"/>
                <a:gd name="connsiteY106" fmla="*/ 10160 h 3088640"/>
                <a:gd name="connsiteX107" fmla="*/ 2164628 w 3514278"/>
                <a:gd name="connsiteY107" fmla="*/ 0 h 3088640"/>
                <a:gd name="connsiteX108" fmla="*/ 2154468 w 3514278"/>
                <a:gd name="connsiteY108" fmla="*/ 30480 h 3088640"/>
                <a:gd name="connsiteX109" fmla="*/ 2134148 w 3514278"/>
                <a:gd name="connsiteY109" fmla="*/ 162560 h 3088640"/>
                <a:gd name="connsiteX110" fmla="*/ 2103668 w 3514278"/>
                <a:gd name="connsiteY110" fmla="*/ 193040 h 3088640"/>
                <a:gd name="connsiteX111" fmla="*/ 2012228 w 3514278"/>
                <a:gd name="connsiteY111" fmla="*/ 182880 h 3088640"/>
                <a:gd name="connsiteX112" fmla="*/ 1981748 w 3514278"/>
                <a:gd name="connsiteY112" fmla="*/ 172720 h 3088640"/>
                <a:gd name="connsiteX113" fmla="*/ 1839508 w 3514278"/>
                <a:gd name="connsiteY113" fmla="*/ 152400 h 3088640"/>
                <a:gd name="connsiteX114" fmla="*/ 1778548 w 3514278"/>
                <a:gd name="connsiteY114" fmla="*/ 132080 h 3088640"/>
                <a:gd name="connsiteX115" fmla="*/ 1717588 w 3514278"/>
                <a:gd name="connsiteY115" fmla="*/ 101600 h 3088640"/>
                <a:gd name="connsiteX116" fmla="*/ 1666788 w 3514278"/>
                <a:gd name="connsiteY116" fmla="*/ 71120 h 3088640"/>
                <a:gd name="connsiteX117" fmla="*/ 1575348 w 3514278"/>
                <a:gd name="connsiteY117" fmla="*/ 40640 h 3088640"/>
                <a:gd name="connsiteX118" fmla="*/ 1544868 w 3514278"/>
                <a:gd name="connsiteY118" fmla="*/ 20320 h 3088640"/>
                <a:gd name="connsiteX119" fmla="*/ 1321348 w 3514278"/>
                <a:gd name="connsiteY119" fmla="*/ 40640 h 3088640"/>
                <a:gd name="connsiteX120" fmla="*/ 1250228 w 3514278"/>
                <a:gd name="connsiteY120" fmla="*/ 71120 h 3088640"/>
                <a:gd name="connsiteX121" fmla="*/ 1219748 w 3514278"/>
                <a:gd name="connsiteY121" fmla="*/ 101600 h 3088640"/>
                <a:gd name="connsiteX122" fmla="*/ 1097828 w 3514278"/>
                <a:gd name="connsiteY122" fmla="*/ 132080 h 3088640"/>
                <a:gd name="connsiteX123" fmla="*/ 965748 w 3514278"/>
                <a:gd name="connsiteY123" fmla="*/ 111760 h 3088640"/>
                <a:gd name="connsiteX124" fmla="*/ 904788 w 3514278"/>
                <a:gd name="connsiteY124" fmla="*/ 91440 h 3088640"/>
                <a:gd name="connsiteX125" fmla="*/ 833668 w 3514278"/>
                <a:gd name="connsiteY125" fmla="*/ 50800 h 3088640"/>
                <a:gd name="connsiteX0" fmla="*/ 833668 w 3515807"/>
                <a:gd name="connsiteY0" fmla="*/ 50800 h 3088640"/>
                <a:gd name="connsiteX1" fmla="*/ 752388 w 3515807"/>
                <a:gd name="connsiteY1" fmla="*/ 71120 h 3088640"/>
                <a:gd name="connsiteX2" fmla="*/ 640628 w 3515807"/>
                <a:gd name="connsiteY2" fmla="*/ 142240 h 3088640"/>
                <a:gd name="connsiteX3" fmla="*/ 559348 w 3515807"/>
                <a:gd name="connsiteY3" fmla="*/ 162560 h 3088640"/>
                <a:gd name="connsiteX4" fmla="*/ 518708 w 3515807"/>
                <a:gd name="connsiteY4" fmla="*/ 172720 h 3088640"/>
                <a:gd name="connsiteX5" fmla="*/ 467908 w 3515807"/>
                <a:gd name="connsiteY5" fmla="*/ 193040 h 3088640"/>
                <a:gd name="connsiteX6" fmla="*/ 437428 w 3515807"/>
                <a:gd name="connsiteY6" fmla="*/ 223520 h 3088640"/>
                <a:gd name="connsiteX7" fmla="*/ 427268 w 3515807"/>
                <a:gd name="connsiteY7" fmla="*/ 254000 h 3088640"/>
                <a:gd name="connsiteX8" fmla="*/ 406948 w 3515807"/>
                <a:gd name="connsiteY8" fmla="*/ 294640 h 3088640"/>
                <a:gd name="connsiteX9" fmla="*/ 376468 w 3515807"/>
                <a:gd name="connsiteY9" fmla="*/ 365760 h 3088640"/>
                <a:gd name="connsiteX10" fmla="*/ 386628 w 3515807"/>
                <a:gd name="connsiteY10" fmla="*/ 538480 h 3088640"/>
                <a:gd name="connsiteX11" fmla="*/ 386628 w 3515807"/>
                <a:gd name="connsiteY11" fmla="*/ 731520 h 3088640"/>
                <a:gd name="connsiteX12" fmla="*/ 376468 w 3515807"/>
                <a:gd name="connsiteY12" fmla="*/ 762000 h 3088640"/>
                <a:gd name="connsiteX13" fmla="*/ 366308 w 3515807"/>
                <a:gd name="connsiteY13" fmla="*/ 802640 h 3088640"/>
                <a:gd name="connsiteX14" fmla="*/ 335828 w 3515807"/>
                <a:gd name="connsiteY14" fmla="*/ 843280 h 3088640"/>
                <a:gd name="connsiteX15" fmla="*/ 305348 w 3515807"/>
                <a:gd name="connsiteY15" fmla="*/ 904240 h 3088640"/>
                <a:gd name="connsiteX16" fmla="*/ 264708 w 3515807"/>
                <a:gd name="connsiteY16" fmla="*/ 944880 h 3088640"/>
                <a:gd name="connsiteX17" fmla="*/ 224068 w 3515807"/>
                <a:gd name="connsiteY17" fmla="*/ 1005840 h 3088640"/>
                <a:gd name="connsiteX18" fmla="*/ 183428 w 3515807"/>
                <a:gd name="connsiteY18" fmla="*/ 1036320 h 3088640"/>
                <a:gd name="connsiteX19" fmla="*/ 112308 w 3515807"/>
                <a:gd name="connsiteY19" fmla="*/ 1087120 h 3088640"/>
                <a:gd name="connsiteX20" fmla="*/ 81828 w 3515807"/>
                <a:gd name="connsiteY20" fmla="*/ 1117600 h 3088640"/>
                <a:gd name="connsiteX21" fmla="*/ 31028 w 3515807"/>
                <a:gd name="connsiteY21" fmla="*/ 1137920 h 3088640"/>
                <a:gd name="connsiteX22" fmla="*/ 548 w 3515807"/>
                <a:gd name="connsiteY22" fmla="*/ 1229360 h 3088640"/>
                <a:gd name="connsiteX23" fmla="*/ 10708 w 3515807"/>
                <a:gd name="connsiteY23" fmla="*/ 1300480 h 3088640"/>
                <a:gd name="connsiteX24" fmla="*/ 41188 w 3515807"/>
                <a:gd name="connsiteY24" fmla="*/ 1351280 h 3088640"/>
                <a:gd name="connsiteX25" fmla="*/ 71668 w 3515807"/>
                <a:gd name="connsiteY25" fmla="*/ 1412240 h 3088640"/>
                <a:gd name="connsiteX26" fmla="*/ 102148 w 3515807"/>
                <a:gd name="connsiteY26" fmla="*/ 1463040 h 3088640"/>
                <a:gd name="connsiteX27" fmla="*/ 112308 w 3515807"/>
                <a:gd name="connsiteY27" fmla="*/ 1493520 h 3088640"/>
                <a:gd name="connsiteX28" fmla="*/ 132628 w 3515807"/>
                <a:gd name="connsiteY28" fmla="*/ 1524000 h 3088640"/>
                <a:gd name="connsiteX29" fmla="*/ 163108 w 3515807"/>
                <a:gd name="connsiteY29" fmla="*/ 1615440 h 3088640"/>
                <a:gd name="connsiteX30" fmla="*/ 203748 w 3515807"/>
                <a:gd name="connsiteY30" fmla="*/ 1666240 h 3088640"/>
                <a:gd name="connsiteX31" fmla="*/ 224068 w 3515807"/>
                <a:gd name="connsiteY31" fmla="*/ 1747520 h 3088640"/>
                <a:gd name="connsiteX32" fmla="*/ 244388 w 3515807"/>
                <a:gd name="connsiteY32" fmla="*/ 1828800 h 3088640"/>
                <a:gd name="connsiteX33" fmla="*/ 274868 w 3515807"/>
                <a:gd name="connsiteY33" fmla="*/ 2153920 h 3088640"/>
                <a:gd name="connsiteX34" fmla="*/ 295188 w 3515807"/>
                <a:gd name="connsiteY34" fmla="*/ 2194560 h 3088640"/>
                <a:gd name="connsiteX35" fmla="*/ 305348 w 3515807"/>
                <a:gd name="connsiteY35" fmla="*/ 2235200 h 3088640"/>
                <a:gd name="connsiteX36" fmla="*/ 315508 w 3515807"/>
                <a:gd name="connsiteY36" fmla="*/ 2265680 h 3088640"/>
                <a:gd name="connsiteX37" fmla="*/ 315508 w 3515807"/>
                <a:gd name="connsiteY37" fmla="*/ 2479040 h 3088640"/>
                <a:gd name="connsiteX38" fmla="*/ 305348 w 3515807"/>
                <a:gd name="connsiteY38" fmla="*/ 2509520 h 3088640"/>
                <a:gd name="connsiteX39" fmla="*/ 244388 w 3515807"/>
                <a:gd name="connsiteY39" fmla="*/ 2580640 h 3088640"/>
                <a:gd name="connsiteX40" fmla="*/ 244388 w 3515807"/>
                <a:gd name="connsiteY40" fmla="*/ 2773680 h 3088640"/>
                <a:gd name="connsiteX41" fmla="*/ 356148 w 3515807"/>
                <a:gd name="connsiteY41" fmla="*/ 2875280 h 3088640"/>
                <a:gd name="connsiteX42" fmla="*/ 396788 w 3515807"/>
                <a:gd name="connsiteY42" fmla="*/ 2905760 h 3088640"/>
                <a:gd name="connsiteX43" fmla="*/ 447588 w 3515807"/>
                <a:gd name="connsiteY43" fmla="*/ 2926080 h 3088640"/>
                <a:gd name="connsiteX44" fmla="*/ 539028 w 3515807"/>
                <a:gd name="connsiteY44" fmla="*/ 2946400 h 3088640"/>
                <a:gd name="connsiteX45" fmla="*/ 762548 w 3515807"/>
                <a:gd name="connsiteY45" fmla="*/ 3017520 h 3088640"/>
                <a:gd name="connsiteX46" fmla="*/ 813348 w 3515807"/>
                <a:gd name="connsiteY46" fmla="*/ 3037840 h 3088640"/>
                <a:gd name="connsiteX47" fmla="*/ 853988 w 3515807"/>
                <a:gd name="connsiteY47" fmla="*/ 3048000 h 3088640"/>
                <a:gd name="connsiteX48" fmla="*/ 904788 w 3515807"/>
                <a:gd name="connsiteY48" fmla="*/ 3068320 h 3088640"/>
                <a:gd name="connsiteX49" fmla="*/ 955588 w 3515807"/>
                <a:gd name="connsiteY49" fmla="*/ 3078480 h 3088640"/>
                <a:gd name="connsiteX50" fmla="*/ 986068 w 3515807"/>
                <a:gd name="connsiteY50" fmla="*/ 3088640 h 3088640"/>
                <a:gd name="connsiteX51" fmla="*/ 1107988 w 3515807"/>
                <a:gd name="connsiteY51" fmla="*/ 3078480 h 3088640"/>
                <a:gd name="connsiteX52" fmla="*/ 1168948 w 3515807"/>
                <a:gd name="connsiteY52" fmla="*/ 3068320 h 3088640"/>
                <a:gd name="connsiteX53" fmla="*/ 1748068 w 3515807"/>
                <a:gd name="connsiteY53" fmla="*/ 3048000 h 3088640"/>
                <a:gd name="connsiteX54" fmla="*/ 1819188 w 3515807"/>
                <a:gd name="connsiteY54" fmla="*/ 2936240 h 3088640"/>
                <a:gd name="connsiteX55" fmla="*/ 1849668 w 3515807"/>
                <a:gd name="connsiteY55" fmla="*/ 2672080 h 3088640"/>
                <a:gd name="connsiteX56" fmla="*/ 1859828 w 3515807"/>
                <a:gd name="connsiteY56" fmla="*/ 2600960 h 3088640"/>
                <a:gd name="connsiteX57" fmla="*/ 1971588 w 3515807"/>
                <a:gd name="connsiteY57" fmla="*/ 2580640 h 3088640"/>
                <a:gd name="connsiteX58" fmla="*/ 2459268 w 3515807"/>
                <a:gd name="connsiteY58" fmla="*/ 2600960 h 3088640"/>
                <a:gd name="connsiteX59" fmla="*/ 2520228 w 3515807"/>
                <a:gd name="connsiteY59" fmla="*/ 2611120 h 3088640"/>
                <a:gd name="connsiteX60" fmla="*/ 2571028 w 3515807"/>
                <a:gd name="connsiteY60" fmla="*/ 2631440 h 3088640"/>
                <a:gd name="connsiteX61" fmla="*/ 2611668 w 3515807"/>
                <a:gd name="connsiteY61" fmla="*/ 2712720 h 3088640"/>
                <a:gd name="connsiteX62" fmla="*/ 2631988 w 3515807"/>
                <a:gd name="connsiteY62" fmla="*/ 2773680 h 3088640"/>
                <a:gd name="connsiteX63" fmla="*/ 2652308 w 3515807"/>
                <a:gd name="connsiteY63" fmla="*/ 2814320 h 3088640"/>
                <a:gd name="connsiteX64" fmla="*/ 2692948 w 3515807"/>
                <a:gd name="connsiteY64" fmla="*/ 2895600 h 3088640"/>
                <a:gd name="connsiteX65" fmla="*/ 2723428 w 3515807"/>
                <a:gd name="connsiteY65" fmla="*/ 2936240 h 3088640"/>
                <a:gd name="connsiteX66" fmla="*/ 2753908 w 3515807"/>
                <a:gd name="connsiteY66" fmla="*/ 2946400 h 3088640"/>
                <a:gd name="connsiteX67" fmla="*/ 2865668 w 3515807"/>
                <a:gd name="connsiteY67" fmla="*/ 2976880 h 3088640"/>
                <a:gd name="connsiteX68" fmla="*/ 3079028 w 3515807"/>
                <a:gd name="connsiteY68" fmla="*/ 2966720 h 3088640"/>
                <a:gd name="connsiteX69" fmla="*/ 3180628 w 3515807"/>
                <a:gd name="connsiteY69" fmla="*/ 2936240 h 3088640"/>
                <a:gd name="connsiteX70" fmla="*/ 3272068 w 3515807"/>
                <a:gd name="connsiteY70" fmla="*/ 2885440 h 3088640"/>
                <a:gd name="connsiteX71" fmla="*/ 3292388 w 3515807"/>
                <a:gd name="connsiteY71" fmla="*/ 2854960 h 3088640"/>
                <a:gd name="connsiteX72" fmla="*/ 3302548 w 3515807"/>
                <a:gd name="connsiteY72" fmla="*/ 2824480 h 3088640"/>
                <a:gd name="connsiteX73" fmla="*/ 3322868 w 3515807"/>
                <a:gd name="connsiteY73" fmla="*/ 2651760 h 3088640"/>
                <a:gd name="connsiteX74" fmla="*/ 3353348 w 3515807"/>
                <a:gd name="connsiteY74" fmla="*/ 2550160 h 3088640"/>
                <a:gd name="connsiteX75" fmla="*/ 3383828 w 3515807"/>
                <a:gd name="connsiteY75" fmla="*/ 2489200 h 3088640"/>
                <a:gd name="connsiteX76" fmla="*/ 3434628 w 3515807"/>
                <a:gd name="connsiteY76" fmla="*/ 2387600 h 3088640"/>
                <a:gd name="connsiteX77" fmla="*/ 3475268 w 3515807"/>
                <a:gd name="connsiteY77" fmla="*/ 2316480 h 3088640"/>
                <a:gd name="connsiteX78" fmla="*/ 3514278 w 3515807"/>
                <a:gd name="connsiteY78" fmla="*/ 1943104 h 3088640"/>
                <a:gd name="connsiteX79" fmla="*/ 3505748 w 3515807"/>
                <a:gd name="connsiteY79" fmla="*/ 1737360 h 3088640"/>
                <a:gd name="connsiteX80" fmla="*/ 3485428 w 3515807"/>
                <a:gd name="connsiteY80" fmla="*/ 1686560 h 3088640"/>
                <a:gd name="connsiteX81" fmla="*/ 3475268 w 3515807"/>
                <a:gd name="connsiteY81" fmla="*/ 1615440 h 3088640"/>
                <a:gd name="connsiteX82" fmla="*/ 3465108 w 3515807"/>
                <a:gd name="connsiteY82" fmla="*/ 1574800 h 3088640"/>
                <a:gd name="connsiteX83" fmla="*/ 3475268 w 3515807"/>
                <a:gd name="connsiteY83" fmla="*/ 1391920 h 3088640"/>
                <a:gd name="connsiteX84" fmla="*/ 3495588 w 3515807"/>
                <a:gd name="connsiteY84" fmla="*/ 1330960 h 3088640"/>
                <a:gd name="connsiteX85" fmla="*/ 3505748 w 3515807"/>
                <a:gd name="connsiteY85" fmla="*/ 1290320 h 3088640"/>
                <a:gd name="connsiteX86" fmla="*/ 3450198 w 3515807"/>
                <a:gd name="connsiteY86" fmla="*/ 1201423 h 3088640"/>
                <a:gd name="connsiteX87" fmla="*/ 3428388 w 3515807"/>
                <a:gd name="connsiteY87" fmla="*/ 1087120 h 3088640"/>
                <a:gd name="connsiteX88" fmla="*/ 3424468 w 3515807"/>
                <a:gd name="connsiteY88" fmla="*/ 1016000 h 3088640"/>
                <a:gd name="connsiteX89" fmla="*/ 3363508 w 3515807"/>
                <a:gd name="connsiteY89" fmla="*/ 955040 h 3088640"/>
                <a:gd name="connsiteX90" fmla="*/ 3312708 w 3515807"/>
                <a:gd name="connsiteY90" fmla="*/ 894080 h 3088640"/>
                <a:gd name="connsiteX91" fmla="*/ 3302548 w 3515807"/>
                <a:gd name="connsiteY91" fmla="*/ 853440 h 3088640"/>
                <a:gd name="connsiteX92" fmla="*/ 3353348 w 3515807"/>
                <a:gd name="connsiteY92" fmla="*/ 741680 h 3088640"/>
                <a:gd name="connsiteX93" fmla="*/ 3383828 w 3515807"/>
                <a:gd name="connsiteY93" fmla="*/ 660400 h 3088640"/>
                <a:gd name="connsiteX94" fmla="*/ 3363508 w 3515807"/>
                <a:gd name="connsiteY94" fmla="*/ 528320 h 3088640"/>
                <a:gd name="connsiteX95" fmla="*/ 3333028 w 3515807"/>
                <a:gd name="connsiteY95" fmla="*/ 497840 h 3088640"/>
                <a:gd name="connsiteX96" fmla="*/ 3302548 w 3515807"/>
                <a:gd name="connsiteY96" fmla="*/ 457200 h 3088640"/>
                <a:gd name="connsiteX97" fmla="*/ 3282228 w 3515807"/>
                <a:gd name="connsiteY97" fmla="*/ 365760 h 3088640"/>
                <a:gd name="connsiteX98" fmla="*/ 3272068 w 3515807"/>
                <a:gd name="connsiteY98" fmla="*/ 314960 h 3088640"/>
                <a:gd name="connsiteX99" fmla="*/ 3231428 w 3515807"/>
                <a:gd name="connsiteY99" fmla="*/ 233680 h 3088640"/>
                <a:gd name="connsiteX100" fmla="*/ 3190788 w 3515807"/>
                <a:gd name="connsiteY100" fmla="*/ 152400 h 3088640"/>
                <a:gd name="connsiteX101" fmla="*/ 3119668 w 3515807"/>
                <a:gd name="connsiteY101" fmla="*/ 91440 h 3088640"/>
                <a:gd name="connsiteX102" fmla="*/ 2926628 w 3515807"/>
                <a:gd name="connsiteY102" fmla="*/ 71120 h 3088640"/>
                <a:gd name="connsiteX103" fmla="*/ 2743748 w 3515807"/>
                <a:gd name="connsiteY103" fmla="*/ 81280 h 3088640"/>
                <a:gd name="connsiteX104" fmla="*/ 2296708 w 3515807"/>
                <a:gd name="connsiteY104" fmla="*/ 60960 h 3088640"/>
                <a:gd name="connsiteX105" fmla="*/ 2205268 w 3515807"/>
                <a:gd name="connsiteY105" fmla="*/ 10160 h 3088640"/>
                <a:gd name="connsiteX106" fmla="*/ 2164628 w 3515807"/>
                <a:gd name="connsiteY106" fmla="*/ 0 h 3088640"/>
                <a:gd name="connsiteX107" fmla="*/ 2154468 w 3515807"/>
                <a:gd name="connsiteY107" fmla="*/ 30480 h 3088640"/>
                <a:gd name="connsiteX108" fmla="*/ 2134148 w 3515807"/>
                <a:gd name="connsiteY108" fmla="*/ 162560 h 3088640"/>
                <a:gd name="connsiteX109" fmla="*/ 2103668 w 3515807"/>
                <a:gd name="connsiteY109" fmla="*/ 193040 h 3088640"/>
                <a:gd name="connsiteX110" fmla="*/ 2012228 w 3515807"/>
                <a:gd name="connsiteY110" fmla="*/ 182880 h 3088640"/>
                <a:gd name="connsiteX111" fmla="*/ 1981748 w 3515807"/>
                <a:gd name="connsiteY111" fmla="*/ 172720 h 3088640"/>
                <a:gd name="connsiteX112" fmla="*/ 1839508 w 3515807"/>
                <a:gd name="connsiteY112" fmla="*/ 152400 h 3088640"/>
                <a:gd name="connsiteX113" fmla="*/ 1778548 w 3515807"/>
                <a:gd name="connsiteY113" fmla="*/ 132080 h 3088640"/>
                <a:gd name="connsiteX114" fmla="*/ 1717588 w 3515807"/>
                <a:gd name="connsiteY114" fmla="*/ 101600 h 3088640"/>
                <a:gd name="connsiteX115" fmla="*/ 1666788 w 3515807"/>
                <a:gd name="connsiteY115" fmla="*/ 71120 h 3088640"/>
                <a:gd name="connsiteX116" fmla="*/ 1575348 w 3515807"/>
                <a:gd name="connsiteY116" fmla="*/ 40640 h 3088640"/>
                <a:gd name="connsiteX117" fmla="*/ 1544868 w 3515807"/>
                <a:gd name="connsiteY117" fmla="*/ 20320 h 3088640"/>
                <a:gd name="connsiteX118" fmla="*/ 1321348 w 3515807"/>
                <a:gd name="connsiteY118" fmla="*/ 40640 h 3088640"/>
                <a:gd name="connsiteX119" fmla="*/ 1250228 w 3515807"/>
                <a:gd name="connsiteY119" fmla="*/ 71120 h 3088640"/>
                <a:gd name="connsiteX120" fmla="*/ 1219748 w 3515807"/>
                <a:gd name="connsiteY120" fmla="*/ 101600 h 3088640"/>
                <a:gd name="connsiteX121" fmla="*/ 1097828 w 3515807"/>
                <a:gd name="connsiteY121" fmla="*/ 132080 h 3088640"/>
                <a:gd name="connsiteX122" fmla="*/ 965748 w 3515807"/>
                <a:gd name="connsiteY122" fmla="*/ 111760 h 3088640"/>
                <a:gd name="connsiteX123" fmla="*/ 904788 w 3515807"/>
                <a:gd name="connsiteY123" fmla="*/ 91440 h 3088640"/>
                <a:gd name="connsiteX124" fmla="*/ 833668 w 3515807"/>
                <a:gd name="connsiteY124" fmla="*/ 50800 h 3088640"/>
                <a:gd name="connsiteX0" fmla="*/ 833668 w 3514740"/>
                <a:gd name="connsiteY0" fmla="*/ 50800 h 3088640"/>
                <a:gd name="connsiteX1" fmla="*/ 752388 w 3514740"/>
                <a:gd name="connsiteY1" fmla="*/ 71120 h 3088640"/>
                <a:gd name="connsiteX2" fmla="*/ 640628 w 3514740"/>
                <a:gd name="connsiteY2" fmla="*/ 142240 h 3088640"/>
                <a:gd name="connsiteX3" fmla="*/ 559348 w 3514740"/>
                <a:gd name="connsiteY3" fmla="*/ 162560 h 3088640"/>
                <a:gd name="connsiteX4" fmla="*/ 518708 w 3514740"/>
                <a:gd name="connsiteY4" fmla="*/ 172720 h 3088640"/>
                <a:gd name="connsiteX5" fmla="*/ 467908 w 3514740"/>
                <a:gd name="connsiteY5" fmla="*/ 193040 h 3088640"/>
                <a:gd name="connsiteX6" fmla="*/ 437428 w 3514740"/>
                <a:gd name="connsiteY6" fmla="*/ 223520 h 3088640"/>
                <a:gd name="connsiteX7" fmla="*/ 427268 w 3514740"/>
                <a:gd name="connsiteY7" fmla="*/ 254000 h 3088640"/>
                <a:gd name="connsiteX8" fmla="*/ 406948 w 3514740"/>
                <a:gd name="connsiteY8" fmla="*/ 294640 h 3088640"/>
                <a:gd name="connsiteX9" fmla="*/ 376468 w 3514740"/>
                <a:gd name="connsiteY9" fmla="*/ 365760 h 3088640"/>
                <a:gd name="connsiteX10" fmla="*/ 386628 w 3514740"/>
                <a:gd name="connsiteY10" fmla="*/ 538480 h 3088640"/>
                <a:gd name="connsiteX11" fmla="*/ 386628 w 3514740"/>
                <a:gd name="connsiteY11" fmla="*/ 731520 h 3088640"/>
                <a:gd name="connsiteX12" fmla="*/ 376468 w 3514740"/>
                <a:gd name="connsiteY12" fmla="*/ 762000 h 3088640"/>
                <a:gd name="connsiteX13" fmla="*/ 366308 w 3514740"/>
                <a:gd name="connsiteY13" fmla="*/ 802640 h 3088640"/>
                <a:gd name="connsiteX14" fmla="*/ 335828 w 3514740"/>
                <a:gd name="connsiteY14" fmla="*/ 843280 h 3088640"/>
                <a:gd name="connsiteX15" fmla="*/ 305348 w 3514740"/>
                <a:gd name="connsiteY15" fmla="*/ 904240 h 3088640"/>
                <a:gd name="connsiteX16" fmla="*/ 264708 w 3514740"/>
                <a:gd name="connsiteY16" fmla="*/ 944880 h 3088640"/>
                <a:gd name="connsiteX17" fmla="*/ 224068 w 3514740"/>
                <a:gd name="connsiteY17" fmla="*/ 1005840 h 3088640"/>
                <a:gd name="connsiteX18" fmla="*/ 183428 w 3514740"/>
                <a:gd name="connsiteY18" fmla="*/ 1036320 h 3088640"/>
                <a:gd name="connsiteX19" fmla="*/ 112308 w 3514740"/>
                <a:gd name="connsiteY19" fmla="*/ 1087120 h 3088640"/>
                <a:gd name="connsiteX20" fmla="*/ 81828 w 3514740"/>
                <a:gd name="connsiteY20" fmla="*/ 1117600 h 3088640"/>
                <a:gd name="connsiteX21" fmla="*/ 31028 w 3514740"/>
                <a:gd name="connsiteY21" fmla="*/ 1137920 h 3088640"/>
                <a:gd name="connsiteX22" fmla="*/ 548 w 3514740"/>
                <a:gd name="connsiteY22" fmla="*/ 1229360 h 3088640"/>
                <a:gd name="connsiteX23" fmla="*/ 10708 w 3514740"/>
                <a:gd name="connsiteY23" fmla="*/ 1300480 h 3088640"/>
                <a:gd name="connsiteX24" fmla="*/ 41188 w 3514740"/>
                <a:gd name="connsiteY24" fmla="*/ 1351280 h 3088640"/>
                <a:gd name="connsiteX25" fmla="*/ 71668 w 3514740"/>
                <a:gd name="connsiteY25" fmla="*/ 1412240 h 3088640"/>
                <a:gd name="connsiteX26" fmla="*/ 102148 w 3514740"/>
                <a:gd name="connsiteY26" fmla="*/ 1463040 h 3088640"/>
                <a:gd name="connsiteX27" fmla="*/ 112308 w 3514740"/>
                <a:gd name="connsiteY27" fmla="*/ 1493520 h 3088640"/>
                <a:gd name="connsiteX28" fmla="*/ 132628 w 3514740"/>
                <a:gd name="connsiteY28" fmla="*/ 1524000 h 3088640"/>
                <a:gd name="connsiteX29" fmla="*/ 163108 w 3514740"/>
                <a:gd name="connsiteY29" fmla="*/ 1615440 h 3088640"/>
                <a:gd name="connsiteX30" fmla="*/ 203748 w 3514740"/>
                <a:gd name="connsiteY30" fmla="*/ 1666240 h 3088640"/>
                <a:gd name="connsiteX31" fmla="*/ 224068 w 3514740"/>
                <a:gd name="connsiteY31" fmla="*/ 1747520 h 3088640"/>
                <a:gd name="connsiteX32" fmla="*/ 244388 w 3514740"/>
                <a:gd name="connsiteY32" fmla="*/ 1828800 h 3088640"/>
                <a:gd name="connsiteX33" fmla="*/ 274868 w 3514740"/>
                <a:gd name="connsiteY33" fmla="*/ 2153920 h 3088640"/>
                <a:gd name="connsiteX34" fmla="*/ 295188 w 3514740"/>
                <a:gd name="connsiteY34" fmla="*/ 2194560 h 3088640"/>
                <a:gd name="connsiteX35" fmla="*/ 305348 w 3514740"/>
                <a:gd name="connsiteY35" fmla="*/ 2235200 h 3088640"/>
                <a:gd name="connsiteX36" fmla="*/ 315508 w 3514740"/>
                <a:gd name="connsiteY36" fmla="*/ 2265680 h 3088640"/>
                <a:gd name="connsiteX37" fmla="*/ 315508 w 3514740"/>
                <a:gd name="connsiteY37" fmla="*/ 2479040 h 3088640"/>
                <a:gd name="connsiteX38" fmla="*/ 305348 w 3514740"/>
                <a:gd name="connsiteY38" fmla="*/ 2509520 h 3088640"/>
                <a:gd name="connsiteX39" fmla="*/ 244388 w 3514740"/>
                <a:gd name="connsiteY39" fmla="*/ 2580640 h 3088640"/>
                <a:gd name="connsiteX40" fmla="*/ 244388 w 3514740"/>
                <a:gd name="connsiteY40" fmla="*/ 2773680 h 3088640"/>
                <a:gd name="connsiteX41" fmla="*/ 356148 w 3514740"/>
                <a:gd name="connsiteY41" fmla="*/ 2875280 h 3088640"/>
                <a:gd name="connsiteX42" fmla="*/ 396788 w 3514740"/>
                <a:gd name="connsiteY42" fmla="*/ 2905760 h 3088640"/>
                <a:gd name="connsiteX43" fmla="*/ 447588 w 3514740"/>
                <a:gd name="connsiteY43" fmla="*/ 2926080 h 3088640"/>
                <a:gd name="connsiteX44" fmla="*/ 539028 w 3514740"/>
                <a:gd name="connsiteY44" fmla="*/ 2946400 h 3088640"/>
                <a:gd name="connsiteX45" fmla="*/ 762548 w 3514740"/>
                <a:gd name="connsiteY45" fmla="*/ 3017520 h 3088640"/>
                <a:gd name="connsiteX46" fmla="*/ 813348 w 3514740"/>
                <a:gd name="connsiteY46" fmla="*/ 3037840 h 3088640"/>
                <a:gd name="connsiteX47" fmla="*/ 853988 w 3514740"/>
                <a:gd name="connsiteY47" fmla="*/ 3048000 h 3088640"/>
                <a:gd name="connsiteX48" fmla="*/ 904788 w 3514740"/>
                <a:gd name="connsiteY48" fmla="*/ 3068320 h 3088640"/>
                <a:gd name="connsiteX49" fmla="*/ 955588 w 3514740"/>
                <a:gd name="connsiteY49" fmla="*/ 3078480 h 3088640"/>
                <a:gd name="connsiteX50" fmla="*/ 986068 w 3514740"/>
                <a:gd name="connsiteY50" fmla="*/ 3088640 h 3088640"/>
                <a:gd name="connsiteX51" fmla="*/ 1107988 w 3514740"/>
                <a:gd name="connsiteY51" fmla="*/ 3078480 h 3088640"/>
                <a:gd name="connsiteX52" fmla="*/ 1168948 w 3514740"/>
                <a:gd name="connsiteY52" fmla="*/ 3068320 h 3088640"/>
                <a:gd name="connsiteX53" fmla="*/ 1748068 w 3514740"/>
                <a:gd name="connsiteY53" fmla="*/ 3048000 h 3088640"/>
                <a:gd name="connsiteX54" fmla="*/ 1819188 w 3514740"/>
                <a:gd name="connsiteY54" fmla="*/ 2936240 h 3088640"/>
                <a:gd name="connsiteX55" fmla="*/ 1849668 w 3514740"/>
                <a:gd name="connsiteY55" fmla="*/ 2672080 h 3088640"/>
                <a:gd name="connsiteX56" fmla="*/ 1859828 w 3514740"/>
                <a:gd name="connsiteY56" fmla="*/ 2600960 h 3088640"/>
                <a:gd name="connsiteX57" fmla="*/ 1971588 w 3514740"/>
                <a:gd name="connsiteY57" fmla="*/ 2580640 h 3088640"/>
                <a:gd name="connsiteX58" fmla="*/ 2459268 w 3514740"/>
                <a:gd name="connsiteY58" fmla="*/ 2600960 h 3088640"/>
                <a:gd name="connsiteX59" fmla="*/ 2520228 w 3514740"/>
                <a:gd name="connsiteY59" fmla="*/ 2611120 h 3088640"/>
                <a:gd name="connsiteX60" fmla="*/ 2571028 w 3514740"/>
                <a:gd name="connsiteY60" fmla="*/ 2631440 h 3088640"/>
                <a:gd name="connsiteX61" fmla="*/ 2611668 w 3514740"/>
                <a:gd name="connsiteY61" fmla="*/ 2712720 h 3088640"/>
                <a:gd name="connsiteX62" fmla="*/ 2631988 w 3514740"/>
                <a:gd name="connsiteY62" fmla="*/ 2773680 h 3088640"/>
                <a:gd name="connsiteX63" fmla="*/ 2652308 w 3514740"/>
                <a:gd name="connsiteY63" fmla="*/ 2814320 h 3088640"/>
                <a:gd name="connsiteX64" fmla="*/ 2692948 w 3514740"/>
                <a:gd name="connsiteY64" fmla="*/ 2895600 h 3088640"/>
                <a:gd name="connsiteX65" fmla="*/ 2723428 w 3514740"/>
                <a:gd name="connsiteY65" fmla="*/ 2936240 h 3088640"/>
                <a:gd name="connsiteX66" fmla="*/ 2753908 w 3514740"/>
                <a:gd name="connsiteY66" fmla="*/ 2946400 h 3088640"/>
                <a:gd name="connsiteX67" fmla="*/ 2865668 w 3514740"/>
                <a:gd name="connsiteY67" fmla="*/ 2976880 h 3088640"/>
                <a:gd name="connsiteX68" fmla="*/ 3079028 w 3514740"/>
                <a:gd name="connsiteY68" fmla="*/ 2966720 h 3088640"/>
                <a:gd name="connsiteX69" fmla="*/ 3180628 w 3514740"/>
                <a:gd name="connsiteY69" fmla="*/ 2936240 h 3088640"/>
                <a:gd name="connsiteX70" fmla="*/ 3272068 w 3514740"/>
                <a:gd name="connsiteY70" fmla="*/ 2885440 h 3088640"/>
                <a:gd name="connsiteX71" fmla="*/ 3292388 w 3514740"/>
                <a:gd name="connsiteY71" fmla="*/ 2854960 h 3088640"/>
                <a:gd name="connsiteX72" fmla="*/ 3302548 w 3514740"/>
                <a:gd name="connsiteY72" fmla="*/ 2824480 h 3088640"/>
                <a:gd name="connsiteX73" fmla="*/ 3322868 w 3514740"/>
                <a:gd name="connsiteY73" fmla="*/ 2651760 h 3088640"/>
                <a:gd name="connsiteX74" fmla="*/ 3353348 w 3514740"/>
                <a:gd name="connsiteY74" fmla="*/ 2550160 h 3088640"/>
                <a:gd name="connsiteX75" fmla="*/ 3383828 w 3514740"/>
                <a:gd name="connsiteY75" fmla="*/ 2489200 h 3088640"/>
                <a:gd name="connsiteX76" fmla="*/ 3434628 w 3514740"/>
                <a:gd name="connsiteY76" fmla="*/ 2387600 h 3088640"/>
                <a:gd name="connsiteX77" fmla="*/ 3492744 w 3514740"/>
                <a:gd name="connsiteY77" fmla="*/ 2241431 h 3088640"/>
                <a:gd name="connsiteX78" fmla="*/ 3514278 w 3514740"/>
                <a:gd name="connsiteY78" fmla="*/ 1943104 h 3088640"/>
                <a:gd name="connsiteX79" fmla="*/ 3505748 w 3514740"/>
                <a:gd name="connsiteY79" fmla="*/ 1737360 h 3088640"/>
                <a:gd name="connsiteX80" fmla="*/ 3485428 w 3514740"/>
                <a:gd name="connsiteY80" fmla="*/ 1686560 h 3088640"/>
                <a:gd name="connsiteX81" fmla="*/ 3475268 w 3514740"/>
                <a:gd name="connsiteY81" fmla="*/ 1615440 h 3088640"/>
                <a:gd name="connsiteX82" fmla="*/ 3465108 w 3514740"/>
                <a:gd name="connsiteY82" fmla="*/ 1574800 h 3088640"/>
                <a:gd name="connsiteX83" fmla="*/ 3475268 w 3514740"/>
                <a:gd name="connsiteY83" fmla="*/ 1391920 h 3088640"/>
                <a:gd name="connsiteX84" fmla="*/ 3495588 w 3514740"/>
                <a:gd name="connsiteY84" fmla="*/ 1330960 h 3088640"/>
                <a:gd name="connsiteX85" fmla="*/ 3505748 w 3514740"/>
                <a:gd name="connsiteY85" fmla="*/ 1290320 h 3088640"/>
                <a:gd name="connsiteX86" fmla="*/ 3450198 w 3514740"/>
                <a:gd name="connsiteY86" fmla="*/ 1201423 h 3088640"/>
                <a:gd name="connsiteX87" fmla="*/ 3428388 w 3514740"/>
                <a:gd name="connsiteY87" fmla="*/ 1087120 h 3088640"/>
                <a:gd name="connsiteX88" fmla="*/ 3424468 w 3514740"/>
                <a:gd name="connsiteY88" fmla="*/ 1016000 h 3088640"/>
                <a:gd name="connsiteX89" fmla="*/ 3363508 w 3514740"/>
                <a:gd name="connsiteY89" fmla="*/ 955040 h 3088640"/>
                <a:gd name="connsiteX90" fmla="*/ 3312708 w 3514740"/>
                <a:gd name="connsiteY90" fmla="*/ 894080 h 3088640"/>
                <a:gd name="connsiteX91" fmla="*/ 3302548 w 3514740"/>
                <a:gd name="connsiteY91" fmla="*/ 853440 h 3088640"/>
                <a:gd name="connsiteX92" fmla="*/ 3353348 w 3514740"/>
                <a:gd name="connsiteY92" fmla="*/ 741680 h 3088640"/>
                <a:gd name="connsiteX93" fmla="*/ 3383828 w 3514740"/>
                <a:gd name="connsiteY93" fmla="*/ 660400 h 3088640"/>
                <a:gd name="connsiteX94" fmla="*/ 3363508 w 3514740"/>
                <a:gd name="connsiteY94" fmla="*/ 528320 h 3088640"/>
                <a:gd name="connsiteX95" fmla="*/ 3333028 w 3514740"/>
                <a:gd name="connsiteY95" fmla="*/ 497840 h 3088640"/>
                <a:gd name="connsiteX96" fmla="*/ 3302548 w 3514740"/>
                <a:gd name="connsiteY96" fmla="*/ 457200 h 3088640"/>
                <a:gd name="connsiteX97" fmla="*/ 3282228 w 3514740"/>
                <a:gd name="connsiteY97" fmla="*/ 365760 h 3088640"/>
                <a:gd name="connsiteX98" fmla="*/ 3272068 w 3514740"/>
                <a:gd name="connsiteY98" fmla="*/ 314960 h 3088640"/>
                <a:gd name="connsiteX99" fmla="*/ 3231428 w 3514740"/>
                <a:gd name="connsiteY99" fmla="*/ 233680 h 3088640"/>
                <a:gd name="connsiteX100" fmla="*/ 3190788 w 3514740"/>
                <a:gd name="connsiteY100" fmla="*/ 152400 h 3088640"/>
                <a:gd name="connsiteX101" fmla="*/ 3119668 w 3514740"/>
                <a:gd name="connsiteY101" fmla="*/ 91440 h 3088640"/>
                <a:gd name="connsiteX102" fmla="*/ 2926628 w 3514740"/>
                <a:gd name="connsiteY102" fmla="*/ 71120 h 3088640"/>
                <a:gd name="connsiteX103" fmla="*/ 2743748 w 3514740"/>
                <a:gd name="connsiteY103" fmla="*/ 81280 h 3088640"/>
                <a:gd name="connsiteX104" fmla="*/ 2296708 w 3514740"/>
                <a:gd name="connsiteY104" fmla="*/ 60960 h 3088640"/>
                <a:gd name="connsiteX105" fmla="*/ 2205268 w 3514740"/>
                <a:gd name="connsiteY105" fmla="*/ 10160 h 3088640"/>
                <a:gd name="connsiteX106" fmla="*/ 2164628 w 3514740"/>
                <a:gd name="connsiteY106" fmla="*/ 0 h 3088640"/>
                <a:gd name="connsiteX107" fmla="*/ 2154468 w 3514740"/>
                <a:gd name="connsiteY107" fmla="*/ 30480 h 3088640"/>
                <a:gd name="connsiteX108" fmla="*/ 2134148 w 3514740"/>
                <a:gd name="connsiteY108" fmla="*/ 162560 h 3088640"/>
                <a:gd name="connsiteX109" fmla="*/ 2103668 w 3514740"/>
                <a:gd name="connsiteY109" fmla="*/ 193040 h 3088640"/>
                <a:gd name="connsiteX110" fmla="*/ 2012228 w 3514740"/>
                <a:gd name="connsiteY110" fmla="*/ 182880 h 3088640"/>
                <a:gd name="connsiteX111" fmla="*/ 1981748 w 3514740"/>
                <a:gd name="connsiteY111" fmla="*/ 172720 h 3088640"/>
                <a:gd name="connsiteX112" fmla="*/ 1839508 w 3514740"/>
                <a:gd name="connsiteY112" fmla="*/ 152400 h 3088640"/>
                <a:gd name="connsiteX113" fmla="*/ 1778548 w 3514740"/>
                <a:gd name="connsiteY113" fmla="*/ 132080 h 3088640"/>
                <a:gd name="connsiteX114" fmla="*/ 1717588 w 3514740"/>
                <a:gd name="connsiteY114" fmla="*/ 101600 h 3088640"/>
                <a:gd name="connsiteX115" fmla="*/ 1666788 w 3514740"/>
                <a:gd name="connsiteY115" fmla="*/ 71120 h 3088640"/>
                <a:gd name="connsiteX116" fmla="*/ 1575348 w 3514740"/>
                <a:gd name="connsiteY116" fmla="*/ 40640 h 3088640"/>
                <a:gd name="connsiteX117" fmla="*/ 1544868 w 3514740"/>
                <a:gd name="connsiteY117" fmla="*/ 20320 h 3088640"/>
                <a:gd name="connsiteX118" fmla="*/ 1321348 w 3514740"/>
                <a:gd name="connsiteY118" fmla="*/ 40640 h 3088640"/>
                <a:gd name="connsiteX119" fmla="*/ 1250228 w 3514740"/>
                <a:gd name="connsiteY119" fmla="*/ 71120 h 3088640"/>
                <a:gd name="connsiteX120" fmla="*/ 1219748 w 3514740"/>
                <a:gd name="connsiteY120" fmla="*/ 101600 h 3088640"/>
                <a:gd name="connsiteX121" fmla="*/ 1097828 w 3514740"/>
                <a:gd name="connsiteY121" fmla="*/ 132080 h 3088640"/>
                <a:gd name="connsiteX122" fmla="*/ 965748 w 3514740"/>
                <a:gd name="connsiteY122" fmla="*/ 111760 h 3088640"/>
                <a:gd name="connsiteX123" fmla="*/ 904788 w 3514740"/>
                <a:gd name="connsiteY123" fmla="*/ 91440 h 3088640"/>
                <a:gd name="connsiteX124" fmla="*/ 833668 w 3514740"/>
                <a:gd name="connsiteY124" fmla="*/ 50800 h 30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3514740" h="3088640">
                  <a:moveTo>
                    <a:pt x="833668" y="50800"/>
                  </a:moveTo>
                  <a:cubicBezTo>
                    <a:pt x="808268" y="47413"/>
                    <a:pt x="764538" y="62442"/>
                    <a:pt x="752388" y="71120"/>
                  </a:cubicBezTo>
                  <a:cubicBezTo>
                    <a:pt x="665828" y="132948"/>
                    <a:pt x="766625" y="100241"/>
                    <a:pt x="640628" y="142240"/>
                  </a:cubicBezTo>
                  <a:cubicBezTo>
                    <a:pt x="614134" y="151071"/>
                    <a:pt x="586441" y="155787"/>
                    <a:pt x="559348" y="162560"/>
                  </a:cubicBezTo>
                  <a:cubicBezTo>
                    <a:pt x="545801" y="165947"/>
                    <a:pt x="531673" y="167534"/>
                    <a:pt x="518708" y="172720"/>
                  </a:cubicBezTo>
                  <a:lnTo>
                    <a:pt x="467908" y="193040"/>
                  </a:lnTo>
                  <a:cubicBezTo>
                    <a:pt x="457748" y="203200"/>
                    <a:pt x="445398" y="211565"/>
                    <a:pt x="437428" y="223520"/>
                  </a:cubicBezTo>
                  <a:cubicBezTo>
                    <a:pt x="431487" y="232431"/>
                    <a:pt x="431487" y="244156"/>
                    <a:pt x="427268" y="254000"/>
                  </a:cubicBezTo>
                  <a:cubicBezTo>
                    <a:pt x="421302" y="267921"/>
                    <a:pt x="412266" y="280459"/>
                    <a:pt x="406948" y="294640"/>
                  </a:cubicBezTo>
                  <a:cubicBezTo>
                    <a:pt x="378830" y="369620"/>
                    <a:pt x="417647" y="303991"/>
                    <a:pt x="376468" y="365760"/>
                  </a:cubicBezTo>
                  <a:cubicBezTo>
                    <a:pt x="379855" y="423333"/>
                    <a:pt x="382029" y="480991"/>
                    <a:pt x="386628" y="538480"/>
                  </a:cubicBezTo>
                  <a:cubicBezTo>
                    <a:pt x="396121" y="657143"/>
                    <a:pt x="406530" y="592204"/>
                    <a:pt x="386628" y="731520"/>
                  </a:cubicBezTo>
                  <a:cubicBezTo>
                    <a:pt x="385113" y="742122"/>
                    <a:pt x="379410" y="751702"/>
                    <a:pt x="376468" y="762000"/>
                  </a:cubicBezTo>
                  <a:cubicBezTo>
                    <a:pt x="372632" y="775426"/>
                    <a:pt x="372553" y="790151"/>
                    <a:pt x="366308" y="802640"/>
                  </a:cubicBezTo>
                  <a:cubicBezTo>
                    <a:pt x="358735" y="817786"/>
                    <a:pt x="344540" y="828760"/>
                    <a:pt x="335828" y="843280"/>
                  </a:cubicBezTo>
                  <a:cubicBezTo>
                    <a:pt x="324139" y="862761"/>
                    <a:pt x="318376" y="885628"/>
                    <a:pt x="305348" y="904240"/>
                  </a:cubicBezTo>
                  <a:cubicBezTo>
                    <a:pt x="294362" y="919935"/>
                    <a:pt x="276676" y="929920"/>
                    <a:pt x="264708" y="944880"/>
                  </a:cubicBezTo>
                  <a:cubicBezTo>
                    <a:pt x="249452" y="963950"/>
                    <a:pt x="243605" y="991187"/>
                    <a:pt x="224068" y="1005840"/>
                  </a:cubicBezTo>
                  <a:cubicBezTo>
                    <a:pt x="210521" y="1016000"/>
                    <a:pt x="197207" y="1026478"/>
                    <a:pt x="183428" y="1036320"/>
                  </a:cubicBezTo>
                  <a:cubicBezTo>
                    <a:pt x="151265" y="1059294"/>
                    <a:pt x="145512" y="1058659"/>
                    <a:pt x="112308" y="1087120"/>
                  </a:cubicBezTo>
                  <a:cubicBezTo>
                    <a:pt x="101399" y="1096471"/>
                    <a:pt x="94012" y="1109985"/>
                    <a:pt x="81828" y="1117600"/>
                  </a:cubicBezTo>
                  <a:cubicBezTo>
                    <a:pt x="66362" y="1127266"/>
                    <a:pt x="47961" y="1131147"/>
                    <a:pt x="31028" y="1137920"/>
                  </a:cubicBezTo>
                  <a:cubicBezTo>
                    <a:pt x="20868" y="1168400"/>
                    <a:pt x="-3996" y="1197554"/>
                    <a:pt x="548" y="1229360"/>
                  </a:cubicBezTo>
                  <a:cubicBezTo>
                    <a:pt x="3935" y="1253067"/>
                    <a:pt x="3135" y="1277762"/>
                    <a:pt x="10708" y="1300480"/>
                  </a:cubicBezTo>
                  <a:cubicBezTo>
                    <a:pt x="16953" y="1319214"/>
                    <a:pt x="31732" y="1333944"/>
                    <a:pt x="41188" y="1351280"/>
                  </a:cubicBezTo>
                  <a:cubicBezTo>
                    <a:pt x="52067" y="1371224"/>
                    <a:pt x="60789" y="1392296"/>
                    <a:pt x="71668" y="1412240"/>
                  </a:cubicBezTo>
                  <a:cubicBezTo>
                    <a:pt x="81124" y="1429576"/>
                    <a:pt x="93317" y="1445377"/>
                    <a:pt x="102148" y="1463040"/>
                  </a:cubicBezTo>
                  <a:cubicBezTo>
                    <a:pt x="106937" y="1472619"/>
                    <a:pt x="107519" y="1483941"/>
                    <a:pt x="112308" y="1493520"/>
                  </a:cubicBezTo>
                  <a:cubicBezTo>
                    <a:pt x="117769" y="1504442"/>
                    <a:pt x="127932" y="1512728"/>
                    <a:pt x="132628" y="1524000"/>
                  </a:cubicBezTo>
                  <a:cubicBezTo>
                    <a:pt x="144985" y="1553657"/>
                    <a:pt x="143037" y="1590352"/>
                    <a:pt x="163108" y="1615440"/>
                  </a:cubicBezTo>
                  <a:lnTo>
                    <a:pt x="203748" y="1666240"/>
                  </a:lnTo>
                  <a:cubicBezTo>
                    <a:pt x="228602" y="1790511"/>
                    <a:pt x="200637" y="1661605"/>
                    <a:pt x="224068" y="1747520"/>
                  </a:cubicBezTo>
                  <a:cubicBezTo>
                    <a:pt x="231416" y="1774463"/>
                    <a:pt x="244388" y="1828800"/>
                    <a:pt x="244388" y="1828800"/>
                  </a:cubicBezTo>
                  <a:cubicBezTo>
                    <a:pt x="245094" y="1842928"/>
                    <a:pt x="250392" y="2104968"/>
                    <a:pt x="274868" y="2153920"/>
                  </a:cubicBezTo>
                  <a:cubicBezTo>
                    <a:pt x="281641" y="2167467"/>
                    <a:pt x="289870" y="2180379"/>
                    <a:pt x="295188" y="2194560"/>
                  </a:cubicBezTo>
                  <a:cubicBezTo>
                    <a:pt x="300091" y="2207635"/>
                    <a:pt x="301512" y="2221774"/>
                    <a:pt x="305348" y="2235200"/>
                  </a:cubicBezTo>
                  <a:cubicBezTo>
                    <a:pt x="308290" y="2245498"/>
                    <a:pt x="312121" y="2255520"/>
                    <a:pt x="315508" y="2265680"/>
                  </a:cubicBezTo>
                  <a:cubicBezTo>
                    <a:pt x="327565" y="2374197"/>
                    <a:pt x="331680" y="2357748"/>
                    <a:pt x="315508" y="2479040"/>
                  </a:cubicBezTo>
                  <a:cubicBezTo>
                    <a:pt x="314093" y="2489656"/>
                    <a:pt x="310661" y="2500221"/>
                    <a:pt x="305348" y="2509520"/>
                  </a:cubicBezTo>
                  <a:cubicBezTo>
                    <a:pt x="287970" y="2539932"/>
                    <a:pt x="268409" y="2556619"/>
                    <a:pt x="244388" y="2580640"/>
                  </a:cubicBezTo>
                  <a:cubicBezTo>
                    <a:pt x="222085" y="2647549"/>
                    <a:pt x="208082" y="2676865"/>
                    <a:pt x="244388" y="2773680"/>
                  </a:cubicBezTo>
                  <a:cubicBezTo>
                    <a:pt x="262319" y="2821496"/>
                    <a:pt x="316728" y="2847123"/>
                    <a:pt x="356148" y="2875280"/>
                  </a:cubicBezTo>
                  <a:cubicBezTo>
                    <a:pt x="369927" y="2885122"/>
                    <a:pt x="381986" y="2897536"/>
                    <a:pt x="396788" y="2905760"/>
                  </a:cubicBezTo>
                  <a:cubicBezTo>
                    <a:pt x="412731" y="2914617"/>
                    <a:pt x="429993" y="2921281"/>
                    <a:pt x="447588" y="2926080"/>
                  </a:cubicBezTo>
                  <a:cubicBezTo>
                    <a:pt x="528313" y="2948096"/>
                    <a:pt x="484221" y="2924477"/>
                    <a:pt x="539028" y="2946400"/>
                  </a:cubicBezTo>
                  <a:cubicBezTo>
                    <a:pt x="804328" y="3052520"/>
                    <a:pt x="530309" y="2955590"/>
                    <a:pt x="762548" y="3017520"/>
                  </a:cubicBezTo>
                  <a:cubicBezTo>
                    <a:pt x="780170" y="3022219"/>
                    <a:pt x="796046" y="3032073"/>
                    <a:pt x="813348" y="3037840"/>
                  </a:cubicBezTo>
                  <a:cubicBezTo>
                    <a:pt x="826595" y="3042256"/>
                    <a:pt x="840741" y="3043584"/>
                    <a:pt x="853988" y="3048000"/>
                  </a:cubicBezTo>
                  <a:cubicBezTo>
                    <a:pt x="871290" y="3053767"/>
                    <a:pt x="887319" y="3063079"/>
                    <a:pt x="904788" y="3068320"/>
                  </a:cubicBezTo>
                  <a:cubicBezTo>
                    <a:pt x="921328" y="3073282"/>
                    <a:pt x="938835" y="3074292"/>
                    <a:pt x="955588" y="3078480"/>
                  </a:cubicBezTo>
                  <a:cubicBezTo>
                    <a:pt x="965978" y="3081077"/>
                    <a:pt x="975908" y="3085253"/>
                    <a:pt x="986068" y="3088640"/>
                  </a:cubicBezTo>
                  <a:cubicBezTo>
                    <a:pt x="1026708" y="3085253"/>
                    <a:pt x="1067457" y="3082983"/>
                    <a:pt x="1107988" y="3078480"/>
                  </a:cubicBezTo>
                  <a:cubicBezTo>
                    <a:pt x="1128462" y="3076205"/>
                    <a:pt x="1148371" y="3069300"/>
                    <a:pt x="1168948" y="3068320"/>
                  </a:cubicBezTo>
                  <a:cubicBezTo>
                    <a:pt x="1361888" y="3059132"/>
                    <a:pt x="1555028" y="3054773"/>
                    <a:pt x="1748068" y="3048000"/>
                  </a:cubicBezTo>
                  <a:cubicBezTo>
                    <a:pt x="1795134" y="2953869"/>
                    <a:pt x="1767289" y="2988139"/>
                    <a:pt x="1819188" y="2936240"/>
                  </a:cubicBezTo>
                  <a:cubicBezTo>
                    <a:pt x="1829348" y="2848187"/>
                    <a:pt x="1837133" y="2759827"/>
                    <a:pt x="1849668" y="2672080"/>
                  </a:cubicBezTo>
                  <a:cubicBezTo>
                    <a:pt x="1853055" y="2648373"/>
                    <a:pt x="1840670" y="2615328"/>
                    <a:pt x="1859828" y="2600960"/>
                  </a:cubicBezTo>
                  <a:cubicBezTo>
                    <a:pt x="1890119" y="2578242"/>
                    <a:pt x="1934335" y="2587413"/>
                    <a:pt x="1971588" y="2580640"/>
                  </a:cubicBezTo>
                  <a:lnTo>
                    <a:pt x="2459268" y="2600960"/>
                  </a:lnTo>
                  <a:cubicBezTo>
                    <a:pt x="2479837" y="2602103"/>
                    <a:pt x="2500354" y="2605700"/>
                    <a:pt x="2520228" y="2611120"/>
                  </a:cubicBezTo>
                  <a:cubicBezTo>
                    <a:pt x="2537823" y="2615919"/>
                    <a:pt x="2554095" y="2624667"/>
                    <a:pt x="2571028" y="2631440"/>
                  </a:cubicBezTo>
                  <a:cubicBezTo>
                    <a:pt x="2600445" y="2719691"/>
                    <a:pt x="2551685" y="2580757"/>
                    <a:pt x="2611668" y="2712720"/>
                  </a:cubicBezTo>
                  <a:cubicBezTo>
                    <a:pt x="2620531" y="2732219"/>
                    <a:pt x="2622409" y="2754522"/>
                    <a:pt x="2631988" y="2773680"/>
                  </a:cubicBezTo>
                  <a:cubicBezTo>
                    <a:pt x="2638761" y="2787227"/>
                    <a:pt x="2646157" y="2800480"/>
                    <a:pt x="2652308" y="2814320"/>
                  </a:cubicBezTo>
                  <a:cubicBezTo>
                    <a:pt x="2679125" y="2874659"/>
                    <a:pt x="2661198" y="2851150"/>
                    <a:pt x="2692948" y="2895600"/>
                  </a:cubicBezTo>
                  <a:cubicBezTo>
                    <a:pt x="2702790" y="2909379"/>
                    <a:pt x="2710419" y="2925400"/>
                    <a:pt x="2723428" y="2936240"/>
                  </a:cubicBezTo>
                  <a:cubicBezTo>
                    <a:pt x="2731655" y="2943096"/>
                    <a:pt x="2743880" y="2942640"/>
                    <a:pt x="2753908" y="2946400"/>
                  </a:cubicBezTo>
                  <a:cubicBezTo>
                    <a:pt x="2832226" y="2975769"/>
                    <a:pt x="2777240" y="2962142"/>
                    <a:pt x="2865668" y="2976880"/>
                  </a:cubicBezTo>
                  <a:cubicBezTo>
                    <a:pt x="2936788" y="2973493"/>
                    <a:pt x="3008037" y="2972181"/>
                    <a:pt x="3079028" y="2966720"/>
                  </a:cubicBezTo>
                  <a:cubicBezTo>
                    <a:pt x="3117058" y="2963795"/>
                    <a:pt x="3146168" y="2951555"/>
                    <a:pt x="3180628" y="2936240"/>
                  </a:cubicBezTo>
                  <a:cubicBezTo>
                    <a:pt x="3218108" y="2919582"/>
                    <a:pt x="3235430" y="2907423"/>
                    <a:pt x="3272068" y="2885440"/>
                  </a:cubicBezTo>
                  <a:cubicBezTo>
                    <a:pt x="3278841" y="2875280"/>
                    <a:pt x="3286927" y="2865882"/>
                    <a:pt x="3292388" y="2854960"/>
                  </a:cubicBezTo>
                  <a:cubicBezTo>
                    <a:pt x="3297177" y="2845381"/>
                    <a:pt x="3300959" y="2835071"/>
                    <a:pt x="3302548" y="2824480"/>
                  </a:cubicBezTo>
                  <a:cubicBezTo>
                    <a:pt x="3311147" y="2767151"/>
                    <a:pt x="3315035" y="2709199"/>
                    <a:pt x="3322868" y="2651760"/>
                  </a:cubicBezTo>
                  <a:cubicBezTo>
                    <a:pt x="3328881" y="2607662"/>
                    <a:pt x="3334771" y="2591029"/>
                    <a:pt x="3353348" y="2550160"/>
                  </a:cubicBezTo>
                  <a:cubicBezTo>
                    <a:pt x="3362749" y="2529478"/>
                    <a:pt x="3375090" y="2510171"/>
                    <a:pt x="3383828" y="2489200"/>
                  </a:cubicBezTo>
                  <a:cubicBezTo>
                    <a:pt x="3447029" y="2337517"/>
                    <a:pt x="3416475" y="2428895"/>
                    <a:pt x="3434628" y="2387600"/>
                  </a:cubicBezTo>
                  <a:cubicBezTo>
                    <a:pt x="3452781" y="2346305"/>
                    <a:pt x="3479469" y="2315514"/>
                    <a:pt x="3492744" y="2241431"/>
                  </a:cubicBezTo>
                  <a:cubicBezTo>
                    <a:pt x="3506019" y="2167348"/>
                    <a:pt x="3512111" y="2027116"/>
                    <a:pt x="3514278" y="1943104"/>
                  </a:cubicBezTo>
                  <a:cubicBezTo>
                    <a:pt x="3516445" y="1859092"/>
                    <a:pt x="3510556" y="1780117"/>
                    <a:pt x="3505748" y="1737360"/>
                  </a:cubicBezTo>
                  <a:cubicBezTo>
                    <a:pt x="3500940" y="1694603"/>
                    <a:pt x="3492201" y="1703493"/>
                    <a:pt x="3485428" y="1686560"/>
                  </a:cubicBezTo>
                  <a:cubicBezTo>
                    <a:pt x="3482041" y="1662853"/>
                    <a:pt x="3479552" y="1639001"/>
                    <a:pt x="3475268" y="1615440"/>
                  </a:cubicBezTo>
                  <a:cubicBezTo>
                    <a:pt x="3472770" y="1601702"/>
                    <a:pt x="3465108" y="1588764"/>
                    <a:pt x="3465108" y="1574800"/>
                  </a:cubicBezTo>
                  <a:cubicBezTo>
                    <a:pt x="3465108" y="1513746"/>
                    <a:pt x="3467695" y="1452503"/>
                    <a:pt x="3475268" y="1391920"/>
                  </a:cubicBezTo>
                  <a:cubicBezTo>
                    <a:pt x="3477925" y="1370666"/>
                    <a:pt x="3489433" y="1351476"/>
                    <a:pt x="3495588" y="1330960"/>
                  </a:cubicBezTo>
                  <a:cubicBezTo>
                    <a:pt x="3499600" y="1317585"/>
                    <a:pt x="3513313" y="1311909"/>
                    <a:pt x="3505748" y="1290320"/>
                  </a:cubicBezTo>
                  <a:cubicBezTo>
                    <a:pt x="3498183" y="1268731"/>
                    <a:pt x="3407608" y="1265308"/>
                    <a:pt x="3450198" y="1201423"/>
                  </a:cubicBezTo>
                  <a:cubicBezTo>
                    <a:pt x="3446811" y="1184490"/>
                    <a:pt x="3432676" y="1118024"/>
                    <a:pt x="3428388" y="1087120"/>
                  </a:cubicBezTo>
                  <a:cubicBezTo>
                    <a:pt x="3424100" y="1056216"/>
                    <a:pt x="3435281" y="1038013"/>
                    <a:pt x="3424468" y="1016000"/>
                  </a:cubicBezTo>
                  <a:cubicBezTo>
                    <a:pt x="3346590" y="957591"/>
                    <a:pt x="3413030" y="1014466"/>
                    <a:pt x="3363508" y="955040"/>
                  </a:cubicBezTo>
                  <a:cubicBezTo>
                    <a:pt x="3298317" y="876811"/>
                    <a:pt x="3363159" y="969756"/>
                    <a:pt x="3312708" y="894080"/>
                  </a:cubicBezTo>
                  <a:cubicBezTo>
                    <a:pt x="3309321" y="880533"/>
                    <a:pt x="3301159" y="867334"/>
                    <a:pt x="3302548" y="853440"/>
                  </a:cubicBezTo>
                  <a:cubicBezTo>
                    <a:pt x="3307167" y="807246"/>
                    <a:pt x="3332080" y="779962"/>
                    <a:pt x="3353348" y="741680"/>
                  </a:cubicBezTo>
                  <a:cubicBezTo>
                    <a:pt x="3377498" y="698210"/>
                    <a:pt x="3372221" y="706827"/>
                    <a:pt x="3383828" y="660400"/>
                  </a:cubicBezTo>
                  <a:cubicBezTo>
                    <a:pt x="3377055" y="616373"/>
                    <a:pt x="3376795" y="570837"/>
                    <a:pt x="3363508" y="528320"/>
                  </a:cubicBezTo>
                  <a:cubicBezTo>
                    <a:pt x="3359222" y="514606"/>
                    <a:pt x="3342379" y="508749"/>
                    <a:pt x="3333028" y="497840"/>
                  </a:cubicBezTo>
                  <a:cubicBezTo>
                    <a:pt x="3322008" y="484983"/>
                    <a:pt x="3312708" y="470747"/>
                    <a:pt x="3302548" y="457200"/>
                  </a:cubicBezTo>
                  <a:cubicBezTo>
                    <a:pt x="3284634" y="403459"/>
                    <a:pt x="3296533" y="444436"/>
                    <a:pt x="3282228" y="365760"/>
                  </a:cubicBezTo>
                  <a:cubicBezTo>
                    <a:pt x="3279139" y="348770"/>
                    <a:pt x="3278267" y="331078"/>
                    <a:pt x="3272068" y="314960"/>
                  </a:cubicBezTo>
                  <a:cubicBezTo>
                    <a:pt x="3261194" y="286688"/>
                    <a:pt x="3241007" y="262417"/>
                    <a:pt x="3231428" y="233680"/>
                  </a:cubicBezTo>
                  <a:cubicBezTo>
                    <a:pt x="3218927" y="196177"/>
                    <a:pt x="3219580" y="190789"/>
                    <a:pt x="3190788" y="152400"/>
                  </a:cubicBezTo>
                  <a:cubicBezTo>
                    <a:pt x="3182129" y="140854"/>
                    <a:pt x="3131976" y="94116"/>
                    <a:pt x="3119668" y="91440"/>
                  </a:cubicBezTo>
                  <a:cubicBezTo>
                    <a:pt x="3056443" y="77695"/>
                    <a:pt x="2990975" y="77893"/>
                    <a:pt x="2926628" y="71120"/>
                  </a:cubicBezTo>
                  <a:cubicBezTo>
                    <a:pt x="2865668" y="74507"/>
                    <a:pt x="2804802" y="81280"/>
                    <a:pt x="2743748" y="81280"/>
                  </a:cubicBezTo>
                  <a:cubicBezTo>
                    <a:pt x="2365425" y="81280"/>
                    <a:pt x="2464479" y="102903"/>
                    <a:pt x="2296708" y="60960"/>
                  </a:cubicBezTo>
                  <a:cubicBezTo>
                    <a:pt x="2242129" y="24574"/>
                    <a:pt x="2252210" y="23572"/>
                    <a:pt x="2205268" y="10160"/>
                  </a:cubicBezTo>
                  <a:cubicBezTo>
                    <a:pt x="2191842" y="6324"/>
                    <a:pt x="2178175" y="3387"/>
                    <a:pt x="2164628" y="0"/>
                  </a:cubicBezTo>
                  <a:cubicBezTo>
                    <a:pt x="2161241" y="10160"/>
                    <a:pt x="2156442" y="19954"/>
                    <a:pt x="2154468" y="30480"/>
                  </a:cubicBezTo>
                  <a:cubicBezTo>
                    <a:pt x="2146259" y="74262"/>
                    <a:pt x="2147435" y="120043"/>
                    <a:pt x="2134148" y="162560"/>
                  </a:cubicBezTo>
                  <a:cubicBezTo>
                    <a:pt x="2129862" y="176274"/>
                    <a:pt x="2113828" y="182880"/>
                    <a:pt x="2103668" y="193040"/>
                  </a:cubicBezTo>
                  <a:cubicBezTo>
                    <a:pt x="2073188" y="189653"/>
                    <a:pt x="2042478" y="187922"/>
                    <a:pt x="2012228" y="182880"/>
                  </a:cubicBezTo>
                  <a:cubicBezTo>
                    <a:pt x="2001664" y="181119"/>
                    <a:pt x="1992203" y="175043"/>
                    <a:pt x="1981748" y="172720"/>
                  </a:cubicBezTo>
                  <a:cubicBezTo>
                    <a:pt x="1944080" y="164349"/>
                    <a:pt x="1874660" y="156794"/>
                    <a:pt x="1839508" y="152400"/>
                  </a:cubicBezTo>
                  <a:cubicBezTo>
                    <a:pt x="1819188" y="145627"/>
                    <a:pt x="1797706" y="141659"/>
                    <a:pt x="1778548" y="132080"/>
                  </a:cubicBezTo>
                  <a:cubicBezTo>
                    <a:pt x="1758228" y="121920"/>
                    <a:pt x="1737532" y="112479"/>
                    <a:pt x="1717588" y="101600"/>
                  </a:cubicBezTo>
                  <a:cubicBezTo>
                    <a:pt x="1700252" y="92144"/>
                    <a:pt x="1684451" y="79951"/>
                    <a:pt x="1666788" y="71120"/>
                  </a:cubicBezTo>
                  <a:cubicBezTo>
                    <a:pt x="1628529" y="51991"/>
                    <a:pt x="1614153" y="50341"/>
                    <a:pt x="1575348" y="40640"/>
                  </a:cubicBezTo>
                  <a:cubicBezTo>
                    <a:pt x="1565188" y="33867"/>
                    <a:pt x="1556452" y="24181"/>
                    <a:pt x="1544868" y="20320"/>
                  </a:cubicBezTo>
                  <a:cubicBezTo>
                    <a:pt x="1467766" y="-5381"/>
                    <a:pt x="1401821" y="23698"/>
                    <a:pt x="1321348" y="40640"/>
                  </a:cubicBezTo>
                  <a:cubicBezTo>
                    <a:pt x="1302538" y="44600"/>
                    <a:pt x="1263623" y="61552"/>
                    <a:pt x="1250228" y="71120"/>
                  </a:cubicBezTo>
                  <a:cubicBezTo>
                    <a:pt x="1238536" y="79471"/>
                    <a:pt x="1233089" y="96264"/>
                    <a:pt x="1219748" y="101600"/>
                  </a:cubicBezTo>
                  <a:cubicBezTo>
                    <a:pt x="1180853" y="117158"/>
                    <a:pt x="1097828" y="132080"/>
                    <a:pt x="1097828" y="132080"/>
                  </a:cubicBezTo>
                  <a:cubicBezTo>
                    <a:pt x="1059797" y="127326"/>
                    <a:pt x="1005132" y="122501"/>
                    <a:pt x="965748" y="111760"/>
                  </a:cubicBezTo>
                  <a:cubicBezTo>
                    <a:pt x="945084" y="106124"/>
                    <a:pt x="923946" y="101019"/>
                    <a:pt x="904788" y="91440"/>
                  </a:cubicBezTo>
                  <a:cubicBezTo>
                    <a:pt x="820479" y="49285"/>
                    <a:pt x="859068" y="54187"/>
                    <a:pt x="833668" y="50800"/>
                  </a:cubicBez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51506" y="3835031"/>
              <a:ext cx="174609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n-lt"/>
                </a:rPr>
                <a:t>Portfolio</a:t>
              </a:r>
              <a:endParaRPr lang="en-US" sz="2400" b="1" i="1" dirty="0">
                <a:latin typeface="+mn-lt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0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01471 0.027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34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-0.0151 -0.0231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11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01784 -0.02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1654 0.02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Academic Research Portfolio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FA5C8E4-8831-499A-8431-93A0B113E5CC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916399" y="1803271"/>
            <a:ext cx="7164373" cy="5101589"/>
            <a:chOff x="1916399" y="1803271"/>
            <a:chExt cx="7164373" cy="5101589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3628168" y="1803271"/>
              <a:ext cx="0" cy="4717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3628168" y="6520288"/>
              <a:ext cx="53178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4133934" y="1879585"/>
              <a:ext cx="2152649" cy="2152649"/>
              <a:chOff x="4589227" y="1097281"/>
              <a:chExt cx="2152649" cy="2152649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589227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60257" y="1988939"/>
                <a:ext cx="12988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Disruptive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287088" y="1885951"/>
              <a:ext cx="2152649" cy="2152649"/>
              <a:chOff x="6951428" y="1097281"/>
              <a:chExt cx="2152649" cy="2152649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6951428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509021" y="1988939"/>
                <a:ext cx="11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Blue Sky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287088" y="4037650"/>
              <a:ext cx="2152649" cy="2152649"/>
              <a:chOff x="6951428" y="3395345"/>
              <a:chExt cx="2152649" cy="2152649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6951428" y="3395345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96810" y="4287003"/>
                <a:ext cx="13211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Sustaining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842601" y="6520288"/>
              <a:ext cx="1280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hort-term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70825" y="6535528"/>
              <a:ext cx="120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l</a:t>
              </a:r>
              <a:r>
                <a:rPr lang="en-US" dirty="0" smtClean="0">
                  <a:latin typeface="+mn-lt"/>
                </a:rPr>
                <a:t>ong-term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16399" y="2145813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</a:t>
              </a:r>
              <a:r>
                <a:rPr lang="en-US" dirty="0" smtClean="0">
                  <a:latin typeface="+mn-lt"/>
                </a:rPr>
                <a:t>pen-ended</a:t>
              </a:r>
              <a:endParaRPr lang="en-US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51816" y="5971530"/>
              <a:ext cx="97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eactive</a:t>
              </a:r>
              <a:endParaRPr lang="en-US" dirty="0">
                <a:latin typeface="+mn-lt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136670" y="4031123"/>
              <a:ext cx="2152649" cy="2152649"/>
              <a:chOff x="4596733" y="3395344"/>
              <a:chExt cx="2152649" cy="2152649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4596733" y="3395344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39657" y="4287003"/>
                <a:ext cx="19607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Mission-focused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6286583" y="1879585"/>
              <a:ext cx="0" cy="4310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133934" y="4024597"/>
              <a:ext cx="4305803" cy="194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740421" y="2271216"/>
            <a:ext cx="3505122" cy="3436237"/>
            <a:chOff x="4740421" y="2271216"/>
            <a:chExt cx="3505122" cy="3436237"/>
          </a:xfrm>
        </p:grpSpPr>
        <p:sp>
          <p:nvSpPr>
            <p:cNvPr id="40" name="Freeform 39"/>
            <p:cNvSpPr/>
            <p:nvPr/>
          </p:nvSpPr>
          <p:spPr bwMode="auto">
            <a:xfrm>
              <a:off x="4740421" y="2271216"/>
              <a:ext cx="3505122" cy="3436237"/>
            </a:xfrm>
            <a:custGeom>
              <a:avLst/>
              <a:gdLst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3007 h 3090847"/>
                <a:gd name="connsiteX1" fmla="*/ 752388 w 3576868"/>
                <a:gd name="connsiteY1" fmla="*/ 73327 h 3090847"/>
                <a:gd name="connsiteX2" fmla="*/ 640628 w 3576868"/>
                <a:gd name="connsiteY2" fmla="*/ 144447 h 3090847"/>
                <a:gd name="connsiteX3" fmla="*/ 559348 w 3576868"/>
                <a:gd name="connsiteY3" fmla="*/ 164767 h 3090847"/>
                <a:gd name="connsiteX4" fmla="*/ 518708 w 3576868"/>
                <a:gd name="connsiteY4" fmla="*/ 174927 h 3090847"/>
                <a:gd name="connsiteX5" fmla="*/ 467908 w 3576868"/>
                <a:gd name="connsiteY5" fmla="*/ 195247 h 3090847"/>
                <a:gd name="connsiteX6" fmla="*/ 437428 w 3576868"/>
                <a:gd name="connsiteY6" fmla="*/ 225727 h 3090847"/>
                <a:gd name="connsiteX7" fmla="*/ 427268 w 3576868"/>
                <a:gd name="connsiteY7" fmla="*/ 256207 h 3090847"/>
                <a:gd name="connsiteX8" fmla="*/ 406948 w 3576868"/>
                <a:gd name="connsiteY8" fmla="*/ 296847 h 3090847"/>
                <a:gd name="connsiteX9" fmla="*/ 376468 w 3576868"/>
                <a:gd name="connsiteY9" fmla="*/ 367967 h 3090847"/>
                <a:gd name="connsiteX10" fmla="*/ 386628 w 3576868"/>
                <a:gd name="connsiteY10" fmla="*/ 540687 h 3090847"/>
                <a:gd name="connsiteX11" fmla="*/ 386628 w 3576868"/>
                <a:gd name="connsiteY11" fmla="*/ 733727 h 3090847"/>
                <a:gd name="connsiteX12" fmla="*/ 376468 w 3576868"/>
                <a:gd name="connsiteY12" fmla="*/ 764207 h 3090847"/>
                <a:gd name="connsiteX13" fmla="*/ 366308 w 3576868"/>
                <a:gd name="connsiteY13" fmla="*/ 804847 h 3090847"/>
                <a:gd name="connsiteX14" fmla="*/ 335828 w 3576868"/>
                <a:gd name="connsiteY14" fmla="*/ 845487 h 3090847"/>
                <a:gd name="connsiteX15" fmla="*/ 305348 w 3576868"/>
                <a:gd name="connsiteY15" fmla="*/ 906447 h 3090847"/>
                <a:gd name="connsiteX16" fmla="*/ 264708 w 3576868"/>
                <a:gd name="connsiteY16" fmla="*/ 947087 h 3090847"/>
                <a:gd name="connsiteX17" fmla="*/ 224068 w 3576868"/>
                <a:gd name="connsiteY17" fmla="*/ 1008047 h 3090847"/>
                <a:gd name="connsiteX18" fmla="*/ 183428 w 3576868"/>
                <a:gd name="connsiteY18" fmla="*/ 1038527 h 3090847"/>
                <a:gd name="connsiteX19" fmla="*/ 112308 w 3576868"/>
                <a:gd name="connsiteY19" fmla="*/ 1089327 h 3090847"/>
                <a:gd name="connsiteX20" fmla="*/ 81828 w 3576868"/>
                <a:gd name="connsiteY20" fmla="*/ 1119807 h 3090847"/>
                <a:gd name="connsiteX21" fmla="*/ 31028 w 3576868"/>
                <a:gd name="connsiteY21" fmla="*/ 1140127 h 3090847"/>
                <a:gd name="connsiteX22" fmla="*/ 548 w 3576868"/>
                <a:gd name="connsiteY22" fmla="*/ 1231567 h 3090847"/>
                <a:gd name="connsiteX23" fmla="*/ 10708 w 3576868"/>
                <a:gd name="connsiteY23" fmla="*/ 1302687 h 3090847"/>
                <a:gd name="connsiteX24" fmla="*/ 41188 w 3576868"/>
                <a:gd name="connsiteY24" fmla="*/ 1353487 h 3090847"/>
                <a:gd name="connsiteX25" fmla="*/ 71668 w 3576868"/>
                <a:gd name="connsiteY25" fmla="*/ 1414447 h 3090847"/>
                <a:gd name="connsiteX26" fmla="*/ 102148 w 3576868"/>
                <a:gd name="connsiteY26" fmla="*/ 1465247 h 3090847"/>
                <a:gd name="connsiteX27" fmla="*/ 112308 w 3576868"/>
                <a:gd name="connsiteY27" fmla="*/ 1495727 h 3090847"/>
                <a:gd name="connsiteX28" fmla="*/ 132628 w 3576868"/>
                <a:gd name="connsiteY28" fmla="*/ 1526207 h 3090847"/>
                <a:gd name="connsiteX29" fmla="*/ 163108 w 3576868"/>
                <a:gd name="connsiteY29" fmla="*/ 1617647 h 3090847"/>
                <a:gd name="connsiteX30" fmla="*/ 203748 w 3576868"/>
                <a:gd name="connsiteY30" fmla="*/ 1668447 h 3090847"/>
                <a:gd name="connsiteX31" fmla="*/ 224068 w 3576868"/>
                <a:gd name="connsiteY31" fmla="*/ 1749727 h 3090847"/>
                <a:gd name="connsiteX32" fmla="*/ 244388 w 3576868"/>
                <a:gd name="connsiteY32" fmla="*/ 1831007 h 3090847"/>
                <a:gd name="connsiteX33" fmla="*/ 274868 w 3576868"/>
                <a:gd name="connsiteY33" fmla="*/ 2156127 h 3090847"/>
                <a:gd name="connsiteX34" fmla="*/ 295188 w 3576868"/>
                <a:gd name="connsiteY34" fmla="*/ 2196767 h 3090847"/>
                <a:gd name="connsiteX35" fmla="*/ 305348 w 3576868"/>
                <a:gd name="connsiteY35" fmla="*/ 2237407 h 3090847"/>
                <a:gd name="connsiteX36" fmla="*/ 315508 w 3576868"/>
                <a:gd name="connsiteY36" fmla="*/ 2267887 h 3090847"/>
                <a:gd name="connsiteX37" fmla="*/ 315508 w 3576868"/>
                <a:gd name="connsiteY37" fmla="*/ 2481247 h 3090847"/>
                <a:gd name="connsiteX38" fmla="*/ 305348 w 3576868"/>
                <a:gd name="connsiteY38" fmla="*/ 2511727 h 3090847"/>
                <a:gd name="connsiteX39" fmla="*/ 244388 w 3576868"/>
                <a:gd name="connsiteY39" fmla="*/ 2582847 h 3090847"/>
                <a:gd name="connsiteX40" fmla="*/ 244388 w 3576868"/>
                <a:gd name="connsiteY40" fmla="*/ 2775887 h 3090847"/>
                <a:gd name="connsiteX41" fmla="*/ 356148 w 3576868"/>
                <a:gd name="connsiteY41" fmla="*/ 2877487 h 3090847"/>
                <a:gd name="connsiteX42" fmla="*/ 396788 w 3576868"/>
                <a:gd name="connsiteY42" fmla="*/ 2907967 h 3090847"/>
                <a:gd name="connsiteX43" fmla="*/ 447588 w 3576868"/>
                <a:gd name="connsiteY43" fmla="*/ 2928287 h 3090847"/>
                <a:gd name="connsiteX44" fmla="*/ 539028 w 3576868"/>
                <a:gd name="connsiteY44" fmla="*/ 2948607 h 3090847"/>
                <a:gd name="connsiteX45" fmla="*/ 762548 w 3576868"/>
                <a:gd name="connsiteY45" fmla="*/ 3019727 h 3090847"/>
                <a:gd name="connsiteX46" fmla="*/ 813348 w 3576868"/>
                <a:gd name="connsiteY46" fmla="*/ 3040047 h 3090847"/>
                <a:gd name="connsiteX47" fmla="*/ 853988 w 3576868"/>
                <a:gd name="connsiteY47" fmla="*/ 3050207 h 3090847"/>
                <a:gd name="connsiteX48" fmla="*/ 904788 w 3576868"/>
                <a:gd name="connsiteY48" fmla="*/ 3070527 h 3090847"/>
                <a:gd name="connsiteX49" fmla="*/ 955588 w 3576868"/>
                <a:gd name="connsiteY49" fmla="*/ 3080687 h 3090847"/>
                <a:gd name="connsiteX50" fmla="*/ 986068 w 3576868"/>
                <a:gd name="connsiteY50" fmla="*/ 3090847 h 3090847"/>
                <a:gd name="connsiteX51" fmla="*/ 1107988 w 3576868"/>
                <a:gd name="connsiteY51" fmla="*/ 3080687 h 3090847"/>
                <a:gd name="connsiteX52" fmla="*/ 1168948 w 3576868"/>
                <a:gd name="connsiteY52" fmla="*/ 3070527 h 3090847"/>
                <a:gd name="connsiteX53" fmla="*/ 1748068 w 3576868"/>
                <a:gd name="connsiteY53" fmla="*/ 3050207 h 3090847"/>
                <a:gd name="connsiteX54" fmla="*/ 1819188 w 3576868"/>
                <a:gd name="connsiteY54" fmla="*/ 2938447 h 3090847"/>
                <a:gd name="connsiteX55" fmla="*/ 1849668 w 3576868"/>
                <a:gd name="connsiteY55" fmla="*/ 2674287 h 3090847"/>
                <a:gd name="connsiteX56" fmla="*/ 1859828 w 3576868"/>
                <a:gd name="connsiteY56" fmla="*/ 2603167 h 3090847"/>
                <a:gd name="connsiteX57" fmla="*/ 1971588 w 3576868"/>
                <a:gd name="connsiteY57" fmla="*/ 2582847 h 3090847"/>
                <a:gd name="connsiteX58" fmla="*/ 2459268 w 3576868"/>
                <a:gd name="connsiteY58" fmla="*/ 2603167 h 3090847"/>
                <a:gd name="connsiteX59" fmla="*/ 2520228 w 3576868"/>
                <a:gd name="connsiteY59" fmla="*/ 2613327 h 3090847"/>
                <a:gd name="connsiteX60" fmla="*/ 2571028 w 3576868"/>
                <a:gd name="connsiteY60" fmla="*/ 2633647 h 3090847"/>
                <a:gd name="connsiteX61" fmla="*/ 2611668 w 3576868"/>
                <a:gd name="connsiteY61" fmla="*/ 2714927 h 3090847"/>
                <a:gd name="connsiteX62" fmla="*/ 2631988 w 3576868"/>
                <a:gd name="connsiteY62" fmla="*/ 2775887 h 3090847"/>
                <a:gd name="connsiteX63" fmla="*/ 2652308 w 3576868"/>
                <a:gd name="connsiteY63" fmla="*/ 2816527 h 3090847"/>
                <a:gd name="connsiteX64" fmla="*/ 2692948 w 3576868"/>
                <a:gd name="connsiteY64" fmla="*/ 2897807 h 3090847"/>
                <a:gd name="connsiteX65" fmla="*/ 2723428 w 3576868"/>
                <a:gd name="connsiteY65" fmla="*/ 2938447 h 3090847"/>
                <a:gd name="connsiteX66" fmla="*/ 2753908 w 3576868"/>
                <a:gd name="connsiteY66" fmla="*/ 2948607 h 3090847"/>
                <a:gd name="connsiteX67" fmla="*/ 2865668 w 3576868"/>
                <a:gd name="connsiteY67" fmla="*/ 2979087 h 3090847"/>
                <a:gd name="connsiteX68" fmla="*/ 3079028 w 3576868"/>
                <a:gd name="connsiteY68" fmla="*/ 2968927 h 3090847"/>
                <a:gd name="connsiteX69" fmla="*/ 3180628 w 3576868"/>
                <a:gd name="connsiteY69" fmla="*/ 2938447 h 3090847"/>
                <a:gd name="connsiteX70" fmla="*/ 3272068 w 3576868"/>
                <a:gd name="connsiteY70" fmla="*/ 2887647 h 3090847"/>
                <a:gd name="connsiteX71" fmla="*/ 3292388 w 3576868"/>
                <a:gd name="connsiteY71" fmla="*/ 2857167 h 3090847"/>
                <a:gd name="connsiteX72" fmla="*/ 3302548 w 3576868"/>
                <a:gd name="connsiteY72" fmla="*/ 2826687 h 3090847"/>
                <a:gd name="connsiteX73" fmla="*/ 3322868 w 3576868"/>
                <a:gd name="connsiteY73" fmla="*/ 2653967 h 3090847"/>
                <a:gd name="connsiteX74" fmla="*/ 3353348 w 3576868"/>
                <a:gd name="connsiteY74" fmla="*/ 2552367 h 3090847"/>
                <a:gd name="connsiteX75" fmla="*/ 3383828 w 3576868"/>
                <a:gd name="connsiteY75" fmla="*/ 2491407 h 3090847"/>
                <a:gd name="connsiteX76" fmla="*/ 3434628 w 3576868"/>
                <a:gd name="connsiteY76" fmla="*/ 2389807 h 3090847"/>
                <a:gd name="connsiteX77" fmla="*/ 3475268 w 3576868"/>
                <a:gd name="connsiteY77" fmla="*/ 2318687 h 3090847"/>
                <a:gd name="connsiteX78" fmla="*/ 3505748 w 3576868"/>
                <a:gd name="connsiteY78" fmla="*/ 2298367 h 3090847"/>
                <a:gd name="connsiteX79" fmla="*/ 3526068 w 3576868"/>
                <a:gd name="connsiteY79" fmla="*/ 2267887 h 3090847"/>
                <a:gd name="connsiteX80" fmla="*/ 3566708 w 3576868"/>
                <a:gd name="connsiteY80" fmla="*/ 2176447 h 3090847"/>
                <a:gd name="connsiteX81" fmla="*/ 3576868 w 3576868"/>
                <a:gd name="connsiteY81" fmla="*/ 2145967 h 3090847"/>
                <a:gd name="connsiteX82" fmla="*/ 3566708 w 3576868"/>
                <a:gd name="connsiteY82" fmla="*/ 1881807 h 3090847"/>
                <a:gd name="connsiteX83" fmla="*/ 3505748 w 3576868"/>
                <a:gd name="connsiteY83" fmla="*/ 1739567 h 3090847"/>
                <a:gd name="connsiteX84" fmla="*/ 3485428 w 3576868"/>
                <a:gd name="connsiteY84" fmla="*/ 1688767 h 3090847"/>
                <a:gd name="connsiteX85" fmla="*/ 3475268 w 3576868"/>
                <a:gd name="connsiteY85" fmla="*/ 1617647 h 3090847"/>
                <a:gd name="connsiteX86" fmla="*/ 3465108 w 3576868"/>
                <a:gd name="connsiteY86" fmla="*/ 1577007 h 3090847"/>
                <a:gd name="connsiteX87" fmla="*/ 3475268 w 3576868"/>
                <a:gd name="connsiteY87" fmla="*/ 1394127 h 3090847"/>
                <a:gd name="connsiteX88" fmla="*/ 3495588 w 3576868"/>
                <a:gd name="connsiteY88" fmla="*/ 1333167 h 3090847"/>
                <a:gd name="connsiteX89" fmla="*/ 3505748 w 3576868"/>
                <a:gd name="connsiteY89" fmla="*/ 1292527 h 3090847"/>
                <a:gd name="connsiteX90" fmla="*/ 3566708 w 3576868"/>
                <a:gd name="connsiteY90" fmla="*/ 1140127 h 3090847"/>
                <a:gd name="connsiteX91" fmla="*/ 3556548 w 3576868"/>
                <a:gd name="connsiteY91" fmla="*/ 1089327 h 3090847"/>
                <a:gd name="connsiteX92" fmla="*/ 3515908 w 3576868"/>
                <a:gd name="connsiteY92" fmla="*/ 1058847 h 3090847"/>
                <a:gd name="connsiteX93" fmla="*/ 3424468 w 3576868"/>
                <a:gd name="connsiteY93" fmla="*/ 1018207 h 3090847"/>
                <a:gd name="connsiteX94" fmla="*/ 3363508 w 3576868"/>
                <a:gd name="connsiteY94" fmla="*/ 957247 h 3090847"/>
                <a:gd name="connsiteX95" fmla="*/ 3312708 w 3576868"/>
                <a:gd name="connsiteY95" fmla="*/ 896287 h 3090847"/>
                <a:gd name="connsiteX96" fmla="*/ 3302548 w 3576868"/>
                <a:gd name="connsiteY96" fmla="*/ 855647 h 3090847"/>
                <a:gd name="connsiteX97" fmla="*/ 3353348 w 3576868"/>
                <a:gd name="connsiteY97" fmla="*/ 743887 h 3090847"/>
                <a:gd name="connsiteX98" fmla="*/ 3383828 w 3576868"/>
                <a:gd name="connsiteY98" fmla="*/ 662607 h 3090847"/>
                <a:gd name="connsiteX99" fmla="*/ 3363508 w 3576868"/>
                <a:gd name="connsiteY99" fmla="*/ 530527 h 3090847"/>
                <a:gd name="connsiteX100" fmla="*/ 3333028 w 3576868"/>
                <a:gd name="connsiteY100" fmla="*/ 500047 h 3090847"/>
                <a:gd name="connsiteX101" fmla="*/ 3302548 w 3576868"/>
                <a:gd name="connsiteY101" fmla="*/ 459407 h 3090847"/>
                <a:gd name="connsiteX102" fmla="*/ 3282228 w 3576868"/>
                <a:gd name="connsiteY102" fmla="*/ 367967 h 3090847"/>
                <a:gd name="connsiteX103" fmla="*/ 3272068 w 3576868"/>
                <a:gd name="connsiteY103" fmla="*/ 317167 h 3090847"/>
                <a:gd name="connsiteX104" fmla="*/ 3231428 w 3576868"/>
                <a:gd name="connsiteY104" fmla="*/ 235887 h 3090847"/>
                <a:gd name="connsiteX105" fmla="*/ 3190788 w 3576868"/>
                <a:gd name="connsiteY105" fmla="*/ 154607 h 3090847"/>
                <a:gd name="connsiteX106" fmla="*/ 3119668 w 3576868"/>
                <a:gd name="connsiteY106" fmla="*/ 93647 h 3090847"/>
                <a:gd name="connsiteX107" fmla="*/ 2926628 w 3576868"/>
                <a:gd name="connsiteY107" fmla="*/ 73327 h 3090847"/>
                <a:gd name="connsiteX108" fmla="*/ 2743748 w 3576868"/>
                <a:gd name="connsiteY108" fmla="*/ 83487 h 3090847"/>
                <a:gd name="connsiteX109" fmla="*/ 2621265 w 3576868"/>
                <a:gd name="connsiteY109" fmla="*/ 136985 h 3090847"/>
                <a:gd name="connsiteX110" fmla="*/ 2205268 w 3576868"/>
                <a:gd name="connsiteY110" fmla="*/ 12367 h 3090847"/>
                <a:gd name="connsiteX111" fmla="*/ 2164628 w 3576868"/>
                <a:gd name="connsiteY111" fmla="*/ 2207 h 3090847"/>
                <a:gd name="connsiteX112" fmla="*/ 2154468 w 3576868"/>
                <a:gd name="connsiteY112" fmla="*/ 32687 h 3090847"/>
                <a:gd name="connsiteX113" fmla="*/ 2134148 w 3576868"/>
                <a:gd name="connsiteY113" fmla="*/ 164767 h 3090847"/>
                <a:gd name="connsiteX114" fmla="*/ 2103668 w 3576868"/>
                <a:gd name="connsiteY114" fmla="*/ 195247 h 3090847"/>
                <a:gd name="connsiteX115" fmla="*/ 2012228 w 3576868"/>
                <a:gd name="connsiteY115" fmla="*/ 185087 h 3090847"/>
                <a:gd name="connsiteX116" fmla="*/ 1981748 w 3576868"/>
                <a:gd name="connsiteY116" fmla="*/ 174927 h 3090847"/>
                <a:gd name="connsiteX117" fmla="*/ 1839508 w 3576868"/>
                <a:gd name="connsiteY117" fmla="*/ 154607 h 3090847"/>
                <a:gd name="connsiteX118" fmla="*/ 1778548 w 3576868"/>
                <a:gd name="connsiteY118" fmla="*/ 134287 h 3090847"/>
                <a:gd name="connsiteX119" fmla="*/ 1717588 w 3576868"/>
                <a:gd name="connsiteY119" fmla="*/ 103807 h 3090847"/>
                <a:gd name="connsiteX120" fmla="*/ 1666788 w 3576868"/>
                <a:gd name="connsiteY120" fmla="*/ 73327 h 3090847"/>
                <a:gd name="connsiteX121" fmla="*/ 1575348 w 3576868"/>
                <a:gd name="connsiteY121" fmla="*/ 42847 h 3090847"/>
                <a:gd name="connsiteX122" fmla="*/ 1544868 w 3576868"/>
                <a:gd name="connsiteY122" fmla="*/ 22527 h 3090847"/>
                <a:gd name="connsiteX123" fmla="*/ 1321348 w 3576868"/>
                <a:gd name="connsiteY123" fmla="*/ 42847 h 3090847"/>
                <a:gd name="connsiteX124" fmla="*/ 1250228 w 3576868"/>
                <a:gd name="connsiteY124" fmla="*/ 73327 h 3090847"/>
                <a:gd name="connsiteX125" fmla="*/ 1219748 w 3576868"/>
                <a:gd name="connsiteY125" fmla="*/ 103807 h 3090847"/>
                <a:gd name="connsiteX126" fmla="*/ 1097828 w 3576868"/>
                <a:gd name="connsiteY126" fmla="*/ 134287 h 3090847"/>
                <a:gd name="connsiteX127" fmla="*/ 965748 w 3576868"/>
                <a:gd name="connsiteY127" fmla="*/ 113967 h 3090847"/>
                <a:gd name="connsiteX128" fmla="*/ 904788 w 3576868"/>
                <a:gd name="connsiteY128" fmla="*/ 93647 h 3090847"/>
                <a:gd name="connsiteX129" fmla="*/ 833668 w 3576868"/>
                <a:gd name="connsiteY129" fmla="*/ 53007 h 3090847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621265 w 3576868"/>
                <a:gd name="connsiteY109" fmla="*/ 134778 h 3088640"/>
                <a:gd name="connsiteX110" fmla="*/ 2402130 w 3576868"/>
                <a:gd name="connsiteY110" fmla="*/ 120886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154468 w 3576868"/>
                <a:gd name="connsiteY112" fmla="*/ 20336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904788 w 3576868"/>
                <a:gd name="connsiteY0" fmla="*/ 8129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0" fmla="*/ 904788 w 3576868"/>
                <a:gd name="connsiteY0" fmla="*/ 81296 h 3078496"/>
                <a:gd name="connsiteX1" fmla="*/ 640628 w 3576868"/>
                <a:gd name="connsiteY1" fmla="*/ 132096 h 3078496"/>
                <a:gd name="connsiteX2" fmla="*/ 559348 w 3576868"/>
                <a:gd name="connsiteY2" fmla="*/ 152416 h 3078496"/>
                <a:gd name="connsiteX3" fmla="*/ 518708 w 3576868"/>
                <a:gd name="connsiteY3" fmla="*/ 162576 h 3078496"/>
                <a:gd name="connsiteX4" fmla="*/ 467908 w 3576868"/>
                <a:gd name="connsiteY4" fmla="*/ 182896 h 3078496"/>
                <a:gd name="connsiteX5" fmla="*/ 437428 w 3576868"/>
                <a:gd name="connsiteY5" fmla="*/ 213376 h 3078496"/>
                <a:gd name="connsiteX6" fmla="*/ 427268 w 3576868"/>
                <a:gd name="connsiteY6" fmla="*/ 243856 h 3078496"/>
                <a:gd name="connsiteX7" fmla="*/ 406948 w 3576868"/>
                <a:gd name="connsiteY7" fmla="*/ 284496 h 3078496"/>
                <a:gd name="connsiteX8" fmla="*/ 376468 w 3576868"/>
                <a:gd name="connsiteY8" fmla="*/ 355616 h 3078496"/>
                <a:gd name="connsiteX9" fmla="*/ 386628 w 3576868"/>
                <a:gd name="connsiteY9" fmla="*/ 528336 h 3078496"/>
                <a:gd name="connsiteX10" fmla="*/ 386628 w 3576868"/>
                <a:gd name="connsiteY10" fmla="*/ 721376 h 3078496"/>
                <a:gd name="connsiteX11" fmla="*/ 376468 w 3576868"/>
                <a:gd name="connsiteY11" fmla="*/ 751856 h 3078496"/>
                <a:gd name="connsiteX12" fmla="*/ 366308 w 3576868"/>
                <a:gd name="connsiteY12" fmla="*/ 792496 h 3078496"/>
                <a:gd name="connsiteX13" fmla="*/ 335828 w 3576868"/>
                <a:gd name="connsiteY13" fmla="*/ 833136 h 3078496"/>
                <a:gd name="connsiteX14" fmla="*/ 305348 w 3576868"/>
                <a:gd name="connsiteY14" fmla="*/ 894096 h 3078496"/>
                <a:gd name="connsiteX15" fmla="*/ 264708 w 3576868"/>
                <a:gd name="connsiteY15" fmla="*/ 934736 h 3078496"/>
                <a:gd name="connsiteX16" fmla="*/ 224068 w 3576868"/>
                <a:gd name="connsiteY16" fmla="*/ 995696 h 3078496"/>
                <a:gd name="connsiteX17" fmla="*/ 183428 w 3576868"/>
                <a:gd name="connsiteY17" fmla="*/ 1026176 h 3078496"/>
                <a:gd name="connsiteX18" fmla="*/ 112308 w 3576868"/>
                <a:gd name="connsiteY18" fmla="*/ 1076976 h 3078496"/>
                <a:gd name="connsiteX19" fmla="*/ 81828 w 3576868"/>
                <a:gd name="connsiteY19" fmla="*/ 1107456 h 3078496"/>
                <a:gd name="connsiteX20" fmla="*/ 31028 w 3576868"/>
                <a:gd name="connsiteY20" fmla="*/ 1127776 h 3078496"/>
                <a:gd name="connsiteX21" fmla="*/ 548 w 3576868"/>
                <a:gd name="connsiteY21" fmla="*/ 1219216 h 3078496"/>
                <a:gd name="connsiteX22" fmla="*/ 10708 w 3576868"/>
                <a:gd name="connsiteY22" fmla="*/ 1290336 h 3078496"/>
                <a:gd name="connsiteX23" fmla="*/ 41188 w 3576868"/>
                <a:gd name="connsiteY23" fmla="*/ 1341136 h 3078496"/>
                <a:gd name="connsiteX24" fmla="*/ 71668 w 3576868"/>
                <a:gd name="connsiteY24" fmla="*/ 1402096 h 3078496"/>
                <a:gd name="connsiteX25" fmla="*/ 102148 w 3576868"/>
                <a:gd name="connsiteY25" fmla="*/ 1452896 h 3078496"/>
                <a:gd name="connsiteX26" fmla="*/ 112308 w 3576868"/>
                <a:gd name="connsiteY26" fmla="*/ 1483376 h 3078496"/>
                <a:gd name="connsiteX27" fmla="*/ 132628 w 3576868"/>
                <a:gd name="connsiteY27" fmla="*/ 1513856 h 3078496"/>
                <a:gd name="connsiteX28" fmla="*/ 163108 w 3576868"/>
                <a:gd name="connsiteY28" fmla="*/ 1605296 h 3078496"/>
                <a:gd name="connsiteX29" fmla="*/ 203748 w 3576868"/>
                <a:gd name="connsiteY29" fmla="*/ 1656096 h 3078496"/>
                <a:gd name="connsiteX30" fmla="*/ 224068 w 3576868"/>
                <a:gd name="connsiteY30" fmla="*/ 1737376 h 3078496"/>
                <a:gd name="connsiteX31" fmla="*/ 244388 w 3576868"/>
                <a:gd name="connsiteY31" fmla="*/ 1818656 h 3078496"/>
                <a:gd name="connsiteX32" fmla="*/ 274868 w 3576868"/>
                <a:gd name="connsiteY32" fmla="*/ 2143776 h 3078496"/>
                <a:gd name="connsiteX33" fmla="*/ 295188 w 3576868"/>
                <a:gd name="connsiteY33" fmla="*/ 2184416 h 3078496"/>
                <a:gd name="connsiteX34" fmla="*/ 305348 w 3576868"/>
                <a:gd name="connsiteY34" fmla="*/ 2225056 h 3078496"/>
                <a:gd name="connsiteX35" fmla="*/ 315508 w 3576868"/>
                <a:gd name="connsiteY35" fmla="*/ 2255536 h 3078496"/>
                <a:gd name="connsiteX36" fmla="*/ 315508 w 3576868"/>
                <a:gd name="connsiteY36" fmla="*/ 2468896 h 3078496"/>
                <a:gd name="connsiteX37" fmla="*/ 305348 w 3576868"/>
                <a:gd name="connsiteY37" fmla="*/ 2499376 h 3078496"/>
                <a:gd name="connsiteX38" fmla="*/ 244388 w 3576868"/>
                <a:gd name="connsiteY38" fmla="*/ 2570496 h 3078496"/>
                <a:gd name="connsiteX39" fmla="*/ 244388 w 3576868"/>
                <a:gd name="connsiteY39" fmla="*/ 2763536 h 3078496"/>
                <a:gd name="connsiteX40" fmla="*/ 356148 w 3576868"/>
                <a:gd name="connsiteY40" fmla="*/ 2865136 h 3078496"/>
                <a:gd name="connsiteX41" fmla="*/ 396788 w 3576868"/>
                <a:gd name="connsiteY41" fmla="*/ 2895616 h 3078496"/>
                <a:gd name="connsiteX42" fmla="*/ 447588 w 3576868"/>
                <a:gd name="connsiteY42" fmla="*/ 2915936 h 3078496"/>
                <a:gd name="connsiteX43" fmla="*/ 539028 w 3576868"/>
                <a:gd name="connsiteY43" fmla="*/ 2936256 h 3078496"/>
                <a:gd name="connsiteX44" fmla="*/ 762548 w 3576868"/>
                <a:gd name="connsiteY44" fmla="*/ 3007376 h 3078496"/>
                <a:gd name="connsiteX45" fmla="*/ 813348 w 3576868"/>
                <a:gd name="connsiteY45" fmla="*/ 3027696 h 3078496"/>
                <a:gd name="connsiteX46" fmla="*/ 853988 w 3576868"/>
                <a:gd name="connsiteY46" fmla="*/ 3037856 h 3078496"/>
                <a:gd name="connsiteX47" fmla="*/ 904788 w 3576868"/>
                <a:gd name="connsiteY47" fmla="*/ 3058176 h 3078496"/>
                <a:gd name="connsiteX48" fmla="*/ 955588 w 3576868"/>
                <a:gd name="connsiteY48" fmla="*/ 3068336 h 3078496"/>
                <a:gd name="connsiteX49" fmla="*/ 986068 w 3576868"/>
                <a:gd name="connsiteY49" fmla="*/ 3078496 h 3078496"/>
                <a:gd name="connsiteX50" fmla="*/ 1107988 w 3576868"/>
                <a:gd name="connsiteY50" fmla="*/ 3068336 h 3078496"/>
                <a:gd name="connsiteX51" fmla="*/ 1168948 w 3576868"/>
                <a:gd name="connsiteY51" fmla="*/ 3058176 h 3078496"/>
                <a:gd name="connsiteX52" fmla="*/ 1748068 w 3576868"/>
                <a:gd name="connsiteY52" fmla="*/ 3037856 h 3078496"/>
                <a:gd name="connsiteX53" fmla="*/ 1819188 w 3576868"/>
                <a:gd name="connsiteY53" fmla="*/ 2926096 h 3078496"/>
                <a:gd name="connsiteX54" fmla="*/ 1849668 w 3576868"/>
                <a:gd name="connsiteY54" fmla="*/ 2661936 h 3078496"/>
                <a:gd name="connsiteX55" fmla="*/ 1859828 w 3576868"/>
                <a:gd name="connsiteY55" fmla="*/ 2590816 h 3078496"/>
                <a:gd name="connsiteX56" fmla="*/ 1971588 w 3576868"/>
                <a:gd name="connsiteY56" fmla="*/ 2570496 h 3078496"/>
                <a:gd name="connsiteX57" fmla="*/ 2459268 w 3576868"/>
                <a:gd name="connsiteY57" fmla="*/ 2590816 h 3078496"/>
                <a:gd name="connsiteX58" fmla="*/ 2520228 w 3576868"/>
                <a:gd name="connsiteY58" fmla="*/ 2600976 h 3078496"/>
                <a:gd name="connsiteX59" fmla="*/ 2571028 w 3576868"/>
                <a:gd name="connsiteY59" fmla="*/ 2621296 h 3078496"/>
                <a:gd name="connsiteX60" fmla="*/ 2611668 w 3576868"/>
                <a:gd name="connsiteY60" fmla="*/ 2702576 h 3078496"/>
                <a:gd name="connsiteX61" fmla="*/ 2631988 w 3576868"/>
                <a:gd name="connsiteY61" fmla="*/ 2763536 h 3078496"/>
                <a:gd name="connsiteX62" fmla="*/ 2652308 w 3576868"/>
                <a:gd name="connsiteY62" fmla="*/ 2804176 h 3078496"/>
                <a:gd name="connsiteX63" fmla="*/ 2692948 w 3576868"/>
                <a:gd name="connsiteY63" fmla="*/ 2885456 h 3078496"/>
                <a:gd name="connsiteX64" fmla="*/ 2723428 w 3576868"/>
                <a:gd name="connsiteY64" fmla="*/ 2926096 h 3078496"/>
                <a:gd name="connsiteX65" fmla="*/ 2753908 w 3576868"/>
                <a:gd name="connsiteY65" fmla="*/ 2936256 h 3078496"/>
                <a:gd name="connsiteX66" fmla="*/ 2865668 w 3576868"/>
                <a:gd name="connsiteY66" fmla="*/ 2966736 h 3078496"/>
                <a:gd name="connsiteX67" fmla="*/ 3079028 w 3576868"/>
                <a:gd name="connsiteY67" fmla="*/ 2956576 h 3078496"/>
                <a:gd name="connsiteX68" fmla="*/ 3180628 w 3576868"/>
                <a:gd name="connsiteY68" fmla="*/ 2926096 h 3078496"/>
                <a:gd name="connsiteX69" fmla="*/ 3272068 w 3576868"/>
                <a:gd name="connsiteY69" fmla="*/ 2875296 h 3078496"/>
                <a:gd name="connsiteX70" fmla="*/ 3292388 w 3576868"/>
                <a:gd name="connsiteY70" fmla="*/ 2844816 h 3078496"/>
                <a:gd name="connsiteX71" fmla="*/ 3302548 w 3576868"/>
                <a:gd name="connsiteY71" fmla="*/ 2814336 h 3078496"/>
                <a:gd name="connsiteX72" fmla="*/ 3322868 w 3576868"/>
                <a:gd name="connsiteY72" fmla="*/ 2641616 h 3078496"/>
                <a:gd name="connsiteX73" fmla="*/ 3353348 w 3576868"/>
                <a:gd name="connsiteY73" fmla="*/ 2540016 h 3078496"/>
                <a:gd name="connsiteX74" fmla="*/ 3383828 w 3576868"/>
                <a:gd name="connsiteY74" fmla="*/ 2479056 h 3078496"/>
                <a:gd name="connsiteX75" fmla="*/ 3434628 w 3576868"/>
                <a:gd name="connsiteY75" fmla="*/ 2377456 h 3078496"/>
                <a:gd name="connsiteX76" fmla="*/ 3475268 w 3576868"/>
                <a:gd name="connsiteY76" fmla="*/ 2306336 h 3078496"/>
                <a:gd name="connsiteX77" fmla="*/ 3505748 w 3576868"/>
                <a:gd name="connsiteY77" fmla="*/ 2286016 h 3078496"/>
                <a:gd name="connsiteX78" fmla="*/ 3526068 w 3576868"/>
                <a:gd name="connsiteY78" fmla="*/ 2255536 h 3078496"/>
                <a:gd name="connsiteX79" fmla="*/ 3566708 w 3576868"/>
                <a:gd name="connsiteY79" fmla="*/ 2164096 h 3078496"/>
                <a:gd name="connsiteX80" fmla="*/ 3576868 w 3576868"/>
                <a:gd name="connsiteY80" fmla="*/ 2133616 h 3078496"/>
                <a:gd name="connsiteX81" fmla="*/ 3566708 w 3576868"/>
                <a:gd name="connsiteY81" fmla="*/ 1869456 h 3078496"/>
                <a:gd name="connsiteX82" fmla="*/ 3505748 w 3576868"/>
                <a:gd name="connsiteY82" fmla="*/ 1727216 h 3078496"/>
                <a:gd name="connsiteX83" fmla="*/ 3485428 w 3576868"/>
                <a:gd name="connsiteY83" fmla="*/ 1676416 h 3078496"/>
                <a:gd name="connsiteX84" fmla="*/ 3475268 w 3576868"/>
                <a:gd name="connsiteY84" fmla="*/ 1605296 h 3078496"/>
                <a:gd name="connsiteX85" fmla="*/ 3465108 w 3576868"/>
                <a:gd name="connsiteY85" fmla="*/ 1564656 h 3078496"/>
                <a:gd name="connsiteX86" fmla="*/ 3475268 w 3576868"/>
                <a:gd name="connsiteY86" fmla="*/ 1381776 h 3078496"/>
                <a:gd name="connsiteX87" fmla="*/ 3495588 w 3576868"/>
                <a:gd name="connsiteY87" fmla="*/ 1320816 h 3078496"/>
                <a:gd name="connsiteX88" fmla="*/ 3505748 w 3576868"/>
                <a:gd name="connsiteY88" fmla="*/ 1280176 h 3078496"/>
                <a:gd name="connsiteX89" fmla="*/ 3566708 w 3576868"/>
                <a:gd name="connsiteY89" fmla="*/ 1127776 h 3078496"/>
                <a:gd name="connsiteX90" fmla="*/ 3556548 w 3576868"/>
                <a:gd name="connsiteY90" fmla="*/ 1076976 h 3078496"/>
                <a:gd name="connsiteX91" fmla="*/ 3515908 w 3576868"/>
                <a:gd name="connsiteY91" fmla="*/ 1046496 h 3078496"/>
                <a:gd name="connsiteX92" fmla="*/ 3424468 w 3576868"/>
                <a:gd name="connsiteY92" fmla="*/ 1005856 h 3078496"/>
                <a:gd name="connsiteX93" fmla="*/ 3363508 w 3576868"/>
                <a:gd name="connsiteY93" fmla="*/ 944896 h 3078496"/>
                <a:gd name="connsiteX94" fmla="*/ 3312708 w 3576868"/>
                <a:gd name="connsiteY94" fmla="*/ 883936 h 3078496"/>
                <a:gd name="connsiteX95" fmla="*/ 3302548 w 3576868"/>
                <a:gd name="connsiteY95" fmla="*/ 843296 h 3078496"/>
                <a:gd name="connsiteX96" fmla="*/ 3353348 w 3576868"/>
                <a:gd name="connsiteY96" fmla="*/ 731536 h 3078496"/>
                <a:gd name="connsiteX97" fmla="*/ 3383828 w 3576868"/>
                <a:gd name="connsiteY97" fmla="*/ 650256 h 3078496"/>
                <a:gd name="connsiteX98" fmla="*/ 3363508 w 3576868"/>
                <a:gd name="connsiteY98" fmla="*/ 518176 h 3078496"/>
                <a:gd name="connsiteX99" fmla="*/ 3333028 w 3576868"/>
                <a:gd name="connsiteY99" fmla="*/ 487696 h 3078496"/>
                <a:gd name="connsiteX100" fmla="*/ 3302548 w 3576868"/>
                <a:gd name="connsiteY100" fmla="*/ 447056 h 3078496"/>
                <a:gd name="connsiteX101" fmla="*/ 3282228 w 3576868"/>
                <a:gd name="connsiteY101" fmla="*/ 355616 h 3078496"/>
                <a:gd name="connsiteX102" fmla="*/ 3272068 w 3576868"/>
                <a:gd name="connsiteY102" fmla="*/ 304816 h 3078496"/>
                <a:gd name="connsiteX103" fmla="*/ 3231428 w 3576868"/>
                <a:gd name="connsiteY103" fmla="*/ 223536 h 3078496"/>
                <a:gd name="connsiteX104" fmla="*/ 3190788 w 3576868"/>
                <a:gd name="connsiteY104" fmla="*/ 142256 h 3078496"/>
                <a:gd name="connsiteX105" fmla="*/ 3119668 w 3576868"/>
                <a:gd name="connsiteY105" fmla="*/ 81296 h 3078496"/>
                <a:gd name="connsiteX106" fmla="*/ 2926628 w 3576868"/>
                <a:gd name="connsiteY106" fmla="*/ 60976 h 3078496"/>
                <a:gd name="connsiteX107" fmla="*/ 2743748 w 3576868"/>
                <a:gd name="connsiteY107" fmla="*/ 71136 h 3078496"/>
                <a:gd name="connsiteX108" fmla="*/ 2621265 w 3576868"/>
                <a:gd name="connsiteY108" fmla="*/ 124634 h 3078496"/>
                <a:gd name="connsiteX109" fmla="*/ 2402130 w 3576868"/>
                <a:gd name="connsiteY109" fmla="*/ 110742 h 3078496"/>
                <a:gd name="connsiteX110" fmla="*/ 2308285 w 3576868"/>
                <a:gd name="connsiteY110" fmla="*/ 148037 h 3078496"/>
                <a:gd name="connsiteX111" fmla="*/ 2239598 w 3576868"/>
                <a:gd name="connsiteY111" fmla="*/ 173243 h 3078496"/>
                <a:gd name="connsiteX112" fmla="*/ 2134148 w 3576868"/>
                <a:gd name="connsiteY112" fmla="*/ 152416 h 3078496"/>
                <a:gd name="connsiteX113" fmla="*/ 2103668 w 3576868"/>
                <a:gd name="connsiteY113" fmla="*/ 182896 h 3078496"/>
                <a:gd name="connsiteX114" fmla="*/ 2012228 w 3576868"/>
                <a:gd name="connsiteY114" fmla="*/ 172736 h 3078496"/>
                <a:gd name="connsiteX115" fmla="*/ 1981748 w 3576868"/>
                <a:gd name="connsiteY115" fmla="*/ 162576 h 3078496"/>
                <a:gd name="connsiteX116" fmla="*/ 1839508 w 3576868"/>
                <a:gd name="connsiteY116" fmla="*/ 142256 h 3078496"/>
                <a:gd name="connsiteX117" fmla="*/ 1778548 w 3576868"/>
                <a:gd name="connsiteY117" fmla="*/ 121936 h 3078496"/>
                <a:gd name="connsiteX118" fmla="*/ 1717588 w 3576868"/>
                <a:gd name="connsiteY118" fmla="*/ 91456 h 3078496"/>
                <a:gd name="connsiteX119" fmla="*/ 1666788 w 3576868"/>
                <a:gd name="connsiteY119" fmla="*/ 60976 h 3078496"/>
                <a:gd name="connsiteX120" fmla="*/ 1575348 w 3576868"/>
                <a:gd name="connsiteY120" fmla="*/ 30496 h 3078496"/>
                <a:gd name="connsiteX121" fmla="*/ 1544868 w 3576868"/>
                <a:gd name="connsiteY121" fmla="*/ 10176 h 3078496"/>
                <a:gd name="connsiteX122" fmla="*/ 1321348 w 3576868"/>
                <a:gd name="connsiteY122" fmla="*/ 30496 h 3078496"/>
                <a:gd name="connsiteX123" fmla="*/ 1250228 w 3576868"/>
                <a:gd name="connsiteY123" fmla="*/ 60976 h 3078496"/>
                <a:gd name="connsiteX124" fmla="*/ 1219748 w 3576868"/>
                <a:gd name="connsiteY124" fmla="*/ 91456 h 3078496"/>
                <a:gd name="connsiteX125" fmla="*/ 1097828 w 3576868"/>
                <a:gd name="connsiteY125" fmla="*/ 121936 h 3078496"/>
                <a:gd name="connsiteX126" fmla="*/ 965748 w 3576868"/>
                <a:gd name="connsiteY126" fmla="*/ 101616 h 3078496"/>
                <a:gd name="connsiteX127" fmla="*/ 904788 w 3576868"/>
                <a:gd name="connsiteY12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27268 w 3576868"/>
                <a:gd name="connsiteY5" fmla="*/ 243856 h 3078496"/>
                <a:gd name="connsiteX6" fmla="*/ 406948 w 3576868"/>
                <a:gd name="connsiteY6" fmla="*/ 284496 h 3078496"/>
                <a:gd name="connsiteX7" fmla="*/ 376468 w 3576868"/>
                <a:gd name="connsiteY7" fmla="*/ 355616 h 3078496"/>
                <a:gd name="connsiteX8" fmla="*/ 386628 w 3576868"/>
                <a:gd name="connsiteY8" fmla="*/ 528336 h 3078496"/>
                <a:gd name="connsiteX9" fmla="*/ 386628 w 3576868"/>
                <a:gd name="connsiteY9" fmla="*/ 721376 h 3078496"/>
                <a:gd name="connsiteX10" fmla="*/ 376468 w 3576868"/>
                <a:gd name="connsiteY10" fmla="*/ 751856 h 3078496"/>
                <a:gd name="connsiteX11" fmla="*/ 366308 w 3576868"/>
                <a:gd name="connsiteY11" fmla="*/ 792496 h 3078496"/>
                <a:gd name="connsiteX12" fmla="*/ 335828 w 3576868"/>
                <a:gd name="connsiteY12" fmla="*/ 833136 h 3078496"/>
                <a:gd name="connsiteX13" fmla="*/ 305348 w 3576868"/>
                <a:gd name="connsiteY13" fmla="*/ 894096 h 3078496"/>
                <a:gd name="connsiteX14" fmla="*/ 264708 w 3576868"/>
                <a:gd name="connsiteY14" fmla="*/ 934736 h 3078496"/>
                <a:gd name="connsiteX15" fmla="*/ 224068 w 3576868"/>
                <a:gd name="connsiteY15" fmla="*/ 995696 h 3078496"/>
                <a:gd name="connsiteX16" fmla="*/ 183428 w 3576868"/>
                <a:gd name="connsiteY16" fmla="*/ 1026176 h 3078496"/>
                <a:gd name="connsiteX17" fmla="*/ 112308 w 3576868"/>
                <a:gd name="connsiteY17" fmla="*/ 1076976 h 3078496"/>
                <a:gd name="connsiteX18" fmla="*/ 81828 w 3576868"/>
                <a:gd name="connsiteY18" fmla="*/ 1107456 h 3078496"/>
                <a:gd name="connsiteX19" fmla="*/ 31028 w 3576868"/>
                <a:gd name="connsiteY19" fmla="*/ 1127776 h 3078496"/>
                <a:gd name="connsiteX20" fmla="*/ 548 w 3576868"/>
                <a:gd name="connsiteY20" fmla="*/ 1219216 h 3078496"/>
                <a:gd name="connsiteX21" fmla="*/ 10708 w 3576868"/>
                <a:gd name="connsiteY21" fmla="*/ 1290336 h 3078496"/>
                <a:gd name="connsiteX22" fmla="*/ 41188 w 3576868"/>
                <a:gd name="connsiteY22" fmla="*/ 1341136 h 3078496"/>
                <a:gd name="connsiteX23" fmla="*/ 71668 w 3576868"/>
                <a:gd name="connsiteY23" fmla="*/ 1402096 h 3078496"/>
                <a:gd name="connsiteX24" fmla="*/ 102148 w 3576868"/>
                <a:gd name="connsiteY24" fmla="*/ 1452896 h 3078496"/>
                <a:gd name="connsiteX25" fmla="*/ 112308 w 3576868"/>
                <a:gd name="connsiteY25" fmla="*/ 1483376 h 3078496"/>
                <a:gd name="connsiteX26" fmla="*/ 132628 w 3576868"/>
                <a:gd name="connsiteY26" fmla="*/ 1513856 h 3078496"/>
                <a:gd name="connsiteX27" fmla="*/ 163108 w 3576868"/>
                <a:gd name="connsiteY27" fmla="*/ 1605296 h 3078496"/>
                <a:gd name="connsiteX28" fmla="*/ 203748 w 3576868"/>
                <a:gd name="connsiteY28" fmla="*/ 1656096 h 3078496"/>
                <a:gd name="connsiteX29" fmla="*/ 224068 w 3576868"/>
                <a:gd name="connsiteY29" fmla="*/ 1737376 h 3078496"/>
                <a:gd name="connsiteX30" fmla="*/ 244388 w 3576868"/>
                <a:gd name="connsiteY30" fmla="*/ 1818656 h 3078496"/>
                <a:gd name="connsiteX31" fmla="*/ 274868 w 3576868"/>
                <a:gd name="connsiteY31" fmla="*/ 2143776 h 3078496"/>
                <a:gd name="connsiteX32" fmla="*/ 295188 w 3576868"/>
                <a:gd name="connsiteY32" fmla="*/ 2184416 h 3078496"/>
                <a:gd name="connsiteX33" fmla="*/ 305348 w 3576868"/>
                <a:gd name="connsiteY33" fmla="*/ 2225056 h 3078496"/>
                <a:gd name="connsiteX34" fmla="*/ 315508 w 3576868"/>
                <a:gd name="connsiteY34" fmla="*/ 2255536 h 3078496"/>
                <a:gd name="connsiteX35" fmla="*/ 315508 w 3576868"/>
                <a:gd name="connsiteY35" fmla="*/ 2468896 h 3078496"/>
                <a:gd name="connsiteX36" fmla="*/ 305348 w 3576868"/>
                <a:gd name="connsiteY36" fmla="*/ 2499376 h 3078496"/>
                <a:gd name="connsiteX37" fmla="*/ 244388 w 3576868"/>
                <a:gd name="connsiteY37" fmla="*/ 2570496 h 3078496"/>
                <a:gd name="connsiteX38" fmla="*/ 244388 w 3576868"/>
                <a:gd name="connsiteY38" fmla="*/ 2763536 h 3078496"/>
                <a:gd name="connsiteX39" fmla="*/ 356148 w 3576868"/>
                <a:gd name="connsiteY39" fmla="*/ 2865136 h 3078496"/>
                <a:gd name="connsiteX40" fmla="*/ 396788 w 3576868"/>
                <a:gd name="connsiteY40" fmla="*/ 2895616 h 3078496"/>
                <a:gd name="connsiteX41" fmla="*/ 447588 w 3576868"/>
                <a:gd name="connsiteY41" fmla="*/ 2915936 h 3078496"/>
                <a:gd name="connsiteX42" fmla="*/ 539028 w 3576868"/>
                <a:gd name="connsiteY42" fmla="*/ 2936256 h 3078496"/>
                <a:gd name="connsiteX43" fmla="*/ 762548 w 3576868"/>
                <a:gd name="connsiteY43" fmla="*/ 3007376 h 3078496"/>
                <a:gd name="connsiteX44" fmla="*/ 813348 w 3576868"/>
                <a:gd name="connsiteY44" fmla="*/ 3027696 h 3078496"/>
                <a:gd name="connsiteX45" fmla="*/ 853988 w 3576868"/>
                <a:gd name="connsiteY45" fmla="*/ 3037856 h 3078496"/>
                <a:gd name="connsiteX46" fmla="*/ 904788 w 3576868"/>
                <a:gd name="connsiteY46" fmla="*/ 3058176 h 3078496"/>
                <a:gd name="connsiteX47" fmla="*/ 955588 w 3576868"/>
                <a:gd name="connsiteY47" fmla="*/ 3068336 h 3078496"/>
                <a:gd name="connsiteX48" fmla="*/ 986068 w 3576868"/>
                <a:gd name="connsiteY48" fmla="*/ 3078496 h 3078496"/>
                <a:gd name="connsiteX49" fmla="*/ 1107988 w 3576868"/>
                <a:gd name="connsiteY49" fmla="*/ 3068336 h 3078496"/>
                <a:gd name="connsiteX50" fmla="*/ 1168948 w 3576868"/>
                <a:gd name="connsiteY50" fmla="*/ 3058176 h 3078496"/>
                <a:gd name="connsiteX51" fmla="*/ 1748068 w 3576868"/>
                <a:gd name="connsiteY51" fmla="*/ 3037856 h 3078496"/>
                <a:gd name="connsiteX52" fmla="*/ 1819188 w 3576868"/>
                <a:gd name="connsiteY52" fmla="*/ 2926096 h 3078496"/>
                <a:gd name="connsiteX53" fmla="*/ 1849668 w 3576868"/>
                <a:gd name="connsiteY53" fmla="*/ 2661936 h 3078496"/>
                <a:gd name="connsiteX54" fmla="*/ 1859828 w 3576868"/>
                <a:gd name="connsiteY54" fmla="*/ 2590816 h 3078496"/>
                <a:gd name="connsiteX55" fmla="*/ 1971588 w 3576868"/>
                <a:gd name="connsiteY55" fmla="*/ 2570496 h 3078496"/>
                <a:gd name="connsiteX56" fmla="*/ 2459268 w 3576868"/>
                <a:gd name="connsiteY56" fmla="*/ 2590816 h 3078496"/>
                <a:gd name="connsiteX57" fmla="*/ 2520228 w 3576868"/>
                <a:gd name="connsiteY57" fmla="*/ 2600976 h 3078496"/>
                <a:gd name="connsiteX58" fmla="*/ 2571028 w 3576868"/>
                <a:gd name="connsiteY58" fmla="*/ 2621296 h 3078496"/>
                <a:gd name="connsiteX59" fmla="*/ 2611668 w 3576868"/>
                <a:gd name="connsiteY59" fmla="*/ 2702576 h 3078496"/>
                <a:gd name="connsiteX60" fmla="*/ 2631988 w 3576868"/>
                <a:gd name="connsiteY60" fmla="*/ 2763536 h 3078496"/>
                <a:gd name="connsiteX61" fmla="*/ 2652308 w 3576868"/>
                <a:gd name="connsiteY61" fmla="*/ 2804176 h 3078496"/>
                <a:gd name="connsiteX62" fmla="*/ 2692948 w 3576868"/>
                <a:gd name="connsiteY62" fmla="*/ 2885456 h 3078496"/>
                <a:gd name="connsiteX63" fmla="*/ 2723428 w 3576868"/>
                <a:gd name="connsiteY63" fmla="*/ 2926096 h 3078496"/>
                <a:gd name="connsiteX64" fmla="*/ 2753908 w 3576868"/>
                <a:gd name="connsiteY64" fmla="*/ 2936256 h 3078496"/>
                <a:gd name="connsiteX65" fmla="*/ 2865668 w 3576868"/>
                <a:gd name="connsiteY65" fmla="*/ 2966736 h 3078496"/>
                <a:gd name="connsiteX66" fmla="*/ 3079028 w 3576868"/>
                <a:gd name="connsiteY66" fmla="*/ 2956576 h 3078496"/>
                <a:gd name="connsiteX67" fmla="*/ 3180628 w 3576868"/>
                <a:gd name="connsiteY67" fmla="*/ 2926096 h 3078496"/>
                <a:gd name="connsiteX68" fmla="*/ 3272068 w 3576868"/>
                <a:gd name="connsiteY68" fmla="*/ 2875296 h 3078496"/>
                <a:gd name="connsiteX69" fmla="*/ 3292388 w 3576868"/>
                <a:gd name="connsiteY69" fmla="*/ 2844816 h 3078496"/>
                <a:gd name="connsiteX70" fmla="*/ 3302548 w 3576868"/>
                <a:gd name="connsiteY70" fmla="*/ 2814336 h 3078496"/>
                <a:gd name="connsiteX71" fmla="*/ 3322868 w 3576868"/>
                <a:gd name="connsiteY71" fmla="*/ 2641616 h 3078496"/>
                <a:gd name="connsiteX72" fmla="*/ 3353348 w 3576868"/>
                <a:gd name="connsiteY72" fmla="*/ 2540016 h 3078496"/>
                <a:gd name="connsiteX73" fmla="*/ 3383828 w 3576868"/>
                <a:gd name="connsiteY73" fmla="*/ 2479056 h 3078496"/>
                <a:gd name="connsiteX74" fmla="*/ 3434628 w 3576868"/>
                <a:gd name="connsiteY74" fmla="*/ 2377456 h 3078496"/>
                <a:gd name="connsiteX75" fmla="*/ 3475268 w 3576868"/>
                <a:gd name="connsiteY75" fmla="*/ 2306336 h 3078496"/>
                <a:gd name="connsiteX76" fmla="*/ 3505748 w 3576868"/>
                <a:gd name="connsiteY76" fmla="*/ 2286016 h 3078496"/>
                <a:gd name="connsiteX77" fmla="*/ 3526068 w 3576868"/>
                <a:gd name="connsiteY77" fmla="*/ 2255536 h 3078496"/>
                <a:gd name="connsiteX78" fmla="*/ 3566708 w 3576868"/>
                <a:gd name="connsiteY78" fmla="*/ 2164096 h 3078496"/>
                <a:gd name="connsiteX79" fmla="*/ 3576868 w 3576868"/>
                <a:gd name="connsiteY79" fmla="*/ 2133616 h 3078496"/>
                <a:gd name="connsiteX80" fmla="*/ 3566708 w 3576868"/>
                <a:gd name="connsiteY80" fmla="*/ 1869456 h 3078496"/>
                <a:gd name="connsiteX81" fmla="*/ 3505748 w 3576868"/>
                <a:gd name="connsiteY81" fmla="*/ 1727216 h 3078496"/>
                <a:gd name="connsiteX82" fmla="*/ 3485428 w 3576868"/>
                <a:gd name="connsiteY82" fmla="*/ 1676416 h 3078496"/>
                <a:gd name="connsiteX83" fmla="*/ 3475268 w 3576868"/>
                <a:gd name="connsiteY83" fmla="*/ 1605296 h 3078496"/>
                <a:gd name="connsiteX84" fmla="*/ 3465108 w 3576868"/>
                <a:gd name="connsiteY84" fmla="*/ 1564656 h 3078496"/>
                <a:gd name="connsiteX85" fmla="*/ 3475268 w 3576868"/>
                <a:gd name="connsiteY85" fmla="*/ 1381776 h 3078496"/>
                <a:gd name="connsiteX86" fmla="*/ 3495588 w 3576868"/>
                <a:gd name="connsiteY86" fmla="*/ 1320816 h 3078496"/>
                <a:gd name="connsiteX87" fmla="*/ 3505748 w 3576868"/>
                <a:gd name="connsiteY87" fmla="*/ 1280176 h 3078496"/>
                <a:gd name="connsiteX88" fmla="*/ 3566708 w 3576868"/>
                <a:gd name="connsiteY88" fmla="*/ 1127776 h 3078496"/>
                <a:gd name="connsiteX89" fmla="*/ 3556548 w 3576868"/>
                <a:gd name="connsiteY89" fmla="*/ 1076976 h 3078496"/>
                <a:gd name="connsiteX90" fmla="*/ 3515908 w 3576868"/>
                <a:gd name="connsiteY90" fmla="*/ 1046496 h 3078496"/>
                <a:gd name="connsiteX91" fmla="*/ 3424468 w 3576868"/>
                <a:gd name="connsiteY91" fmla="*/ 1005856 h 3078496"/>
                <a:gd name="connsiteX92" fmla="*/ 3363508 w 3576868"/>
                <a:gd name="connsiteY92" fmla="*/ 944896 h 3078496"/>
                <a:gd name="connsiteX93" fmla="*/ 3312708 w 3576868"/>
                <a:gd name="connsiteY93" fmla="*/ 883936 h 3078496"/>
                <a:gd name="connsiteX94" fmla="*/ 3302548 w 3576868"/>
                <a:gd name="connsiteY94" fmla="*/ 843296 h 3078496"/>
                <a:gd name="connsiteX95" fmla="*/ 3353348 w 3576868"/>
                <a:gd name="connsiteY95" fmla="*/ 731536 h 3078496"/>
                <a:gd name="connsiteX96" fmla="*/ 3383828 w 3576868"/>
                <a:gd name="connsiteY96" fmla="*/ 650256 h 3078496"/>
                <a:gd name="connsiteX97" fmla="*/ 3363508 w 3576868"/>
                <a:gd name="connsiteY97" fmla="*/ 518176 h 3078496"/>
                <a:gd name="connsiteX98" fmla="*/ 3333028 w 3576868"/>
                <a:gd name="connsiteY98" fmla="*/ 487696 h 3078496"/>
                <a:gd name="connsiteX99" fmla="*/ 3302548 w 3576868"/>
                <a:gd name="connsiteY99" fmla="*/ 447056 h 3078496"/>
                <a:gd name="connsiteX100" fmla="*/ 3282228 w 3576868"/>
                <a:gd name="connsiteY100" fmla="*/ 355616 h 3078496"/>
                <a:gd name="connsiteX101" fmla="*/ 3272068 w 3576868"/>
                <a:gd name="connsiteY101" fmla="*/ 304816 h 3078496"/>
                <a:gd name="connsiteX102" fmla="*/ 3231428 w 3576868"/>
                <a:gd name="connsiteY102" fmla="*/ 223536 h 3078496"/>
                <a:gd name="connsiteX103" fmla="*/ 3190788 w 3576868"/>
                <a:gd name="connsiteY103" fmla="*/ 142256 h 3078496"/>
                <a:gd name="connsiteX104" fmla="*/ 3119668 w 3576868"/>
                <a:gd name="connsiteY104" fmla="*/ 81296 h 3078496"/>
                <a:gd name="connsiteX105" fmla="*/ 2926628 w 3576868"/>
                <a:gd name="connsiteY105" fmla="*/ 60976 h 3078496"/>
                <a:gd name="connsiteX106" fmla="*/ 2743748 w 3576868"/>
                <a:gd name="connsiteY106" fmla="*/ 71136 h 3078496"/>
                <a:gd name="connsiteX107" fmla="*/ 2621265 w 3576868"/>
                <a:gd name="connsiteY107" fmla="*/ 124634 h 3078496"/>
                <a:gd name="connsiteX108" fmla="*/ 2402130 w 3576868"/>
                <a:gd name="connsiteY108" fmla="*/ 110742 h 3078496"/>
                <a:gd name="connsiteX109" fmla="*/ 2308285 w 3576868"/>
                <a:gd name="connsiteY109" fmla="*/ 148037 h 3078496"/>
                <a:gd name="connsiteX110" fmla="*/ 2239598 w 3576868"/>
                <a:gd name="connsiteY110" fmla="*/ 173243 h 3078496"/>
                <a:gd name="connsiteX111" fmla="*/ 2134148 w 3576868"/>
                <a:gd name="connsiteY111" fmla="*/ 152416 h 3078496"/>
                <a:gd name="connsiteX112" fmla="*/ 2103668 w 3576868"/>
                <a:gd name="connsiteY112" fmla="*/ 182896 h 3078496"/>
                <a:gd name="connsiteX113" fmla="*/ 2012228 w 3576868"/>
                <a:gd name="connsiteY113" fmla="*/ 172736 h 3078496"/>
                <a:gd name="connsiteX114" fmla="*/ 1981748 w 3576868"/>
                <a:gd name="connsiteY114" fmla="*/ 162576 h 3078496"/>
                <a:gd name="connsiteX115" fmla="*/ 1839508 w 3576868"/>
                <a:gd name="connsiteY115" fmla="*/ 142256 h 3078496"/>
                <a:gd name="connsiteX116" fmla="*/ 1778548 w 3576868"/>
                <a:gd name="connsiteY116" fmla="*/ 121936 h 3078496"/>
                <a:gd name="connsiteX117" fmla="*/ 1717588 w 3576868"/>
                <a:gd name="connsiteY117" fmla="*/ 91456 h 3078496"/>
                <a:gd name="connsiteX118" fmla="*/ 1666788 w 3576868"/>
                <a:gd name="connsiteY118" fmla="*/ 60976 h 3078496"/>
                <a:gd name="connsiteX119" fmla="*/ 1575348 w 3576868"/>
                <a:gd name="connsiteY119" fmla="*/ 30496 h 3078496"/>
                <a:gd name="connsiteX120" fmla="*/ 1544868 w 3576868"/>
                <a:gd name="connsiteY120" fmla="*/ 10176 h 3078496"/>
                <a:gd name="connsiteX121" fmla="*/ 1321348 w 3576868"/>
                <a:gd name="connsiteY121" fmla="*/ 30496 h 3078496"/>
                <a:gd name="connsiteX122" fmla="*/ 1250228 w 3576868"/>
                <a:gd name="connsiteY122" fmla="*/ 60976 h 3078496"/>
                <a:gd name="connsiteX123" fmla="*/ 1219748 w 3576868"/>
                <a:gd name="connsiteY123" fmla="*/ 91456 h 3078496"/>
                <a:gd name="connsiteX124" fmla="*/ 1097828 w 3576868"/>
                <a:gd name="connsiteY124" fmla="*/ 121936 h 3078496"/>
                <a:gd name="connsiteX125" fmla="*/ 965748 w 3576868"/>
                <a:gd name="connsiteY125" fmla="*/ 101616 h 3078496"/>
                <a:gd name="connsiteX126" fmla="*/ 904788 w 3576868"/>
                <a:gd name="connsiteY126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06948 w 3576868"/>
                <a:gd name="connsiteY5" fmla="*/ 284496 h 3078496"/>
                <a:gd name="connsiteX6" fmla="*/ 376468 w 3576868"/>
                <a:gd name="connsiteY6" fmla="*/ 355616 h 3078496"/>
                <a:gd name="connsiteX7" fmla="*/ 386628 w 3576868"/>
                <a:gd name="connsiteY7" fmla="*/ 528336 h 3078496"/>
                <a:gd name="connsiteX8" fmla="*/ 386628 w 3576868"/>
                <a:gd name="connsiteY8" fmla="*/ 721376 h 3078496"/>
                <a:gd name="connsiteX9" fmla="*/ 376468 w 3576868"/>
                <a:gd name="connsiteY9" fmla="*/ 751856 h 3078496"/>
                <a:gd name="connsiteX10" fmla="*/ 366308 w 3576868"/>
                <a:gd name="connsiteY10" fmla="*/ 792496 h 3078496"/>
                <a:gd name="connsiteX11" fmla="*/ 335828 w 3576868"/>
                <a:gd name="connsiteY11" fmla="*/ 833136 h 3078496"/>
                <a:gd name="connsiteX12" fmla="*/ 305348 w 3576868"/>
                <a:gd name="connsiteY12" fmla="*/ 894096 h 3078496"/>
                <a:gd name="connsiteX13" fmla="*/ 264708 w 3576868"/>
                <a:gd name="connsiteY13" fmla="*/ 934736 h 3078496"/>
                <a:gd name="connsiteX14" fmla="*/ 224068 w 3576868"/>
                <a:gd name="connsiteY14" fmla="*/ 995696 h 3078496"/>
                <a:gd name="connsiteX15" fmla="*/ 183428 w 3576868"/>
                <a:gd name="connsiteY15" fmla="*/ 1026176 h 3078496"/>
                <a:gd name="connsiteX16" fmla="*/ 112308 w 3576868"/>
                <a:gd name="connsiteY16" fmla="*/ 1076976 h 3078496"/>
                <a:gd name="connsiteX17" fmla="*/ 81828 w 3576868"/>
                <a:gd name="connsiteY17" fmla="*/ 1107456 h 3078496"/>
                <a:gd name="connsiteX18" fmla="*/ 31028 w 3576868"/>
                <a:gd name="connsiteY18" fmla="*/ 1127776 h 3078496"/>
                <a:gd name="connsiteX19" fmla="*/ 548 w 3576868"/>
                <a:gd name="connsiteY19" fmla="*/ 1219216 h 3078496"/>
                <a:gd name="connsiteX20" fmla="*/ 10708 w 3576868"/>
                <a:gd name="connsiteY20" fmla="*/ 1290336 h 3078496"/>
                <a:gd name="connsiteX21" fmla="*/ 41188 w 3576868"/>
                <a:gd name="connsiteY21" fmla="*/ 1341136 h 3078496"/>
                <a:gd name="connsiteX22" fmla="*/ 71668 w 3576868"/>
                <a:gd name="connsiteY22" fmla="*/ 1402096 h 3078496"/>
                <a:gd name="connsiteX23" fmla="*/ 102148 w 3576868"/>
                <a:gd name="connsiteY23" fmla="*/ 1452896 h 3078496"/>
                <a:gd name="connsiteX24" fmla="*/ 112308 w 3576868"/>
                <a:gd name="connsiteY24" fmla="*/ 1483376 h 3078496"/>
                <a:gd name="connsiteX25" fmla="*/ 132628 w 3576868"/>
                <a:gd name="connsiteY25" fmla="*/ 1513856 h 3078496"/>
                <a:gd name="connsiteX26" fmla="*/ 163108 w 3576868"/>
                <a:gd name="connsiteY26" fmla="*/ 1605296 h 3078496"/>
                <a:gd name="connsiteX27" fmla="*/ 203748 w 3576868"/>
                <a:gd name="connsiteY27" fmla="*/ 1656096 h 3078496"/>
                <a:gd name="connsiteX28" fmla="*/ 224068 w 3576868"/>
                <a:gd name="connsiteY28" fmla="*/ 1737376 h 3078496"/>
                <a:gd name="connsiteX29" fmla="*/ 244388 w 3576868"/>
                <a:gd name="connsiteY29" fmla="*/ 1818656 h 3078496"/>
                <a:gd name="connsiteX30" fmla="*/ 274868 w 3576868"/>
                <a:gd name="connsiteY30" fmla="*/ 2143776 h 3078496"/>
                <a:gd name="connsiteX31" fmla="*/ 295188 w 3576868"/>
                <a:gd name="connsiteY31" fmla="*/ 2184416 h 3078496"/>
                <a:gd name="connsiteX32" fmla="*/ 305348 w 3576868"/>
                <a:gd name="connsiteY32" fmla="*/ 2225056 h 3078496"/>
                <a:gd name="connsiteX33" fmla="*/ 315508 w 3576868"/>
                <a:gd name="connsiteY33" fmla="*/ 2255536 h 3078496"/>
                <a:gd name="connsiteX34" fmla="*/ 315508 w 3576868"/>
                <a:gd name="connsiteY34" fmla="*/ 2468896 h 3078496"/>
                <a:gd name="connsiteX35" fmla="*/ 305348 w 3576868"/>
                <a:gd name="connsiteY35" fmla="*/ 2499376 h 3078496"/>
                <a:gd name="connsiteX36" fmla="*/ 244388 w 3576868"/>
                <a:gd name="connsiteY36" fmla="*/ 2570496 h 3078496"/>
                <a:gd name="connsiteX37" fmla="*/ 244388 w 3576868"/>
                <a:gd name="connsiteY37" fmla="*/ 2763536 h 3078496"/>
                <a:gd name="connsiteX38" fmla="*/ 356148 w 3576868"/>
                <a:gd name="connsiteY38" fmla="*/ 2865136 h 3078496"/>
                <a:gd name="connsiteX39" fmla="*/ 396788 w 3576868"/>
                <a:gd name="connsiteY39" fmla="*/ 2895616 h 3078496"/>
                <a:gd name="connsiteX40" fmla="*/ 447588 w 3576868"/>
                <a:gd name="connsiteY40" fmla="*/ 2915936 h 3078496"/>
                <a:gd name="connsiteX41" fmla="*/ 539028 w 3576868"/>
                <a:gd name="connsiteY41" fmla="*/ 2936256 h 3078496"/>
                <a:gd name="connsiteX42" fmla="*/ 762548 w 3576868"/>
                <a:gd name="connsiteY42" fmla="*/ 3007376 h 3078496"/>
                <a:gd name="connsiteX43" fmla="*/ 813348 w 3576868"/>
                <a:gd name="connsiteY43" fmla="*/ 3027696 h 3078496"/>
                <a:gd name="connsiteX44" fmla="*/ 853988 w 3576868"/>
                <a:gd name="connsiteY44" fmla="*/ 3037856 h 3078496"/>
                <a:gd name="connsiteX45" fmla="*/ 904788 w 3576868"/>
                <a:gd name="connsiteY45" fmla="*/ 3058176 h 3078496"/>
                <a:gd name="connsiteX46" fmla="*/ 955588 w 3576868"/>
                <a:gd name="connsiteY46" fmla="*/ 3068336 h 3078496"/>
                <a:gd name="connsiteX47" fmla="*/ 986068 w 3576868"/>
                <a:gd name="connsiteY47" fmla="*/ 3078496 h 3078496"/>
                <a:gd name="connsiteX48" fmla="*/ 1107988 w 3576868"/>
                <a:gd name="connsiteY48" fmla="*/ 3068336 h 3078496"/>
                <a:gd name="connsiteX49" fmla="*/ 1168948 w 3576868"/>
                <a:gd name="connsiteY49" fmla="*/ 3058176 h 3078496"/>
                <a:gd name="connsiteX50" fmla="*/ 1748068 w 3576868"/>
                <a:gd name="connsiteY50" fmla="*/ 3037856 h 3078496"/>
                <a:gd name="connsiteX51" fmla="*/ 1819188 w 3576868"/>
                <a:gd name="connsiteY51" fmla="*/ 2926096 h 3078496"/>
                <a:gd name="connsiteX52" fmla="*/ 1849668 w 3576868"/>
                <a:gd name="connsiteY52" fmla="*/ 2661936 h 3078496"/>
                <a:gd name="connsiteX53" fmla="*/ 1859828 w 3576868"/>
                <a:gd name="connsiteY53" fmla="*/ 2590816 h 3078496"/>
                <a:gd name="connsiteX54" fmla="*/ 1971588 w 3576868"/>
                <a:gd name="connsiteY54" fmla="*/ 2570496 h 3078496"/>
                <a:gd name="connsiteX55" fmla="*/ 2459268 w 3576868"/>
                <a:gd name="connsiteY55" fmla="*/ 2590816 h 3078496"/>
                <a:gd name="connsiteX56" fmla="*/ 2520228 w 3576868"/>
                <a:gd name="connsiteY56" fmla="*/ 2600976 h 3078496"/>
                <a:gd name="connsiteX57" fmla="*/ 2571028 w 3576868"/>
                <a:gd name="connsiteY57" fmla="*/ 2621296 h 3078496"/>
                <a:gd name="connsiteX58" fmla="*/ 2611668 w 3576868"/>
                <a:gd name="connsiteY58" fmla="*/ 2702576 h 3078496"/>
                <a:gd name="connsiteX59" fmla="*/ 2631988 w 3576868"/>
                <a:gd name="connsiteY59" fmla="*/ 2763536 h 3078496"/>
                <a:gd name="connsiteX60" fmla="*/ 2652308 w 3576868"/>
                <a:gd name="connsiteY60" fmla="*/ 2804176 h 3078496"/>
                <a:gd name="connsiteX61" fmla="*/ 2692948 w 3576868"/>
                <a:gd name="connsiteY61" fmla="*/ 2885456 h 3078496"/>
                <a:gd name="connsiteX62" fmla="*/ 2723428 w 3576868"/>
                <a:gd name="connsiteY62" fmla="*/ 2926096 h 3078496"/>
                <a:gd name="connsiteX63" fmla="*/ 2753908 w 3576868"/>
                <a:gd name="connsiteY63" fmla="*/ 2936256 h 3078496"/>
                <a:gd name="connsiteX64" fmla="*/ 2865668 w 3576868"/>
                <a:gd name="connsiteY64" fmla="*/ 2966736 h 3078496"/>
                <a:gd name="connsiteX65" fmla="*/ 3079028 w 3576868"/>
                <a:gd name="connsiteY65" fmla="*/ 2956576 h 3078496"/>
                <a:gd name="connsiteX66" fmla="*/ 3180628 w 3576868"/>
                <a:gd name="connsiteY66" fmla="*/ 2926096 h 3078496"/>
                <a:gd name="connsiteX67" fmla="*/ 3272068 w 3576868"/>
                <a:gd name="connsiteY67" fmla="*/ 2875296 h 3078496"/>
                <a:gd name="connsiteX68" fmla="*/ 3292388 w 3576868"/>
                <a:gd name="connsiteY68" fmla="*/ 2844816 h 3078496"/>
                <a:gd name="connsiteX69" fmla="*/ 3302548 w 3576868"/>
                <a:gd name="connsiteY69" fmla="*/ 2814336 h 3078496"/>
                <a:gd name="connsiteX70" fmla="*/ 3322868 w 3576868"/>
                <a:gd name="connsiteY70" fmla="*/ 2641616 h 3078496"/>
                <a:gd name="connsiteX71" fmla="*/ 3353348 w 3576868"/>
                <a:gd name="connsiteY71" fmla="*/ 2540016 h 3078496"/>
                <a:gd name="connsiteX72" fmla="*/ 3383828 w 3576868"/>
                <a:gd name="connsiteY72" fmla="*/ 2479056 h 3078496"/>
                <a:gd name="connsiteX73" fmla="*/ 3434628 w 3576868"/>
                <a:gd name="connsiteY73" fmla="*/ 2377456 h 3078496"/>
                <a:gd name="connsiteX74" fmla="*/ 3475268 w 3576868"/>
                <a:gd name="connsiteY74" fmla="*/ 2306336 h 3078496"/>
                <a:gd name="connsiteX75" fmla="*/ 3505748 w 3576868"/>
                <a:gd name="connsiteY75" fmla="*/ 2286016 h 3078496"/>
                <a:gd name="connsiteX76" fmla="*/ 3526068 w 3576868"/>
                <a:gd name="connsiteY76" fmla="*/ 2255536 h 3078496"/>
                <a:gd name="connsiteX77" fmla="*/ 3566708 w 3576868"/>
                <a:gd name="connsiteY77" fmla="*/ 2164096 h 3078496"/>
                <a:gd name="connsiteX78" fmla="*/ 3576868 w 3576868"/>
                <a:gd name="connsiteY78" fmla="*/ 2133616 h 3078496"/>
                <a:gd name="connsiteX79" fmla="*/ 3566708 w 3576868"/>
                <a:gd name="connsiteY79" fmla="*/ 1869456 h 3078496"/>
                <a:gd name="connsiteX80" fmla="*/ 3505748 w 3576868"/>
                <a:gd name="connsiteY80" fmla="*/ 1727216 h 3078496"/>
                <a:gd name="connsiteX81" fmla="*/ 3485428 w 3576868"/>
                <a:gd name="connsiteY81" fmla="*/ 1676416 h 3078496"/>
                <a:gd name="connsiteX82" fmla="*/ 3475268 w 3576868"/>
                <a:gd name="connsiteY82" fmla="*/ 1605296 h 3078496"/>
                <a:gd name="connsiteX83" fmla="*/ 3465108 w 3576868"/>
                <a:gd name="connsiteY83" fmla="*/ 1564656 h 3078496"/>
                <a:gd name="connsiteX84" fmla="*/ 3475268 w 3576868"/>
                <a:gd name="connsiteY84" fmla="*/ 1381776 h 3078496"/>
                <a:gd name="connsiteX85" fmla="*/ 3495588 w 3576868"/>
                <a:gd name="connsiteY85" fmla="*/ 1320816 h 3078496"/>
                <a:gd name="connsiteX86" fmla="*/ 3505748 w 3576868"/>
                <a:gd name="connsiteY86" fmla="*/ 1280176 h 3078496"/>
                <a:gd name="connsiteX87" fmla="*/ 3566708 w 3576868"/>
                <a:gd name="connsiteY87" fmla="*/ 1127776 h 3078496"/>
                <a:gd name="connsiteX88" fmla="*/ 3556548 w 3576868"/>
                <a:gd name="connsiteY88" fmla="*/ 1076976 h 3078496"/>
                <a:gd name="connsiteX89" fmla="*/ 3515908 w 3576868"/>
                <a:gd name="connsiteY89" fmla="*/ 1046496 h 3078496"/>
                <a:gd name="connsiteX90" fmla="*/ 3424468 w 3576868"/>
                <a:gd name="connsiteY90" fmla="*/ 1005856 h 3078496"/>
                <a:gd name="connsiteX91" fmla="*/ 3363508 w 3576868"/>
                <a:gd name="connsiteY91" fmla="*/ 944896 h 3078496"/>
                <a:gd name="connsiteX92" fmla="*/ 3312708 w 3576868"/>
                <a:gd name="connsiteY92" fmla="*/ 883936 h 3078496"/>
                <a:gd name="connsiteX93" fmla="*/ 3302548 w 3576868"/>
                <a:gd name="connsiteY93" fmla="*/ 843296 h 3078496"/>
                <a:gd name="connsiteX94" fmla="*/ 3353348 w 3576868"/>
                <a:gd name="connsiteY94" fmla="*/ 731536 h 3078496"/>
                <a:gd name="connsiteX95" fmla="*/ 3383828 w 3576868"/>
                <a:gd name="connsiteY95" fmla="*/ 650256 h 3078496"/>
                <a:gd name="connsiteX96" fmla="*/ 3363508 w 3576868"/>
                <a:gd name="connsiteY96" fmla="*/ 518176 h 3078496"/>
                <a:gd name="connsiteX97" fmla="*/ 3333028 w 3576868"/>
                <a:gd name="connsiteY97" fmla="*/ 487696 h 3078496"/>
                <a:gd name="connsiteX98" fmla="*/ 3302548 w 3576868"/>
                <a:gd name="connsiteY98" fmla="*/ 447056 h 3078496"/>
                <a:gd name="connsiteX99" fmla="*/ 3282228 w 3576868"/>
                <a:gd name="connsiteY99" fmla="*/ 355616 h 3078496"/>
                <a:gd name="connsiteX100" fmla="*/ 3272068 w 3576868"/>
                <a:gd name="connsiteY100" fmla="*/ 304816 h 3078496"/>
                <a:gd name="connsiteX101" fmla="*/ 3231428 w 3576868"/>
                <a:gd name="connsiteY101" fmla="*/ 223536 h 3078496"/>
                <a:gd name="connsiteX102" fmla="*/ 3190788 w 3576868"/>
                <a:gd name="connsiteY102" fmla="*/ 142256 h 3078496"/>
                <a:gd name="connsiteX103" fmla="*/ 3119668 w 3576868"/>
                <a:gd name="connsiteY103" fmla="*/ 81296 h 3078496"/>
                <a:gd name="connsiteX104" fmla="*/ 2926628 w 3576868"/>
                <a:gd name="connsiteY104" fmla="*/ 60976 h 3078496"/>
                <a:gd name="connsiteX105" fmla="*/ 2743748 w 3576868"/>
                <a:gd name="connsiteY105" fmla="*/ 71136 h 3078496"/>
                <a:gd name="connsiteX106" fmla="*/ 2621265 w 3576868"/>
                <a:gd name="connsiteY106" fmla="*/ 124634 h 3078496"/>
                <a:gd name="connsiteX107" fmla="*/ 2402130 w 3576868"/>
                <a:gd name="connsiteY107" fmla="*/ 110742 h 3078496"/>
                <a:gd name="connsiteX108" fmla="*/ 2308285 w 3576868"/>
                <a:gd name="connsiteY108" fmla="*/ 148037 h 3078496"/>
                <a:gd name="connsiteX109" fmla="*/ 2239598 w 3576868"/>
                <a:gd name="connsiteY109" fmla="*/ 173243 h 3078496"/>
                <a:gd name="connsiteX110" fmla="*/ 2134148 w 3576868"/>
                <a:gd name="connsiteY110" fmla="*/ 152416 h 3078496"/>
                <a:gd name="connsiteX111" fmla="*/ 2103668 w 3576868"/>
                <a:gd name="connsiteY111" fmla="*/ 182896 h 3078496"/>
                <a:gd name="connsiteX112" fmla="*/ 2012228 w 3576868"/>
                <a:gd name="connsiteY112" fmla="*/ 172736 h 3078496"/>
                <a:gd name="connsiteX113" fmla="*/ 1981748 w 3576868"/>
                <a:gd name="connsiteY113" fmla="*/ 162576 h 3078496"/>
                <a:gd name="connsiteX114" fmla="*/ 1839508 w 3576868"/>
                <a:gd name="connsiteY114" fmla="*/ 142256 h 3078496"/>
                <a:gd name="connsiteX115" fmla="*/ 1778548 w 3576868"/>
                <a:gd name="connsiteY115" fmla="*/ 121936 h 3078496"/>
                <a:gd name="connsiteX116" fmla="*/ 1717588 w 3576868"/>
                <a:gd name="connsiteY116" fmla="*/ 91456 h 3078496"/>
                <a:gd name="connsiteX117" fmla="*/ 1666788 w 3576868"/>
                <a:gd name="connsiteY117" fmla="*/ 60976 h 3078496"/>
                <a:gd name="connsiteX118" fmla="*/ 1575348 w 3576868"/>
                <a:gd name="connsiteY118" fmla="*/ 30496 h 3078496"/>
                <a:gd name="connsiteX119" fmla="*/ 1544868 w 3576868"/>
                <a:gd name="connsiteY119" fmla="*/ 10176 h 3078496"/>
                <a:gd name="connsiteX120" fmla="*/ 1321348 w 3576868"/>
                <a:gd name="connsiteY120" fmla="*/ 30496 h 3078496"/>
                <a:gd name="connsiteX121" fmla="*/ 1250228 w 3576868"/>
                <a:gd name="connsiteY121" fmla="*/ 60976 h 3078496"/>
                <a:gd name="connsiteX122" fmla="*/ 1219748 w 3576868"/>
                <a:gd name="connsiteY122" fmla="*/ 91456 h 3078496"/>
                <a:gd name="connsiteX123" fmla="*/ 1097828 w 3576868"/>
                <a:gd name="connsiteY123" fmla="*/ 121936 h 3078496"/>
                <a:gd name="connsiteX124" fmla="*/ 965748 w 3576868"/>
                <a:gd name="connsiteY124" fmla="*/ 101616 h 3078496"/>
                <a:gd name="connsiteX125" fmla="*/ 904788 w 3576868"/>
                <a:gd name="connsiteY125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06948 w 3576868"/>
                <a:gd name="connsiteY4" fmla="*/ 284496 h 3078496"/>
                <a:gd name="connsiteX5" fmla="*/ 376468 w 3576868"/>
                <a:gd name="connsiteY5" fmla="*/ 355616 h 3078496"/>
                <a:gd name="connsiteX6" fmla="*/ 386628 w 3576868"/>
                <a:gd name="connsiteY6" fmla="*/ 528336 h 3078496"/>
                <a:gd name="connsiteX7" fmla="*/ 386628 w 3576868"/>
                <a:gd name="connsiteY7" fmla="*/ 721376 h 3078496"/>
                <a:gd name="connsiteX8" fmla="*/ 376468 w 3576868"/>
                <a:gd name="connsiteY8" fmla="*/ 751856 h 3078496"/>
                <a:gd name="connsiteX9" fmla="*/ 366308 w 3576868"/>
                <a:gd name="connsiteY9" fmla="*/ 792496 h 3078496"/>
                <a:gd name="connsiteX10" fmla="*/ 335828 w 3576868"/>
                <a:gd name="connsiteY10" fmla="*/ 833136 h 3078496"/>
                <a:gd name="connsiteX11" fmla="*/ 305348 w 3576868"/>
                <a:gd name="connsiteY11" fmla="*/ 894096 h 3078496"/>
                <a:gd name="connsiteX12" fmla="*/ 264708 w 3576868"/>
                <a:gd name="connsiteY12" fmla="*/ 934736 h 3078496"/>
                <a:gd name="connsiteX13" fmla="*/ 224068 w 3576868"/>
                <a:gd name="connsiteY13" fmla="*/ 995696 h 3078496"/>
                <a:gd name="connsiteX14" fmla="*/ 183428 w 3576868"/>
                <a:gd name="connsiteY14" fmla="*/ 1026176 h 3078496"/>
                <a:gd name="connsiteX15" fmla="*/ 112308 w 3576868"/>
                <a:gd name="connsiteY15" fmla="*/ 1076976 h 3078496"/>
                <a:gd name="connsiteX16" fmla="*/ 81828 w 3576868"/>
                <a:gd name="connsiteY16" fmla="*/ 1107456 h 3078496"/>
                <a:gd name="connsiteX17" fmla="*/ 31028 w 3576868"/>
                <a:gd name="connsiteY17" fmla="*/ 1127776 h 3078496"/>
                <a:gd name="connsiteX18" fmla="*/ 548 w 3576868"/>
                <a:gd name="connsiteY18" fmla="*/ 1219216 h 3078496"/>
                <a:gd name="connsiteX19" fmla="*/ 10708 w 3576868"/>
                <a:gd name="connsiteY19" fmla="*/ 1290336 h 3078496"/>
                <a:gd name="connsiteX20" fmla="*/ 41188 w 3576868"/>
                <a:gd name="connsiteY20" fmla="*/ 1341136 h 3078496"/>
                <a:gd name="connsiteX21" fmla="*/ 71668 w 3576868"/>
                <a:gd name="connsiteY21" fmla="*/ 1402096 h 3078496"/>
                <a:gd name="connsiteX22" fmla="*/ 102148 w 3576868"/>
                <a:gd name="connsiteY22" fmla="*/ 1452896 h 3078496"/>
                <a:gd name="connsiteX23" fmla="*/ 112308 w 3576868"/>
                <a:gd name="connsiteY23" fmla="*/ 1483376 h 3078496"/>
                <a:gd name="connsiteX24" fmla="*/ 132628 w 3576868"/>
                <a:gd name="connsiteY24" fmla="*/ 1513856 h 3078496"/>
                <a:gd name="connsiteX25" fmla="*/ 163108 w 3576868"/>
                <a:gd name="connsiteY25" fmla="*/ 1605296 h 3078496"/>
                <a:gd name="connsiteX26" fmla="*/ 203748 w 3576868"/>
                <a:gd name="connsiteY26" fmla="*/ 1656096 h 3078496"/>
                <a:gd name="connsiteX27" fmla="*/ 224068 w 3576868"/>
                <a:gd name="connsiteY27" fmla="*/ 1737376 h 3078496"/>
                <a:gd name="connsiteX28" fmla="*/ 244388 w 3576868"/>
                <a:gd name="connsiteY28" fmla="*/ 1818656 h 3078496"/>
                <a:gd name="connsiteX29" fmla="*/ 274868 w 3576868"/>
                <a:gd name="connsiteY29" fmla="*/ 2143776 h 3078496"/>
                <a:gd name="connsiteX30" fmla="*/ 295188 w 3576868"/>
                <a:gd name="connsiteY30" fmla="*/ 2184416 h 3078496"/>
                <a:gd name="connsiteX31" fmla="*/ 305348 w 3576868"/>
                <a:gd name="connsiteY31" fmla="*/ 2225056 h 3078496"/>
                <a:gd name="connsiteX32" fmla="*/ 315508 w 3576868"/>
                <a:gd name="connsiteY32" fmla="*/ 2255536 h 3078496"/>
                <a:gd name="connsiteX33" fmla="*/ 315508 w 3576868"/>
                <a:gd name="connsiteY33" fmla="*/ 2468896 h 3078496"/>
                <a:gd name="connsiteX34" fmla="*/ 305348 w 3576868"/>
                <a:gd name="connsiteY34" fmla="*/ 2499376 h 3078496"/>
                <a:gd name="connsiteX35" fmla="*/ 244388 w 3576868"/>
                <a:gd name="connsiteY35" fmla="*/ 2570496 h 3078496"/>
                <a:gd name="connsiteX36" fmla="*/ 244388 w 3576868"/>
                <a:gd name="connsiteY36" fmla="*/ 2763536 h 3078496"/>
                <a:gd name="connsiteX37" fmla="*/ 356148 w 3576868"/>
                <a:gd name="connsiteY37" fmla="*/ 2865136 h 3078496"/>
                <a:gd name="connsiteX38" fmla="*/ 396788 w 3576868"/>
                <a:gd name="connsiteY38" fmla="*/ 2895616 h 3078496"/>
                <a:gd name="connsiteX39" fmla="*/ 447588 w 3576868"/>
                <a:gd name="connsiteY39" fmla="*/ 2915936 h 3078496"/>
                <a:gd name="connsiteX40" fmla="*/ 539028 w 3576868"/>
                <a:gd name="connsiteY40" fmla="*/ 2936256 h 3078496"/>
                <a:gd name="connsiteX41" fmla="*/ 762548 w 3576868"/>
                <a:gd name="connsiteY41" fmla="*/ 3007376 h 3078496"/>
                <a:gd name="connsiteX42" fmla="*/ 813348 w 3576868"/>
                <a:gd name="connsiteY42" fmla="*/ 3027696 h 3078496"/>
                <a:gd name="connsiteX43" fmla="*/ 853988 w 3576868"/>
                <a:gd name="connsiteY43" fmla="*/ 3037856 h 3078496"/>
                <a:gd name="connsiteX44" fmla="*/ 904788 w 3576868"/>
                <a:gd name="connsiteY44" fmla="*/ 3058176 h 3078496"/>
                <a:gd name="connsiteX45" fmla="*/ 955588 w 3576868"/>
                <a:gd name="connsiteY45" fmla="*/ 3068336 h 3078496"/>
                <a:gd name="connsiteX46" fmla="*/ 986068 w 3576868"/>
                <a:gd name="connsiteY46" fmla="*/ 3078496 h 3078496"/>
                <a:gd name="connsiteX47" fmla="*/ 1107988 w 3576868"/>
                <a:gd name="connsiteY47" fmla="*/ 3068336 h 3078496"/>
                <a:gd name="connsiteX48" fmla="*/ 1168948 w 3576868"/>
                <a:gd name="connsiteY48" fmla="*/ 3058176 h 3078496"/>
                <a:gd name="connsiteX49" fmla="*/ 1748068 w 3576868"/>
                <a:gd name="connsiteY49" fmla="*/ 3037856 h 3078496"/>
                <a:gd name="connsiteX50" fmla="*/ 1819188 w 3576868"/>
                <a:gd name="connsiteY50" fmla="*/ 2926096 h 3078496"/>
                <a:gd name="connsiteX51" fmla="*/ 1849668 w 3576868"/>
                <a:gd name="connsiteY51" fmla="*/ 2661936 h 3078496"/>
                <a:gd name="connsiteX52" fmla="*/ 1859828 w 3576868"/>
                <a:gd name="connsiteY52" fmla="*/ 2590816 h 3078496"/>
                <a:gd name="connsiteX53" fmla="*/ 1971588 w 3576868"/>
                <a:gd name="connsiteY53" fmla="*/ 2570496 h 3078496"/>
                <a:gd name="connsiteX54" fmla="*/ 2459268 w 3576868"/>
                <a:gd name="connsiteY54" fmla="*/ 2590816 h 3078496"/>
                <a:gd name="connsiteX55" fmla="*/ 2520228 w 3576868"/>
                <a:gd name="connsiteY55" fmla="*/ 2600976 h 3078496"/>
                <a:gd name="connsiteX56" fmla="*/ 2571028 w 3576868"/>
                <a:gd name="connsiteY56" fmla="*/ 2621296 h 3078496"/>
                <a:gd name="connsiteX57" fmla="*/ 2611668 w 3576868"/>
                <a:gd name="connsiteY57" fmla="*/ 2702576 h 3078496"/>
                <a:gd name="connsiteX58" fmla="*/ 2631988 w 3576868"/>
                <a:gd name="connsiteY58" fmla="*/ 2763536 h 3078496"/>
                <a:gd name="connsiteX59" fmla="*/ 2652308 w 3576868"/>
                <a:gd name="connsiteY59" fmla="*/ 2804176 h 3078496"/>
                <a:gd name="connsiteX60" fmla="*/ 2692948 w 3576868"/>
                <a:gd name="connsiteY60" fmla="*/ 2885456 h 3078496"/>
                <a:gd name="connsiteX61" fmla="*/ 2723428 w 3576868"/>
                <a:gd name="connsiteY61" fmla="*/ 2926096 h 3078496"/>
                <a:gd name="connsiteX62" fmla="*/ 2753908 w 3576868"/>
                <a:gd name="connsiteY62" fmla="*/ 2936256 h 3078496"/>
                <a:gd name="connsiteX63" fmla="*/ 2865668 w 3576868"/>
                <a:gd name="connsiteY63" fmla="*/ 2966736 h 3078496"/>
                <a:gd name="connsiteX64" fmla="*/ 3079028 w 3576868"/>
                <a:gd name="connsiteY64" fmla="*/ 2956576 h 3078496"/>
                <a:gd name="connsiteX65" fmla="*/ 3180628 w 3576868"/>
                <a:gd name="connsiteY65" fmla="*/ 2926096 h 3078496"/>
                <a:gd name="connsiteX66" fmla="*/ 3272068 w 3576868"/>
                <a:gd name="connsiteY66" fmla="*/ 2875296 h 3078496"/>
                <a:gd name="connsiteX67" fmla="*/ 3292388 w 3576868"/>
                <a:gd name="connsiteY67" fmla="*/ 2844816 h 3078496"/>
                <a:gd name="connsiteX68" fmla="*/ 3302548 w 3576868"/>
                <a:gd name="connsiteY68" fmla="*/ 2814336 h 3078496"/>
                <a:gd name="connsiteX69" fmla="*/ 3322868 w 3576868"/>
                <a:gd name="connsiteY69" fmla="*/ 2641616 h 3078496"/>
                <a:gd name="connsiteX70" fmla="*/ 3353348 w 3576868"/>
                <a:gd name="connsiteY70" fmla="*/ 2540016 h 3078496"/>
                <a:gd name="connsiteX71" fmla="*/ 3383828 w 3576868"/>
                <a:gd name="connsiteY71" fmla="*/ 2479056 h 3078496"/>
                <a:gd name="connsiteX72" fmla="*/ 3434628 w 3576868"/>
                <a:gd name="connsiteY72" fmla="*/ 2377456 h 3078496"/>
                <a:gd name="connsiteX73" fmla="*/ 3475268 w 3576868"/>
                <a:gd name="connsiteY73" fmla="*/ 2306336 h 3078496"/>
                <a:gd name="connsiteX74" fmla="*/ 3505748 w 3576868"/>
                <a:gd name="connsiteY74" fmla="*/ 2286016 h 3078496"/>
                <a:gd name="connsiteX75" fmla="*/ 3526068 w 3576868"/>
                <a:gd name="connsiteY75" fmla="*/ 2255536 h 3078496"/>
                <a:gd name="connsiteX76" fmla="*/ 3566708 w 3576868"/>
                <a:gd name="connsiteY76" fmla="*/ 2164096 h 3078496"/>
                <a:gd name="connsiteX77" fmla="*/ 3576868 w 3576868"/>
                <a:gd name="connsiteY77" fmla="*/ 2133616 h 3078496"/>
                <a:gd name="connsiteX78" fmla="*/ 3566708 w 3576868"/>
                <a:gd name="connsiteY78" fmla="*/ 1869456 h 3078496"/>
                <a:gd name="connsiteX79" fmla="*/ 3505748 w 3576868"/>
                <a:gd name="connsiteY79" fmla="*/ 1727216 h 3078496"/>
                <a:gd name="connsiteX80" fmla="*/ 3485428 w 3576868"/>
                <a:gd name="connsiteY80" fmla="*/ 1676416 h 3078496"/>
                <a:gd name="connsiteX81" fmla="*/ 3475268 w 3576868"/>
                <a:gd name="connsiteY81" fmla="*/ 1605296 h 3078496"/>
                <a:gd name="connsiteX82" fmla="*/ 3465108 w 3576868"/>
                <a:gd name="connsiteY82" fmla="*/ 1564656 h 3078496"/>
                <a:gd name="connsiteX83" fmla="*/ 3475268 w 3576868"/>
                <a:gd name="connsiteY83" fmla="*/ 1381776 h 3078496"/>
                <a:gd name="connsiteX84" fmla="*/ 3495588 w 3576868"/>
                <a:gd name="connsiteY84" fmla="*/ 1320816 h 3078496"/>
                <a:gd name="connsiteX85" fmla="*/ 3505748 w 3576868"/>
                <a:gd name="connsiteY85" fmla="*/ 1280176 h 3078496"/>
                <a:gd name="connsiteX86" fmla="*/ 3566708 w 3576868"/>
                <a:gd name="connsiteY86" fmla="*/ 1127776 h 3078496"/>
                <a:gd name="connsiteX87" fmla="*/ 3556548 w 3576868"/>
                <a:gd name="connsiteY87" fmla="*/ 1076976 h 3078496"/>
                <a:gd name="connsiteX88" fmla="*/ 3515908 w 3576868"/>
                <a:gd name="connsiteY88" fmla="*/ 1046496 h 3078496"/>
                <a:gd name="connsiteX89" fmla="*/ 3424468 w 3576868"/>
                <a:gd name="connsiteY89" fmla="*/ 1005856 h 3078496"/>
                <a:gd name="connsiteX90" fmla="*/ 3363508 w 3576868"/>
                <a:gd name="connsiteY90" fmla="*/ 944896 h 3078496"/>
                <a:gd name="connsiteX91" fmla="*/ 3312708 w 3576868"/>
                <a:gd name="connsiteY91" fmla="*/ 883936 h 3078496"/>
                <a:gd name="connsiteX92" fmla="*/ 3302548 w 3576868"/>
                <a:gd name="connsiteY92" fmla="*/ 843296 h 3078496"/>
                <a:gd name="connsiteX93" fmla="*/ 3353348 w 3576868"/>
                <a:gd name="connsiteY93" fmla="*/ 731536 h 3078496"/>
                <a:gd name="connsiteX94" fmla="*/ 3383828 w 3576868"/>
                <a:gd name="connsiteY94" fmla="*/ 650256 h 3078496"/>
                <a:gd name="connsiteX95" fmla="*/ 3363508 w 3576868"/>
                <a:gd name="connsiteY95" fmla="*/ 518176 h 3078496"/>
                <a:gd name="connsiteX96" fmla="*/ 3333028 w 3576868"/>
                <a:gd name="connsiteY96" fmla="*/ 487696 h 3078496"/>
                <a:gd name="connsiteX97" fmla="*/ 3302548 w 3576868"/>
                <a:gd name="connsiteY97" fmla="*/ 447056 h 3078496"/>
                <a:gd name="connsiteX98" fmla="*/ 3282228 w 3576868"/>
                <a:gd name="connsiteY98" fmla="*/ 355616 h 3078496"/>
                <a:gd name="connsiteX99" fmla="*/ 3272068 w 3576868"/>
                <a:gd name="connsiteY99" fmla="*/ 304816 h 3078496"/>
                <a:gd name="connsiteX100" fmla="*/ 3231428 w 3576868"/>
                <a:gd name="connsiteY100" fmla="*/ 223536 h 3078496"/>
                <a:gd name="connsiteX101" fmla="*/ 3190788 w 3576868"/>
                <a:gd name="connsiteY101" fmla="*/ 142256 h 3078496"/>
                <a:gd name="connsiteX102" fmla="*/ 3119668 w 3576868"/>
                <a:gd name="connsiteY102" fmla="*/ 81296 h 3078496"/>
                <a:gd name="connsiteX103" fmla="*/ 2926628 w 3576868"/>
                <a:gd name="connsiteY103" fmla="*/ 60976 h 3078496"/>
                <a:gd name="connsiteX104" fmla="*/ 2743748 w 3576868"/>
                <a:gd name="connsiteY104" fmla="*/ 71136 h 3078496"/>
                <a:gd name="connsiteX105" fmla="*/ 2621265 w 3576868"/>
                <a:gd name="connsiteY105" fmla="*/ 124634 h 3078496"/>
                <a:gd name="connsiteX106" fmla="*/ 2402130 w 3576868"/>
                <a:gd name="connsiteY106" fmla="*/ 110742 h 3078496"/>
                <a:gd name="connsiteX107" fmla="*/ 2308285 w 3576868"/>
                <a:gd name="connsiteY107" fmla="*/ 148037 h 3078496"/>
                <a:gd name="connsiteX108" fmla="*/ 2239598 w 3576868"/>
                <a:gd name="connsiteY108" fmla="*/ 173243 h 3078496"/>
                <a:gd name="connsiteX109" fmla="*/ 2134148 w 3576868"/>
                <a:gd name="connsiteY109" fmla="*/ 152416 h 3078496"/>
                <a:gd name="connsiteX110" fmla="*/ 2103668 w 3576868"/>
                <a:gd name="connsiteY110" fmla="*/ 182896 h 3078496"/>
                <a:gd name="connsiteX111" fmla="*/ 2012228 w 3576868"/>
                <a:gd name="connsiteY111" fmla="*/ 172736 h 3078496"/>
                <a:gd name="connsiteX112" fmla="*/ 1981748 w 3576868"/>
                <a:gd name="connsiteY112" fmla="*/ 162576 h 3078496"/>
                <a:gd name="connsiteX113" fmla="*/ 1839508 w 3576868"/>
                <a:gd name="connsiteY113" fmla="*/ 142256 h 3078496"/>
                <a:gd name="connsiteX114" fmla="*/ 1778548 w 3576868"/>
                <a:gd name="connsiteY114" fmla="*/ 121936 h 3078496"/>
                <a:gd name="connsiteX115" fmla="*/ 1717588 w 3576868"/>
                <a:gd name="connsiteY115" fmla="*/ 91456 h 3078496"/>
                <a:gd name="connsiteX116" fmla="*/ 1666788 w 3576868"/>
                <a:gd name="connsiteY116" fmla="*/ 60976 h 3078496"/>
                <a:gd name="connsiteX117" fmla="*/ 1575348 w 3576868"/>
                <a:gd name="connsiteY117" fmla="*/ 30496 h 3078496"/>
                <a:gd name="connsiteX118" fmla="*/ 1544868 w 3576868"/>
                <a:gd name="connsiteY118" fmla="*/ 10176 h 3078496"/>
                <a:gd name="connsiteX119" fmla="*/ 1321348 w 3576868"/>
                <a:gd name="connsiteY119" fmla="*/ 30496 h 3078496"/>
                <a:gd name="connsiteX120" fmla="*/ 1250228 w 3576868"/>
                <a:gd name="connsiteY120" fmla="*/ 60976 h 3078496"/>
                <a:gd name="connsiteX121" fmla="*/ 1219748 w 3576868"/>
                <a:gd name="connsiteY121" fmla="*/ 91456 h 3078496"/>
                <a:gd name="connsiteX122" fmla="*/ 1097828 w 3576868"/>
                <a:gd name="connsiteY122" fmla="*/ 121936 h 3078496"/>
                <a:gd name="connsiteX123" fmla="*/ 965748 w 3576868"/>
                <a:gd name="connsiteY123" fmla="*/ 101616 h 3078496"/>
                <a:gd name="connsiteX124" fmla="*/ 904788 w 3576868"/>
                <a:gd name="connsiteY124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76468 w 3576868"/>
                <a:gd name="connsiteY4" fmla="*/ 355616 h 3078496"/>
                <a:gd name="connsiteX5" fmla="*/ 386628 w 3576868"/>
                <a:gd name="connsiteY5" fmla="*/ 528336 h 3078496"/>
                <a:gd name="connsiteX6" fmla="*/ 386628 w 3576868"/>
                <a:gd name="connsiteY6" fmla="*/ 721376 h 3078496"/>
                <a:gd name="connsiteX7" fmla="*/ 376468 w 3576868"/>
                <a:gd name="connsiteY7" fmla="*/ 751856 h 3078496"/>
                <a:gd name="connsiteX8" fmla="*/ 366308 w 3576868"/>
                <a:gd name="connsiteY8" fmla="*/ 792496 h 3078496"/>
                <a:gd name="connsiteX9" fmla="*/ 335828 w 3576868"/>
                <a:gd name="connsiteY9" fmla="*/ 833136 h 3078496"/>
                <a:gd name="connsiteX10" fmla="*/ 305348 w 3576868"/>
                <a:gd name="connsiteY10" fmla="*/ 894096 h 3078496"/>
                <a:gd name="connsiteX11" fmla="*/ 264708 w 3576868"/>
                <a:gd name="connsiteY11" fmla="*/ 934736 h 3078496"/>
                <a:gd name="connsiteX12" fmla="*/ 224068 w 3576868"/>
                <a:gd name="connsiteY12" fmla="*/ 995696 h 3078496"/>
                <a:gd name="connsiteX13" fmla="*/ 183428 w 3576868"/>
                <a:gd name="connsiteY13" fmla="*/ 1026176 h 3078496"/>
                <a:gd name="connsiteX14" fmla="*/ 112308 w 3576868"/>
                <a:gd name="connsiteY14" fmla="*/ 1076976 h 3078496"/>
                <a:gd name="connsiteX15" fmla="*/ 81828 w 3576868"/>
                <a:gd name="connsiteY15" fmla="*/ 1107456 h 3078496"/>
                <a:gd name="connsiteX16" fmla="*/ 31028 w 3576868"/>
                <a:gd name="connsiteY16" fmla="*/ 1127776 h 3078496"/>
                <a:gd name="connsiteX17" fmla="*/ 548 w 3576868"/>
                <a:gd name="connsiteY17" fmla="*/ 1219216 h 3078496"/>
                <a:gd name="connsiteX18" fmla="*/ 10708 w 3576868"/>
                <a:gd name="connsiteY18" fmla="*/ 1290336 h 3078496"/>
                <a:gd name="connsiteX19" fmla="*/ 41188 w 3576868"/>
                <a:gd name="connsiteY19" fmla="*/ 1341136 h 3078496"/>
                <a:gd name="connsiteX20" fmla="*/ 71668 w 3576868"/>
                <a:gd name="connsiteY20" fmla="*/ 1402096 h 3078496"/>
                <a:gd name="connsiteX21" fmla="*/ 102148 w 3576868"/>
                <a:gd name="connsiteY21" fmla="*/ 1452896 h 3078496"/>
                <a:gd name="connsiteX22" fmla="*/ 112308 w 3576868"/>
                <a:gd name="connsiteY22" fmla="*/ 1483376 h 3078496"/>
                <a:gd name="connsiteX23" fmla="*/ 132628 w 3576868"/>
                <a:gd name="connsiteY23" fmla="*/ 1513856 h 3078496"/>
                <a:gd name="connsiteX24" fmla="*/ 163108 w 3576868"/>
                <a:gd name="connsiteY24" fmla="*/ 1605296 h 3078496"/>
                <a:gd name="connsiteX25" fmla="*/ 203748 w 3576868"/>
                <a:gd name="connsiteY25" fmla="*/ 1656096 h 3078496"/>
                <a:gd name="connsiteX26" fmla="*/ 224068 w 3576868"/>
                <a:gd name="connsiteY26" fmla="*/ 1737376 h 3078496"/>
                <a:gd name="connsiteX27" fmla="*/ 244388 w 3576868"/>
                <a:gd name="connsiteY27" fmla="*/ 1818656 h 3078496"/>
                <a:gd name="connsiteX28" fmla="*/ 274868 w 3576868"/>
                <a:gd name="connsiteY28" fmla="*/ 2143776 h 3078496"/>
                <a:gd name="connsiteX29" fmla="*/ 295188 w 3576868"/>
                <a:gd name="connsiteY29" fmla="*/ 2184416 h 3078496"/>
                <a:gd name="connsiteX30" fmla="*/ 305348 w 3576868"/>
                <a:gd name="connsiteY30" fmla="*/ 2225056 h 3078496"/>
                <a:gd name="connsiteX31" fmla="*/ 315508 w 3576868"/>
                <a:gd name="connsiteY31" fmla="*/ 2255536 h 3078496"/>
                <a:gd name="connsiteX32" fmla="*/ 315508 w 3576868"/>
                <a:gd name="connsiteY32" fmla="*/ 2468896 h 3078496"/>
                <a:gd name="connsiteX33" fmla="*/ 305348 w 3576868"/>
                <a:gd name="connsiteY33" fmla="*/ 2499376 h 3078496"/>
                <a:gd name="connsiteX34" fmla="*/ 244388 w 3576868"/>
                <a:gd name="connsiteY34" fmla="*/ 2570496 h 3078496"/>
                <a:gd name="connsiteX35" fmla="*/ 244388 w 3576868"/>
                <a:gd name="connsiteY35" fmla="*/ 2763536 h 3078496"/>
                <a:gd name="connsiteX36" fmla="*/ 356148 w 3576868"/>
                <a:gd name="connsiteY36" fmla="*/ 2865136 h 3078496"/>
                <a:gd name="connsiteX37" fmla="*/ 396788 w 3576868"/>
                <a:gd name="connsiteY37" fmla="*/ 2895616 h 3078496"/>
                <a:gd name="connsiteX38" fmla="*/ 447588 w 3576868"/>
                <a:gd name="connsiteY38" fmla="*/ 2915936 h 3078496"/>
                <a:gd name="connsiteX39" fmla="*/ 539028 w 3576868"/>
                <a:gd name="connsiteY39" fmla="*/ 2936256 h 3078496"/>
                <a:gd name="connsiteX40" fmla="*/ 762548 w 3576868"/>
                <a:gd name="connsiteY40" fmla="*/ 3007376 h 3078496"/>
                <a:gd name="connsiteX41" fmla="*/ 813348 w 3576868"/>
                <a:gd name="connsiteY41" fmla="*/ 3027696 h 3078496"/>
                <a:gd name="connsiteX42" fmla="*/ 853988 w 3576868"/>
                <a:gd name="connsiteY42" fmla="*/ 3037856 h 3078496"/>
                <a:gd name="connsiteX43" fmla="*/ 904788 w 3576868"/>
                <a:gd name="connsiteY43" fmla="*/ 3058176 h 3078496"/>
                <a:gd name="connsiteX44" fmla="*/ 955588 w 3576868"/>
                <a:gd name="connsiteY44" fmla="*/ 3068336 h 3078496"/>
                <a:gd name="connsiteX45" fmla="*/ 986068 w 3576868"/>
                <a:gd name="connsiteY45" fmla="*/ 3078496 h 3078496"/>
                <a:gd name="connsiteX46" fmla="*/ 1107988 w 3576868"/>
                <a:gd name="connsiteY46" fmla="*/ 3068336 h 3078496"/>
                <a:gd name="connsiteX47" fmla="*/ 1168948 w 3576868"/>
                <a:gd name="connsiteY47" fmla="*/ 3058176 h 3078496"/>
                <a:gd name="connsiteX48" fmla="*/ 1748068 w 3576868"/>
                <a:gd name="connsiteY48" fmla="*/ 3037856 h 3078496"/>
                <a:gd name="connsiteX49" fmla="*/ 1819188 w 3576868"/>
                <a:gd name="connsiteY49" fmla="*/ 2926096 h 3078496"/>
                <a:gd name="connsiteX50" fmla="*/ 1849668 w 3576868"/>
                <a:gd name="connsiteY50" fmla="*/ 2661936 h 3078496"/>
                <a:gd name="connsiteX51" fmla="*/ 1859828 w 3576868"/>
                <a:gd name="connsiteY51" fmla="*/ 2590816 h 3078496"/>
                <a:gd name="connsiteX52" fmla="*/ 1971588 w 3576868"/>
                <a:gd name="connsiteY52" fmla="*/ 2570496 h 3078496"/>
                <a:gd name="connsiteX53" fmla="*/ 2459268 w 3576868"/>
                <a:gd name="connsiteY53" fmla="*/ 2590816 h 3078496"/>
                <a:gd name="connsiteX54" fmla="*/ 2520228 w 3576868"/>
                <a:gd name="connsiteY54" fmla="*/ 2600976 h 3078496"/>
                <a:gd name="connsiteX55" fmla="*/ 2571028 w 3576868"/>
                <a:gd name="connsiteY55" fmla="*/ 2621296 h 3078496"/>
                <a:gd name="connsiteX56" fmla="*/ 2611668 w 3576868"/>
                <a:gd name="connsiteY56" fmla="*/ 2702576 h 3078496"/>
                <a:gd name="connsiteX57" fmla="*/ 2631988 w 3576868"/>
                <a:gd name="connsiteY57" fmla="*/ 2763536 h 3078496"/>
                <a:gd name="connsiteX58" fmla="*/ 2652308 w 3576868"/>
                <a:gd name="connsiteY58" fmla="*/ 2804176 h 3078496"/>
                <a:gd name="connsiteX59" fmla="*/ 2692948 w 3576868"/>
                <a:gd name="connsiteY59" fmla="*/ 2885456 h 3078496"/>
                <a:gd name="connsiteX60" fmla="*/ 2723428 w 3576868"/>
                <a:gd name="connsiteY60" fmla="*/ 2926096 h 3078496"/>
                <a:gd name="connsiteX61" fmla="*/ 2753908 w 3576868"/>
                <a:gd name="connsiteY61" fmla="*/ 2936256 h 3078496"/>
                <a:gd name="connsiteX62" fmla="*/ 2865668 w 3576868"/>
                <a:gd name="connsiteY62" fmla="*/ 2966736 h 3078496"/>
                <a:gd name="connsiteX63" fmla="*/ 3079028 w 3576868"/>
                <a:gd name="connsiteY63" fmla="*/ 2956576 h 3078496"/>
                <a:gd name="connsiteX64" fmla="*/ 3180628 w 3576868"/>
                <a:gd name="connsiteY64" fmla="*/ 2926096 h 3078496"/>
                <a:gd name="connsiteX65" fmla="*/ 3272068 w 3576868"/>
                <a:gd name="connsiteY65" fmla="*/ 2875296 h 3078496"/>
                <a:gd name="connsiteX66" fmla="*/ 3292388 w 3576868"/>
                <a:gd name="connsiteY66" fmla="*/ 2844816 h 3078496"/>
                <a:gd name="connsiteX67" fmla="*/ 3302548 w 3576868"/>
                <a:gd name="connsiteY67" fmla="*/ 2814336 h 3078496"/>
                <a:gd name="connsiteX68" fmla="*/ 3322868 w 3576868"/>
                <a:gd name="connsiteY68" fmla="*/ 2641616 h 3078496"/>
                <a:gd name="connsiteX69" fmla="*/ 3353348 w 3576868"/>
                <a:gd name="connsiteY69" fmla="*/ 2540016 h 3078496"/>
                <a:gd name="connsiteX70" fmla="*/ 3383828 w 3576868"/>
                <a:gd name="connsiteY70" fmla="*/ 2479056 h 3078496"/>
                <a:gd name="connsiteX71" fmla="*/ 3434628 w 3576868"/>
                <a:gd name="connsiteY71" fmla="*/ 2377456 h 3078496"/>
                <a:gd name="connsiteX72" fmla="*/ 3475268 w 3576868"/>
                <a:gd name="connsiteY72" fmla="*/ 2306336 h 3078496"/>
                <a:gd name="connsiteX73" fmla="*/ 3505748 w 3576868"/>
                <a:gd name="connsiteY73" fmla="*/ 2286016 h 3078496"/>
                <a:gd name="connsiteX74" fmla="*/ 3526068 w 3576868"/>
                <a:gd name="connsiteY74" fmla="*/ 2255536 h 3078496"/>
                <a:gd name="connsiteX75" fmla="*/ 3566708 w 3576868"/>
                <a:gd name="connsiteY75" fmla="*/ 2164096 h 3078496"/>
                <a:gd name="connsiteX76" fmla="*/ 3576868 w 3576868"/>
                <a:gd name="connsiteY76" fmla="*/ 2133616 h 3078496"/>
                <a:gd name="connsiteX77" fmla="*/ 3566708 w 3576868"/>
                <a:gd name="connsiteY77" fmla="*/ 1869456 h 3078496"/>
                <a:gd name="connsiteX78" fmla="*/ 3505748 w 3576868"/>
                <a:gd name="connsiteY78" fmla="*/ 1727216 h 3078496"/>
                <a:gd name="connsiteX79" fmla="*/ 3485428 w 3576868"/>
                <a:gd name="connsiteY79" fmla="*/ 1676416 h 3078496"/>
                <a:gd name="connsiteX80" fmla="*/ 3475268 w 3576868"/>
                <a:gd name="connsiteY80" fmla="*/ 1605296 h 3078496"/>
                <a:gd name="connsiteX81" fmla="*/ 3465108 w 3576868"/>
                <a:gd name="connsiteY81" fmla="*/ 1564656 h 3078496"/>
                <a:gd name="connsiteX82" fmla="*/ 3475268 w 3576868"/>
                <a:gd name="connsiteY82" fmla="*/ 1381776 h 3078496"/>
                <a:gd name="connsiteX83" fmla="*/ 3495588 w 3576868"/>
                <a:gd name="connsiteY83" fmla="*/ 1320816 h 3078496"/>
                <a:gd name="connsiteX84" fmla="*/ 3505748 w 3576868"/>
                <a:gd name="connsiteY84" fmla="*/ 1280176 h 3078496"/>
                <a:gd name="connsiteX85" fmla="*/ 3566708 w 3576868"/>
                <a:gd name="connsiteY85" fmla="*/ 1127776 h 3078496"/>
                <a:gd name="connsiteX86" fmla="*/ 3556548 w 3576868"/>
                <a:gd name="connsiteY86" fmla="*/ 1076976 h 3078496"/>
                <a:gd name="connsiteX87" fmla="*/ 3515908 w 3576868"/>
                <a:gd name="connsiteY87" fmla="*/ 1046496 h 3078496"/>
                <a:gd name="connsiteX88" fmla="*/ 3424468 w 3576868"/>
                <a:gd name="connsiteY88" fmla="*/ 1005856 h 3078496"/>
                <a:gd name="connsiteX89" fmla="*/ 3363508 w 3576868"/>
                <a:gd name="connsiteY89" fmla="*/ 944896 h 3078496"/>
                <a:gd name="connsiteX90" fmla="*/ 3312708 w 3576868"/>
                <a:gd name="connsiteY90" fmla="*/ 883936 h 3078496"/>
                <a:gd name="connsiteX91" fmla="*/ 3302548 w 3576868"/>
                <a:gd name="connsiteY91" fmla="*/ 843296 h 3078496"/>
                <a:gd name="connsiteX92" fmla="*/ 3353348 w 3576868"/>
                <a:gd name="connsiteY92" fmla="*/ 731536 h 3078496"/>
                <a:gd name="connsiteX93" fmla="*/ 3383828 w 3576868"/>
                <a:gd name="connsiteY93" fmla="*/ 650256 h 3078496"/>
                <a:gd name="connsiteX94" fmla="*/ 3363508 w 3576868"/>
                <a:gd name="connsiteY94" fmla="*/ 518176 h 3078496"/>
                <a:gd name="connsiteX95" fmla="*/ 3333028 w 3576868"/>
                <a:gd name="connsiteY95" fmla="*/ 487696 h 3078496"/>
                <a:gd name="connsiteX96" fmla="*/ 3302548 w 3576868"/>
                <a:gd name="connsiteY96" fmla="*/ 447056 h 3078496"/>
                <a:gd name="connsiteX97" fmla="*/ 3282228 w 3576868"/>
                <a:gd name="connsiteY97" fmla="*/ 355616 h 3078496"/>
                <a:gd name="connsiteX98" fmla="*/ 3272068 w 3576868"/>
                <a:gd name="connsiteY98" fmla="*/ 304816 h 3078496"/>
                <a:gd name="connsiteX99" fmla="*/ 3231428 w 3576868"/>
                <a:gd name="connsiteY99" fmla="*/ 223536 h 3078496"/>
                <a:gd name="connsiteX100" fmla="*/ 3190788 w 3576868"/>
                <a:gd name="connsiteY100" fmla="*/ 142256 h 3078496"/>
                <a:gd name="connsiteX101" fmla="*/ 3119668 w 3576868"/>
                <a:gd name="connsiteY101" fmla="*/ 81296 h 3078496"/>
                <a:gd name="connsiteX102" fmla="*/ 2926628 w 3576868"/>
                <a:gd name="connsiteY102" fmla="*/ 60976 h 3078496"/>
                <a:gd name="connsiteX103" fmla="*/ 2743748 w 3576868"/>
                <a:gd name="connsiteY103" fmla="*/ 71136 h 3078496"/>
                <a:gd name="connsiteX104" fmla="*/ 2621265 w 3576868"/>
                <a:gd name="connsiteY104" fmla="*/ 124634 h 3078496"/>
                <a:gd name="connsiteX105" fmla="*/ 2402130 w 3576868"/>
                <a:gd name="connsiteY105" fmla="*/ 110742 h 3078496"/>
                <a:gd name="connsiteX106" fmla="*/ 2308285 w 3576868"/>
                <a:gd name="connsiteY106" fmla="*/ 148037 h 3078496"/>
                <a:gd name="connsiteX107" fmla="*/ 2239598 w 3576868"/>
                <a:gd name="connsiteY107" fmla="*/ 173243 h 3078496"/>
                <a:gd name="connsiteX108" fmla="*/ 2134148 w 3576868"/>
                <a:gd name="connsiteY108" fmla="*/ 152416 h 3078496"/>
                <a:gd name="connsiteX109" fmla="*/ 2103668 w 3576868"/>
                <a:gd name="connsiteY109" fmla="*/ 182896 h 3078496"/>
                <a:gd name="connsiteX110" fmla="*/ 2012228 w 3576868"/>
                <a:gd name="connsiteY110" fmla="*/ 172736 h 3078496"/>
                <a:gd name="connsiteX111" fmla="*/ 1981748 w 3576868"/>
                <a:gd name="connsiteY111" fmla="*/ 162576 h 3078496"/>
                <a:gd name="connsiteX112" fmla="*/ 1839508 w 3576868"/>
                <a:gd name="connsiteY112" fmla="*/ 142256 h 3078496"/>
                <a:gd name="connsiteX113" fmla="*/ 1778548 w 3576868"/>
                <a:gd name="connsiteY113" fmla="*/ 121936 h 3078496"/>
                <a:gd name="connsiteX114" fmla="*/ 1717588 w 3576868"/>
                <a:gd name="connsiteY114" fmla="*/ 91456 h 3078496"/>
                <a:gd name="connsiteX115" fmla="*/ 1666788 w 3576868"/>
                <a:gd name="connsiteY115" fmla="*/ 60976 h 3078496"/>
                <a:gd name="connsiteX116" fmla="*/ 1575348 w 3576868"/>
                <a:gd name="connsiteY116" fmla="*/ 30496 h 3078496"/>
                <a:gd name="connsiteX117" fmla="*/ 1544868 w 3576868"/>
                <a:gd name="connsiteY117" fmla="*/ 10176 h 3078496"/>
                <a:gd name="connsiteX118" fmla="*/ 1321348 w 3576868"/>
                <a:gd name="connsiteY118" fmla="*/ 30496 h 3078496"/>
                <a:gd name="connsiteX119" fmla="*/ 1250228 w 3576868"/>
                <a:gd name="connsiteY119" fmla="*/ 60976 h 3078496"/>
                <a:gd name="connsiteX120" fmla="*/ 1219748 w 3576868"/>
                <a:gd name="connsiteY120" fmla="*/ 91456 h 3078496"/>
                <a:gd name="connsiteX121" fmla="*/ 1097828 w 3576868"/>
                <a:gd name="connsiteY121" fmla="*/ 121936 h 3078496"/>
                <a:gd name="connsiteX122" fmla="*/ 965748 w 3576868"/>
                <a:gd name="connsiteY122" fmla="*/ 101616 h 3078496"/>
                <a:gd name="connsiteX123" fmla="*/ 904788 w 3576868"/>
                <a:gd name="connsiteY123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528336 h 3078496"/>
                <a:gd name="connsiteX5" fmla="*/ 386628 w 3576868"/>
                <a:gd name="connsiteY5" fmla="*/ 721376 h 3078496"/>
                <a:gd name="connsiteX6" fmla="*/ 376468 w 3576868"/>
                <a:gd name="connsiteY6" fmla="*/ 751856 h 3078496"/>
                <a:gd name="connsiteX7" fmla="*/ 366308 w 3576868"/>
                <a:gd name="connsiteY7" fmla="*/ 792496 h 3078496"/>
                <a:gd name="connsiteX8" fmla="*/ 335828 w 3576868"/>
                <a:gd name="connsiteY8" fmla="*/ 833136 h 3078496"/>
                <a:gd name="connsiteX9" fmla="*/ 305348 w 3576868"/>
                <a:gd name="connsiteY9" fmla="*/ 894096 h 3078496"/>
                <a:gd name="connsiteX10" fmla="*/ 264708 w 3576868"/>
                <a:gd name="connsiteY10" fmla="*/ 934736 h 3078496"/>
                <a:gd name="connsiteX11" fmla="*/ 224068 w 3576868"/>
                <a:gd name="connsiteY11" fmla="*/ 995696 h 3078496"/>
                <a:gd name="connsiteX12" fmla="*/ 183428 w 3576868"/>
                <a:gd name="connsiteY12" fmla="*/ 1026176 h 3078496"/>
                <a:gd name="connsiteX13" fmla="*/ 112308 w 3576868"/>
                <a:gd name="connsiteY13" fmla="*/ 1076976 h 3078496"/>
                <a:gd name="connsiteX14" fmla="*/ 81828 w 3576868"/>
                <a:gd name="connsiteY14" fmla="*/ 1107456 h 3078496"/>
                <a:gd name="connsiteX15" fmla="*/ 31028 w 3576868"/>
                <a:gd name="connsiteY15" fmla="*/ 1127776 h 3078496"/>
                <a:gd name="connsiteX16" fmla="*/ 548 w 3576868"/>
                <a:gd name="connsiteY16" fmla="*/ 1219216 h 3078496"/>
                <a:gd name="connsiteX17" fmla="*/ 10708 w 3576868"/>
                <a:gd name="connsiteY17" fmla="*/ 1290336 h 3078496"/>
                <a:gd name="connsiteX18" fmla="*/ 41188 w 3576868"/>
                <a:gd name="connsiteY18" fmla="*/ 1341136 h 3078496"/>
                <a:gd name="connsiteX19" fmla="*/ 71668 w 3576868"/>
                <a:gd name="connsiteY19" fmla="*/ 1402096 h 3078496"/>
                <a:gd name="connsiteX20" fmla="*/ 102148 w 3576868"/>
                <a:gd name="connsiteY20" fmla="*/ 1452896 h 3078496"/>
                <a:gd name="connsiteX21" fmla="*/ 112308 w 3576868"/>
                <a:gd name="connsiteY21" fmla="*/ 1483376 h 3078496"/>
                <a:gd name="connsiteX22" fmla="*/ 132628 w 3576868"/>
                <a:gd name="connsiteY22" fmla="*/ 1513856 h 3078496"/>
                <a:gd name="connsiteX23" fmla="*/ 163108 w 3576868"/>
                <a:gd name="connsiteY23" fmla="*/ 1605296 h 3078496"/>
                <a:gd name="connsiteX24" fmla="*/ 203748 w 3576868"/>
                <a:gd name="connsiteY24" fmla="*/ 1656096 h 3078496"/>
                <a:gd name="connsiteX25" fmla="*/ 224068 w 3576868"/>
                <a:gd name="connsiteY25" fmla="*/ 1737376 h 3078496"/>
                <a:gd name="connsiteX26" fmla="*/ 244388 w 3576868"/>
                <a:gd name="connsiteY26" fmla="*/ 1818656 h 3078496"/>
                <a:gd name="connsiteX27" fmla="*/ 274868 w 3576868"/>
                <a:gd name="connsiteY27" fmla="*/ 2143776 h 3078496"/>
                <a:gd name="connsiteX28" fmla="*/ 295188 w 3576868"/>
                <a:gd name="connsiteY28" fmla="*/ 2184416 h 3078496"/>
                <a:gd name="connsiteX29" fmla="*/ 305348 w 3576868"/>
                <a:gd name="connsiteY29" fmla="*/ 2225056 h 3078496"/>
                <a:gd name="connsiteX30" fmla="*/ 315508 w 3576868"/>
                <a:gd name="connsiteY30" fmla="*/ 2255536 h 3078496"/>
                <a:gd name="connsiteX31" fmla="*/ 315508 w 3576868"/>
                <a:gd name="connsiteY31" fmla="*/ 2468896 h 3078496"/>
                <a:gd name="connsiteX32" fmla="*/ 305348 w 3576868"/>
                <a:gd name="connsiteY32" fmla="*/ 2499376 h 3078496"/>
                <a:gd name="connsiteX33" fmla="*/ 244388 w 3576868"/>
                <a:gd name="connsiteY33" fmla="*/ 2570496 h 3078496"/>
                <a:gd name="connsiteX34" fmla="*/ 244388 w 3576868"/>
                <a:gd name="connsiteY34" fmla="*/ 2763536 h 3078496"/>
                <a:gd name="connsiteX35" fmla="*/ 356148 w 3576868"/>
                <a:gd name="connsiteY35" fmla="*/ 2865136 h 3078496"/>
                <a:gd name="connsiteX36" fmla="*/ 396788 w 3576868"/>
                <a:gd name="connsiteY36" fmla="*/ 2895616 h 3078496"/>
                <a:gd name="connsiteX37" fmla="*/ 447588 w 3576868"/>
                <a:gd name="connsiteY37" fmla="*/ 2915936 h 3078496"/>
                <a:gd name="connsiteX38" fmla="*/ 539028 w 3576868"/>
                <a:gd name="connsiteY38" fmla="*/ 2936256 h 3078496"/>
                <a:gd name="connsiteX39" fmla="*/ 762548 w 3576868"/>
                <a:gd name="connsiteY39" fmla="*/ 3007376 h 3078496"/>
                <a:gd name="connsiteX40" fmla="*/ 813348 w 3576868"/>
                <a:gd name="connsiteY40" fmla="*/ 3027696 h 3078496"/>
                <a:gd name="connsiteX41" fmla="*/ 853988 w 3576868"/>
                <a:gd name="connsiteY41" fmla="*/ 3037856 h 3078496"/>
                <a:gd name="connsiteX42" fmla="*/ 904788 w 3576868"/>
                <a:gd name="connsiteY42" fmla="*/ 3058176 h 3078496"/>
                <a:gd name="connsiteX43" fmla="*/ 955588 w 3576868"/>
                <a:gd name="connsiteY43" fmla="*/ 3068336 h 3078496"/>
                <a:gd name="connsiteX44" fmla="*/ 986068 w 3576868"/>
                <a:gd name="connsiteY44" fmla="*/ 3078496 h 3078496"/>
                <a:gd name="connsiteX45" fmla="*/ 1107988 w 3576868"/>
                <a:gd name="connsiteY45" fmla="*/ 3068336 h 3078496"/>
                <a:gd name="connsiteX46" fmla="*/ 1168948 w 3576868"/>
                <a:gd name="connsiteY46" fmla="*/ 3058176 h 3078496"/>
                <a:gd name="connsiteX47" fmla="*/ 1748068 w 3576868"/>
                <a:gd name="connsiteY47" fmla="*/ 3037856 h 3078496"/>
                <a:gd name="connsiteX48" fmla="*/ 1819188 w 3576868"/>
                <a:gd name="connsiteY48" fmla="*/ 2926096 h 3078496"/>
                <a:gd name="connsiteX49" fmla="*/ 1849668 w 3576868"/>
                <a:gd name="connsiteY49" fmla="*/ 2661936 h 3078496"/>
                <a:gd name="connsiteX50" fmla="*/ 1859828 w 3576868"/>
                <a:gd name="connsiteY50" fmla="*/ 2590816 h 3078496"/>
                <a:gd name="connsiteX51" fmla="*/ 1971588 w 3576868"/>
                <a:gd name="connsiteY51" fmla="*/ 2570496 h 3078496"/>
                <a:gd name="connsiteX52" fmla="*/ 2459268 w 3576868"/>
                <a:gd name="connsiteY52" fmla="*/ 2590816 h 3078496"/>
                <a:gd name="connsiteX53" fmla="*/ 2520228 w 3576868"/>
                <a:gd name="connsiteY53" fmla="*/ 2600976 h 3078496"/>
                <a:gd name="connsiteX54" fmla="*/ 2571028 w 3576868"/>
                <a:gd name="connsiteY54" fmla="*/ 2621296 h 3078496"/>
                <a:gd name="connsiteX55" fmla="*/ 2611668 w 3576868"/>
                <a:gd name="connsiteY55" fmla="*/ 2702576 h 3078496"/>
                <a:gd name="connsiteX56" fmla="*/ 2631988 w 3576868"/>
                <a:gd name="connsiteY56" fmla="*/ 2763536 h 3078496"/>
                <a:gd name="connsiteX57" fmla="*/ 2652308 w 3576868"/>
                <a:gd name="connsiteY57" fmla="*/ 2804176 h 3078496"/>
                <a:gd name="connsiteX58" fmla="*/ 2692948 w 3576868"/>
                <a:gd name="connsiteY58" fmla="*/ 2885456 h 3078496"/>
                <a:gd name="connsiteX59" fmla="*/ 2723428 w 3576868"/>
                <a:gd name="connsiteY59" fmla="*/ 2926096 h 3078496"/>
                <a:gd name="connsiteX60" fmla="*/ 2753908 w 3576868"/>
                <a:gd name="connsiteY60" fmla="*/ 2936256 h 3078496"/>
                <a:gd name="connsiteX61" fmla="*/ 2865668 w 3576868"/>
                <a:gd name="connsiteY61" fmla="*/ 2966736 h 3078496"/>
                <a:gd name="connsiteX62" fmla="*/ 3079028 w 3576868"/>
                <a:gd name="connsiteY62" fmla="*/ 2956576 h 3078496"/>
                <a:gd name="connsiteX63" fmla="*/ 3180628 w 3576868"/>
                <a:gd name="connsiteY63" fmla="*/ 2926096 h 3078496"/>
                <a:gd name="connsiteX64" fmla="*/ 3272068 w 3576868"/>
                <a:gd name="connsiteY64" fmla="*/ 2875296 h 3078496"/>
                <a:gd name="connsiteX65" fmla="*/ 3292388 w 3576868"/>
                <a:gd name="connsiteY65" fmla="*/ 2844816 h 3078496"/>
                <a:gd name="connsiteX66" fmla="*/ 3302548 w 3576868"/>
                <a:gd name="connsiteY66" fmla="*/ 2814336 h 3078496"/>
                <a:gd name="connsiteX67" fmla="*/ 3322868 w 3576868"/>
                <a:gd name="connsiteY67" fmla="*/ 2641616 h 3078496"/>
                <a:gd name="connsiteX68" fmla="*/ 3353348 w 3576868"/>
                <a:gd name="connsiteY68" fmla="*/ 2540016 h 3078496"/>
                <a:gd name="connsiteX69" fmla="*/ 3383828 w 3576868"/>
                <a:gd name="connsiteY69" fmla="*/ 2479056 h 3078496"/>
                <a:gd name="connsiteX70" fmla="*/ 3434628 w 3576868"/>
                <a:gd name="connsiteY70" fmla="*/ 2377456 h 3078496"/>
                <a:gd name="connsiteX71" fmla="*/ 3475268 w 3576868"/>
                <a:gd name="connsiteY71" fmla="*/ 2306336 h 3078496"/>
                <a:gd name="connsiteX72" fmla="*/ 3505748 w 3576868"/>
                <a:gd name="connsiteY72" fmla="*/ 2286016 h 3078496"/>
                <a:gd name="connsiteX73" fmla="*/ 3526068 w 3576868"/>
                <a:gd name="connsiteY73" fmla="*/ 2255536 h 3078496"/>
                <a:gd name="connsiteX74" fmla="*/ 3566708 w 3576868"/>
                <a:gd name="connsiteY74" fmla="*/ 2164096 h 3078496"/>
                <a:gd name="connsiteX75" fmla="*/ 3576868 w 3576868"/>
                <a:gd name="connsiteY75" fmla="*/ 2133616 h 3078496"/>
                <a:gd name="connsiteX76" fmla="*/ 3566708 w 3576868"/>
                <a:gd name="connsiteY76" fmla="*/ 1869456 h 3078496"/>
                <a:gd name="connsiteX77" fmla="*/ 3505748 w 3576868"/>
                <a:gd name="connsiteY77" fmla="*/ 1727216 h 3078496"/>
                <a:gd name="connsiteX78" fmla="*/ 3485428 w 3576868"/>
                <a:gd name="connsiteY78" fmla="*/ 1676416 h 3078496"/>
                <a:gd name="connsiteX79" fmla="*/ 3475268 w 3576868"/>
                <a:gd name="connsiteY79" fmla="*/ 1605296 h 3078496"/>
                <a:gd name="connsiteX80" fmla="*/ 3465108 w 3576868"/>
                <a:gd name="connsiteY80" fmla="*/ 1564656 h 3078496"/>
                <a:gd name="connsiteX81" fmla="*/ 3475268 w 3576868"/>
                <a:gd name="connsiteY81" fmla="*/ 1381776 h 3078496"/>
                <a:gd name="connsiteX82" fmla="*/ 3495588 w 3576868"/>
                <a:gd name="connsiteY82" fmla="*/ 1320816 h 3078496"/>
                <a:gd name="connsiteX83" fmla="*/ 3505748 w 3576868"/>
                <a:gd name="connsiteY83" fmla="*/ 1280176 h 3078496"/>
                <a:gd name="connsiteX84" fmla="*/ 3566708 w 3576868"/>
                <a:gd name="connsiteY84" fmla="*/ 1127776 h 3078496"/>
                <a:gd name="connsiteX85" fmla="*/ 3556548 w 3576868"/>
                <a:gd name="connsiteY85" fmla="*/ 1076976 h 3078496"/>
                <a:gd name="connsiteX86" fmla="*/ 3515908 w 3576868"/>
                <a:gd name="connsiteY86" fmla="*/ 1046496 h 3078496"/>
                <a:gd name="connsiteX87" fmla="*/ 3424468 w 3576868"/>
                <a:gd name="connsiteY87" fmla="*/ 1005856 h 3078496"/>
                <a:gd name="connsiteX88" fmla="*/ 3363508 w 3576868"/>
                <a:gd name="connsiteY88" fmla="*/ 944896 h 3078496"/>
                <a:gd name="connsiteX89" fmla="*/ 3312708 w 3576868"/>
                <a:gd name="connsiteY89" fmla="*/ 883936 h 3078496"/>
                <a:gd name="connsiteX90" fmla="*/ 3302548 w 3576868"/>
                <a:gd name="connsiteY90" fmla="*/ 843296 h 3078496"/>
                <a:gd name="connsiteX91" fmla="*/ 3353348 w 3576868"/>
                <a:gd name="connsiteY91" fmla="*/ 731536 h 3078496"/>
                <a:gd name="connsiteX92" fmla="*/ 3383828 w 3576868"/>
                <a:gd name="connsiteY92" fmla="*/ 650256 h 3078496"/>
                <a:gd name="connsiteX93" fmla="*/ 3363508 w 3576868"/>
                <a:gd name="connsiteY93" fmla="*/ 518176 h 3078496"/>
                <a:gd name="connsiteX94" fmla="*/ 3333028 w 3576868"/>
                <a:gd name="connsiteY94" fmla="*/ 487696 h 3078496"/>
                <a:gd name="connsiteX95" fmla="*/ 3302548 w 3576868"/>
                <a:gd name="connsiteY95" fmla="*/ 447056 h 3078496"/>
                <a:gd name="connsiteX96" fmla="*/ 3282228 w 3576868"/>
                <a:gd name="connsiteY96" fmla="*/ 355616 h 3078496"/>
                <a:gd name="connsiteX97" fmla="*/ 3272068 w 3576868"/>
                <a:gd name="connsiteY97" fmla="*/ 304816 h 3078496"/>
                <a:gd name="connsiteX98" fmla="*/ 3231428 w 3576868"/>
                <a:gd name="connsiteY98" fmla="*/ 223536 h 3078496"/>
                <a:gd name="connsiteX99" fmla="*/ 3190788 w 3576868"/>
                <a:gd name="connsiteY99" fmla="*/ 142256 h 3078496"/>
                <a:gd name="connsiteX100" fmla="*/ 3119668 w 3576868"/>
                <a:gd name="connsiteY100" fmla="*/ 81296 h 3078496"/>
                <a:gd name="connsiteX101" fmla="*/ 2926628 w 3576868"/>
                <a:gd name="connsiteY101" fmla="*/ 60976 h 3078496"/>
                <a:gd name="connsiteX102" fmla="*/ 2743748 w 3576868"/>
                <a:gd name="connsiteY102" fmla="*/ 71136 h 3078496"/>
                <a:gd name="connsiteX103" fmla="*/ 2621265 w 3576868"/>
                <a:gd name="connsiteY103" fmla="*/ 124634 h 3078496"/>
                <a:gd name="connsiteX104" fmla="*/ 2402130 w 3576868"/>
                <a:gd name="connsiteY104" fmla="*/ 110742 h 3078496"/>
                <a:gd name="connsiteX105" fmla="*/ 2308285 w 3576868"/>
                <a:gd name="connsiteY105" fmla="*/ 148037 h 3078496"/>
                <a:gd name="connsiteX106" fmla="*/ 2239598 w 3576868"/>
                <a:gd name="connsiteY106" fmla="*/ 173243 h 3078496"/>
                <a:gd name="connsiteX107" fmla="*/ 2134148 w 3576868"/>
                <a:gd name="connsiteY107" fmla="*/ 152416 h 3078496"/>
                <a:gd name="connsiteX108" fmla="*/ 2103668 w 3576868"/>
                <a:gd name="connsiteY108" fmla="*/ 182896 h 3078496"/>
                <a:gd name="connsiteX109" fmla="*/ 2012228 w 3576868"/>
                <a:gd name="connsiteY109" fmla="*/ 172736 h 3078496"/>
                <a:gd name="connsiteX110" fmla="*/ 1981748 w 3576868"/>
                <a:gd name="connsiteY110" fmla="*/ 162576 h 3078496"/>
                <a:gd name="connsiteX111" fmla="*/ 1839508 w 3576868"/>
                <a:gd name="connsiteY111" fmla="*/ 142256 h 3078496"/>
                <a:gd name="connsiteX112" fmla="*/ 1778548 w 3576868"/>
                <a:gd name="connsiteY112" fmla="*/ 121936 h 3078496"/>
                <a:gd name="connsiteX113" fmla="*/ 1717588 w 3576868"/>
                <a:gd name="connsiteY113" fmla="*/ 91456 h 3078496"/>
                <a:gd name="connsiteX114" fmla="*/ 1666788 w 3576868"/>
                <a:gd name="connsiteY114" fmla="*/ 60976 h 3078496"/>
                <a:gd name="connsiteX115" fmla="*/ 1575348 w 3576868"/>
                <a:gd name="connsiteY115" fmla="*/ 30496 h 3078496"/>
                <a:gd name="connsiteX116" fmla="*/ 1544868 w 3576868"/>
                <a:gd name="connsiteY116" fmla="*/ 10176 h 3078496"/>
                <a:gd name="connsiteX117" fmla="*/ 1321348 w 3576868"/>
                <a:gd name="connsiteY117" fmla="*/ 30496 h 3078496"/>
                <a:gd name="connsiteX118" fmla="*/ 1250228 w 3576868"/>
                <a:gd name="connsiteY118" fmla="*/ 60976 h 3078496"/>
                <a:gd name="connsiteX119" fmla="*/ 1219748 w 3576868"/>
                <a:gd name="connsiteY119" fmla="*/ 91456 h 3078496"/>
                <a:gd name="connsiteX120" fmla="*/ 1097828 w 3576868"/>
                <a:gd name="connsiteY120" fmla="*/ 121936 h 3078496"/>
                <a:gd name="connsiteX121" fmla="*/ 965748 w 3576868"/>
                <a:gd name="connsiteY121" fmla="*/ 101616 h 3078496"/>
                <a:gd name="connsiteX122" fmla="*/ 904788 w 3576868"/>
                <a:gd name="connsiteY122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274868 w 3576868"/>
                <a:gd name="connsiteY26" fmla="*/ 2143776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1445402 w 3576868"/>
                <a:gd name="connsiteY26" fmla="*/ 1300147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1445402 w 3576868"/>
                <a:gd name="connsiteY25" fmla="*/ 1300147 h 3078496"/>
                <a:gd name="connsiteX26" fmla="*/ 295188 w 3576868"/>
                <a:gd name="connsiteY26" fmla="*/ 2184416 h 3078496"/>
                <a:gd name="connsiteX27" fmla="*/ 305348 w 3576868"/>
                <a:gd name="connsiteY27" fmla="*/ 2225056 h 3078496"/>
                <a:gd name="connsiteX28" fmla="*/ 315508 w 3576868"/>
                <a:gd name="connsiteY28" fmla="*/ 2255536 h 3078496"/>
                <a:gd name="connsiteX29" fmla="*/ 315508 w 3576868"/>
                <a:gd name="connsiteY29" fmla="*/ 2468896 h 3078496"/>
                <a:gd name="connsiteX30" fmla="*/ 305348 w 3576868"/>
                <a:gd name="connsiteY30" fmla="*/ 2499376 h 3078496"/>
                <a:gd name="connsiteX31" fmla="*/ 244388 w 3576868"/>
                <a:gd name="connsiteY31" fmla="*/ 2570496 h 3078496"/>
                <a:gd name="connsiteX32" fmla="*/ 244388 w 3576868"/>
                <a:gd name="connsiteY32" fmla="*/ 2763536 h 3078496"/>
                <a:gd name="connsiteX33" fmla="*/ 356148 w 3576868"/>
                <a:gd name="connsiteY33" fmla="*/ 2865136 h 3078496"/>
                <a:gd name="connsiteX34" fmla="*/ 396788 w 3576868"/>
                <a:gd name="connsiteY34" fmla="*/ 2895616 h 3078496"/>
                <a:gd name="connsiteX35" fmla="*/ 447588 w 3576868"/>
                <a:gd name="connsiteY35" fmla="*/ 2915936 h 3078496"/>
                <a:gd name="connsiteX36" fmla="*/ 539028 w 3576868"/>
                <a:gd name="connsiteY36" fmla="*/ 2936256 h 3078496"/>
                <a:gd name="connsiteX37" fmla="*/ 762548 w 3576868"/>
                <a:gd name="connsiteY37" fmla="*/ 3007376 h 3078496"/>
                <a:gd name="connsiteX38" fmla="*/ 813348 w 3576868"/>
                <a:gd name="connsiteY38" fmla="*/ 3027696 h 3078496"/>
                <a:gd name="connsiteX39" fmla="*/ 853988 w 3576868"/>
                <a:gd name="connsiteY39" fmla="*/ 3037856 h 3078496"/>
                <a:gd name="connsiteX40" fmla="*/ 904788 w 3576868"/>
                <a:gd name="connsiteY40" fmla="*/ 3058176 h 3078496"/>
                <a:gd name="connsiteX41" fmla="*/ 955588 w 3576868"/>
                <a:gd name="connsiteY41" fmla="*/ 3068336 h 3078496"/>
                <a:gd name="connsiteX42" fmla="*/ 986068 w 3576868"/>
                <a:gd name="connsiteY42" fmla="*/ 3078496 h 3078496"/>
                <a:gd name="connsiteX43" fmla="*/ 1107988 w 3576868"/>
                <a:gd name="connsiteY43" fmla="*/ 3068336 h 3078496"/>
                <a:gd name="connsiteX44" fmla="*/ 1168948 w 3576868"/>
                <a:gd name="connsiteY44" fmla="*/ 3058176 h 3078496"/>
                <a:gd name="connsiteX45" fmla="*/ 1748068 w 3576868"/>
                <a:gd name="connsiteY45" fmla="*/ 3037856 h 3078496"/>
                <a:gd name="connsiteX46" fmla="*/ 1819188 w 3576868"/>
                <a:gd name="connsiteY46" fmla="*/ 2926096 h 3078496"/>
                <a:gd name="connsiteX47" fmla="*/ 1849668 w 3576868"/>
                <a:gd name="connsiteY47" fmla="*/ 2661936 h 3078496"/>
                <a:gd name="connsiteX48" fmla="*/ 1859828 w 3576868"/>
                <a:gd name="connsiteY48" fmla="*/ 2590816 h 3078496"/>
                <a:gd name="connsiteX49" fmla="*/ 1971588 w 3576868"/>
                <a:gd name="connsiteY49" fmla="*/ 2570496 h 3078496"/>
                <a:gd name="connsiteX50" fmla="*/ 2459268 w 3576868"/>
                <a:gd name="connsiteY50" fmla="*/ 2590816 h 3078496"/>
                <a:gd name="connsiteX51" fmla="*/ 2520228 w 3576868"/>
                <a:gd name="connsiteY51" fmla="*/ 2600976 h 3078496"/>
                <a:gd name="connsiteX52" fmla="*/ 2571028 w 3576868"/>
                <a:gd name="connsiteY52" fmla="*/ 2621296 h 3078496"/>
                <a:gd name="connsiteX53" fmla="*/ 2611668 w 3576868"/>
                <a:gd name="connsiteY53" fmla="*/ 2702576 h 3078496"/>
                <a:gd name="connsiteX54" fmla="*/ 2631988 w 3576868"/>
                <a:gd name="connsiteY54" fmla="*/ 2763536 h 3078496"/>
                <a:gd name="connsiteX55" fmla="*/ 2652308 w 3576868"/>
                <a:gd name="connsiteY55" fmla="*/ 2804176 h 3078496"/>
                <a:gd name="connsiteX56" fmla="*/ 2692948 w 3576868"/>
                <a:gd name="connsiteY56" fmla="*/ 2885456 h 3078496"/>
                <a:gd name="connsiteX57" fmla="*/ 2723428 w 3576868"/>
                <a:gd name="connsiteY57" fmla="*/ 2926096 h 3078496"/>
                <a:gd name="connsiteX58" fmla="*/ 2753908 w 3576868"/>
                <a:gd name="connsiteY58" fmla="*/ 2936256 h 3078496"/>
                <a:gd name="connsiteX59" fmla="*/ 2865668 w 3576868"/>
                <a:gd name="connsiteY59" fmla="*/ 2966736 h 3078496"/>
                <a:gd name="connsiteX60" fmla="*/ 3079028 w 3576868"/>
                <a:gd name="connsiteY60" fmla="*/ 2956576 h 3078496"/>
                <a:gd name="connsiteX61" fmla="*/ 3180628 w 3576868"/>
                <a:gd name="connsiteY61" fmla="*/ 2926096 h 3078496"/>
                <a:gd name="connsiteX62" fmla="*/ 3272068 w 3576868"/>
                <a:gd name="connsiteY62" fmla="*/ 2875296 h 3078496"/>
                <a:gd name="connsiteX63" fmla="*/ 3292388 w 3576868"/>
                <a:gd name="connsiteY63" fmla="*/ 2844816 h 3078496"/>
                <a:gd name="connsiteX64" fmla="*/ 3302548 w 3576868"/>
                <a:gd name="connsiteY64" fmla="*/ 2814336 h 3078496"/>
                <a:gd name="connsiteX65" fmla="*/ 3322868 w 3576868"/>
                <a:gd name="connsiteY65" fmla="*/ 2641616 h 3078496"/>
                <a:gd name="connsiteX66" fmla="*/ 3353348 w 3576868"/>
                <a:gd name="connsiteY66" fmla="*/ 2540016 h 3078496"/>
                <a:gd name="connsiteX67" fmla="*/ 3383828 w 3576868"/>
                <a:gd name="connsiteY67" fmla="*/ 2479056 h 3078496"/>
                <a:gd name="connsiteX68" fmla="*/ 3434628 w 3576868"/>
                <a:gd name="connsiteY68" fmla="*/ 2377456 h 3078496"/>
                <a:gd name="connsiteX69" fmla="*/ 3475268 w 3576868"/>
                <a:gd name="connsiteY69" fmla="*/ 2306336 h 3078496"/>
                <a:gd name="connsiteX70" fmla="*/ 3505748 w 3576868"/>
                <a:gd name="connsiteY70" fmla="*/ 2286016 h 3078496"/>
                <a:gd name="connsiteX71" fmla="*/ 3526068 w 3576868"/>
                <a:gd name="connsiteY71" fmla="*/ 2255536 h 3078496"/>
                <a:gd name="connsiteX72" fmla="*/ 3566708 w 3576868"/>
                <a:gd name="connsiteY72" fmla="*/ 2164096 h 3078496"/>
                <a:gd name="connsiteX73" fmla="*/ 3576868 w 3576868"/>
                <a:gd name="connsiteY73" fmla="*/ 2133616 h 3078496"/>
                <a:gd name="connsiteX74" fmla="*/ 3566708 w 3576868"/>
                <a:gd name="connsiteY74" fmla="*/ 1869456 h 3078496"/>
                <a:gd name="connsiteX75" fmla="*/ 3505748 w 3576868"/>
                <a:gd name="connsiteY75" fmla="*/ 1727216 h 3078496"/>
                <a:gd name="connsiteX76" fmla="*/ 3485428 w 3576868"/>
                <a:gd name="connsiteY76" fmla="*/ 1676416 h 3078496"/>
                <a:gd name="connsiteX77" fmla="*/ 3475268 w 3576868"/>
                <a:gd name="connsiteY77" fmla="*/ 1605296 h 3078496"/>
                <a:gd name="connsiteX78" fmla="*/ 3465108 w 3576868"/>
                <a:gd name="connsiteY78" fmla="*/ 1564656 h 3078496"/>
                <a:gd name="connsiteX79" fmla="*/ 3475268 w 3576868"/>
                <a:gd name="connsiteY79" fmla="*/ 1381776 h 3078496"/>
                <a:gd name="connsiteX80" fmla="*/ 3495588 w 3576868"/>
                <a:gd name="connsiteY80" fmla="*/ 1320816 h 3078496"/>
                <a:gd name="connsiteX81" fmla="*/ 3505748 w 3576868"/>
                <a:gd name="connsiteY81" fmla="*/ 1280176 h 3078496"/>
                <a:gd name="connsiteX82" fmla="*/ 3566708 w 3576868"/>
                <a:gd name="connsiteY82" fmla="*/ 1127776 h 3078496"/>
                <a:gd name="connsiteX83" fmla="*/ 3556548 w 3576868"/>
                <a:gd name="connsiteY83" fmla="*/ 1076976 h 3078496"/>
                <a:gd name="connsiteX84" fmla="*/ 3515908 w 3576868"/>
                <a:gd name="connsiteY84" fmla="*/ 1046496 h 3078496"/>
                <a:gd name="connsiteX85" fmla="*/ 3424468 w 3576868"/>
                <a:gd name="connsiteY85" fmla="*/ 1005856 h 3078496"/>
                <a:gd name="connsiteX86" fmla="*/ 3363508 w 3576868"/>
                <a:gd name="connsiteY86" fmla="*/ 944896 h 3078496"/>
                <a:gd name="connsiteX87" fmla="*/ 3312708 w 3576868"/>
                <a:gd name="connsiteY87" fmla="*/ 883936 h 3078496"/>
                <a:gd name="connsiteX88" fmla="*/ 3302548 w 3576868"/>
                <a:gd name="connsiteY88" fmla="*/ 843296 h 3078496"/>
                <a:gd name="connsiteX89" fmla="*/ 3353348 w 3576868"/>
                <a:gd name="connsiteY89" fmla="*/ 731536 h 3078496"/>
                <a:gd name="connsiteX90" fmla="*/ 3383828 w 3576868"/>
                <a:gd name="connsiteY90" fmla="*/ 650256 h 3078496"/>
                <a:gd name="connsiteX91" fmla="*/ 3363508 w 3576868"/>
                <a:gd name="connsiteY91" fmla="*/ 518176 h 3078496"/>
                <a:gd name="connsiteX92" fmla="*/ 3333028 w 3576868"/>
                <a:gd name="connsiteY92" fmla="*/ 487696 h 3078496"/>
                <a:gd name="connsiteX93" fmla="*/ 3302548 w 3576868"/>
                <a:gd name="connsiteY93" fmla="*/ 447056 h 3078496"/>
                <a:gd name="connsiteX94" fmla="*/ 3282228 w 3576868"/>
                <a:gd name="connsiteY94" fmla="*/ 355616 h 3078496"/>
                <a:gd name="connsiteX95" fmla="*/ 3272068 w 3576868"/>
                <a:gd name="connsiteY95" fmla="*/ 304816 h 3078496"/>
                <a:gd name="connsiteX96" fmla="*/ 3231428 w 3576868"/>
                <a:gd name="connsiteY96" fmla="*/ 223536 h 3078496"/>
                <a:gd name="connsiteX97" fmla="*/ 3190788 w 3576868"/>
                <a:gd name="connsiteY97" fmla="*/ 142256 h 3078496"/>
                <a:gd name="connsiteX98" fmla="*/ 3119668 w 3576868"/>
                <a:gd name="connsiteY98" fmla="*/ 81296 h 3078496"/>
                <a:gd name="connsiteX99" fmla="*/ 2926628 w 3576868"/>
                <a:gd name="connsiteY99" fmla="*/ 60976 h 3078496"/>
                <a:gd name="connsiteX100" fmla="*/ 2743748 w 3576868"/>
                <a:gd name="connsiteY100" fmla="*/ 71136 h 3078496"/>
                <a:gd name="connsiteX101" fmla="*/ 2621265 w 3576868"/>
                <a:gd name="connsiteY101" fmla="*/ 124634 h 3078496"/>
                <a:gd name="connsiteX102" fmla="*/ 2402130 w 3576868"/>
                <a:gd name="connsiteY102" fmla="*/ 110742 h 3078496"/>
                <a:gd name="connsiteX103" fmla="*/ 2308285 w 3576868"/>
                <a:gd name="connsiteY103" fmla="*/ 148037 h 3078496"/>
                <a:gd name="connsiteX104" fmla="*/ 2239598 w 3576868"/>
                <a:gd name="connsiteY104" fmla="*/ 173243 h 3078496"/>
                <a:gd name="connsiteX105" fmla="*/ 2134148 w 3576868"/>
                <a:gd name="connsiteY105" fmla="*/ 152416 h 3078496"/>
                <a:gd name="connsiteX106" fmla="*/ 2103668 w 3576868"/>
                <a:gd name="connsiteY106" fmla="*/ 182896 h 3078496"/>
                <a:gd name="connsiteX107" fmla="*/ 2012228 w 3576868"/>
                <a:gd name="connsiteY107" fmla="*/ 172736 h 3078496"/>
                <a:gd name="connsiteX108" fmla="*/ 1981748 w 3576868"/>
                <a:gd name="connsiteY108" fmla="*/ 162576 h 3078496"/>
                <a:gd name="connsiteX109" fmla="*/ 1839508 w 3576868"/>
                <a:gd name="connsiteY109" fmla="*/ 142256 h 3078496"/>
                <a:gd name="connsiteX110" fmla="*/ 1778548 w 3576868"/>
                <a:gd name="connsiteY110" fmla="*/ 121936 h 3078496"/>
                <a:gd name="connsiteX111" fmla="*/ 1717588 w 3576868"/>
                <a:gd name="connsiteY111" fmla="*/ 91456 h 3078496"/>
                <a:gd name="connsiteX112" fmla="*/ 1666788 w 3576868"/>
                <a:gd name="connsiteY112" fmla="*/ 60976 h 3078496"/>
                <a:gd name="connsiteX113" fmla="*/ 1575348 w 3576868"/>
                <a:gd name="connsiteY113" fmla="*/ 30496 h 3078496"/>
                <a:gd name="connsiteX114" fmla="*/ 1544868 w 3576868"/>
                <a:gd name="connsiteY114" fmla="*/ 10176 h 3078496"/>
                <a:gd name="connsiteX115" fmla="*/ 1321348 w 3576868"/>
                <a:gd name="connsiteY115" fmla="*/ 30496 h 3078496"/>
                <a:gd name="connsiteX116" fmla="*/ 1250228 w 3576868"/>
                <a:gd name="connsiteY116" fmla="*/ 60976 h 3078496"/>
                <a:gd name="connsiteX117" fmla="*/ 1219748 w 3576868"/>
                <a:gd name="connsiteY117" fmla="*/ 91456 h 3078496"/>
                <a:gd name="connsiteX118" fmla="*/ 1097828 w 3576868"/>
                <a:gd name="connsiteY118" fmla="*/ 121936 h 3078496"/>
                <a:gd name="connsiteX119" fmla="*/ 965748 w 3576868"/>
                <a:gd name="connsiteY119" fmla="*/ 101616 h 3078496"/>
                <a:gd name="connsiteX120" fmla="*/ 904788 w 3576868"/>
                <a:gd name="connsiteY120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1445402 w 3576868"/>
                <a:gd name="connsiteY24" fmla="*/ 1300147 h 3078496"/>
                <a:gd name="connsiteX25" fmla="*/ 295188 w 3576868"/>
                <a:gd name="connsiteY25" fmla="*/ 2184416 h 3078496"/>
                <a:gd name="connsiteX26" fmla="*/ 305348 w 3576868"/>
                <a:gd name="connsiteY26" fmla="*/ 2225056 h 3078496"/>
                <a:gd name="connsiteX27" fmla="*/ 315508 w 3576868"/>
                <a:gd name="connsiteY27" fmla="*/ 2255536 h 3078496"/>
                <a:gd name="connsiteX28" fmla="*/ 315508 w 3576868"/>
                <a:gd name="connsiteY28" fmla="*/ 2468896 h 3078496"/>
                <a:gd name="connsiteX29" fmla="*/ 305348 w 3576868"/>
                <a:gd name="connsiteY29" fmla="*/ 2499376 h 3078496"/>
                <a:gd name="connsiteX30" fmla="*/ 244388 w 3576868"/>
                <a:gd name="connsiteY30" fmla="*/ 2570496 h 3078496"/>
                <a:gd name="connsiteX31" fmla="*/ 244388 w 3576868"/>
                <a:gd name="connsiteY31" fmla="*/ 2763536 h 3078496"/>
                <a:gd name="connsiteX32" fmla="*/ 356148 w 3576868"/>
                <a:gd name="connsiteY32" fmla="*/ 2865136 h 3078496"/>
                <a:gd name="connsiteX33" fmla="*/ 396788 w 3576868"/>
                <a:gd name="connsiteY33" fmla="*/ 2895616 h 3078496"/>
                <a:gd name="connsiteX34" fmla="*/ 447588 w 3576868"/>
                <a:gd name="connsiteY34" fmla="*/ 2915936 h 3078496"/>
                <a:gd name="connsiteX35" fmla="*/ 539028 w 3576868"/>
                <a:gd name="connsiteY35" fmla="*/ 2936256 h 3078496"/>
                <a:gd name="connsiteX36" fmla="*/ 762548 w 3576868"/>
                <a:gd name="connsiteY36" fmla="*/ 3007376 h 3078496"/>
                <a:gd name="connsiteX37" fmla="*/ 813348 w 3576868"/>
                <a:gd name="connsiteY37" fmla="*/ 3027696 h 3078496"/>
                <a:gd name="connsiteX38" fmla="*/ 853988 w 3576868"/>
                <a:gd name="connsiteY38" fmla="*/ 3037856 h 3078496"/>
                <a:gd name="connsiteX39" fmla="*/ 904788 w 3576868"/>
                <a:gd name="connsiteY39" fmla="*/ 3058176 h 3078496"/>
                <a:gd name="connsiteX40" fmla="*/ 955588 w 3576868"/>
                <a:gd name="connsiteY40" fmla="*/ 3068336 h 3078496"/>
                <a:gd name="connsiteX41" fmla="*/ 986068 w 3576868"/>
                <a:gd name="connsiteY41" fmla="*/ 3078496 h 3078496"/>
                <a:gd name="connsiteX42" fmla="*/ 1107988 w 3576868"/>
                <a:gd name="connsiteY42" fmla="*/ 3068336 h 3078496"/>
                <a:gd name="connsiteX43" fmla="*/ 1168948 w 3576868"/>
                <a:gd name="connsiteY43" fmla="*/ 3058176 h 3078496"/>
                <a:gd name="connsiteX44" fmla="*/ 1748068 w 3576868"/>
                <a:gd name="connsiteY44" fmla="*/ 3037856 h 3078496"/>
                <a:gd name="connsiteX45" fmla="*/ 1819188 w 3576868"/>
                <a:gd name="connsiteY45" fmla="*/ 2926096 h 3078496"/>
                <a:gd name="connsiteX46" fmla="*/ 1849668 w 3576868"/>
                <a:gd name="connsiteY46" fmla="*/ 2661936 h 3078496"/>
                <a:gd name="connsiteX47" fmla="*/ 1859828 w 3576868"/>
                <a:gd name="connsiteY47" fmla="*/ 2590816 h 3078496"/>
                <a:gd name="connsiteX48" fmla="*/ 1971588 w 3576868"/>
                <a:gd name="connsiteY48" fmla="*/ 2570496 h 3078496"/>
                <a:gd name="connsiteX49" fmla="*/ 2459268 w 3576868"/>
                <a:gd name="connsiteY49" fmla="*/ 2590816 h 3078496"/>
                <a:gd name="connsiteX50" fmla="*/ 2520228 w 3576868"/>
                <a:gd name="connsiteY50" fmla="*/ 2600976 h 3078496"/>
                <a:gd name="connsiteX51" fmla="*/ 2571028 w 3576868"/>
                <a:gd name="connsiteY51" fmla="*/ 2621296 h 3078496"/>
                <a:gd name="connsiteX52" fmla="*/ 2611668 w 3576868"/>
                <a:gd name="connsiteY52" fmla="*/ 2702576 h 3078496"/>
                <a:gd name="connsiteX53" fmla="*/ 2631988 w 3576868"/>
                <a:gd name="connsiteY53" fmla="*/ 2763536 h 3078496"/>
                <a:gd name="connsiteX54" fmla="*/ 2652308 w 3576868"/>
                <a:gd name="connsiteY54" fmla="*/ 2804176 h 3078496"/>
                <a:gd name="connsiteX55" fmla="*/ 2692948 w 3576868"/>
                <a:gd name="connsiteY55" fmla="*/ 2885456 h 3078496"/>
                <a:gd name="connsiteX56" fmla="*/ 2723428 w 3576868"/>
                <a:gd name="connsiteY56" fmla="*/ 2926096 h 3078496"/>
                <a:gd name="connsiteX57" fmla="*/ 2753908 w 3576868"/>
                <a:gd name="connsiteY57" fmla="*/ 2936256 h 3078496"/>
                <a:gd name="connsiteX58" fmla="*/ 2865668 w 3576868"/>
                <a:gd name="connsiteY58" fmla="*/ 2966736 h 3078496"/>
                <a:gd name="connsiteX59" fmla="*/ 3079028 w 3576868"/>
                <a:gd name="connsiteY59" fmla="*/ 2956576 h 3078496"/>
                <a:gd name="connsiteX60" fmla="*/ 3180628 w 3576868"/>
                <a:gd name="connsiteY60" fmla="*/ 2926096 h 3078496"/>
                <a:gd name="connsiteX61" fmla="*/ 3272068 w 3576868"/>
                <a:gd name="connsiteY61" fmla="*/ 2875296 h 3078496"/>
                <a:gd name="connsiteX62" fmla="*/ 3292388 w 3576868"/>
                <a:gd name="connsiteY62" fmla="*/ 2844816 h 3078496"/>
                <a:gd name="connsiteX63" fmla="*/ 3302548 w 3576868"/>
                <a:gd name="connsiteY63" fmla="*/ 2814336 h 3078496"/>
                <a:gd name="connsiteX64" fmla="*/ 3322868 w 3576868"/>
                <a:gd name="connsiteY64" fmla="*/ 2641616 h 3078496"/>
                <a:gd name="connsiteX65" fmla="*/ 3353348 w 3576868"/>
                <a:gd name="connsiteY65" fmla="*/ 2540016 h 3078496"/>
                <a:gd name="connsiteX66" fmla="*/ 3383828 w 3576868"/>
                <a:gd name="connsiteY66" fmla="*/ 2479056 h 3078496"/>
                <a:gd name="connsiteX67" fmla="*/ 3434628 w 3576868"/>
                <a:gd name="connsiteY67" fmla="*/ 2377456 h 3078496"/>
                <a:gd name="connsiteX68" fmla="*/ 3475268 w 3576868"/>
                <a:gd name="connsiteY68" fmla="*/ 2306336 h 3078496"/>
                <a:gd name="connsiteX69" fmla="*/ 3505748 w 3576868"/>
                <a:gd name="connsiteY69" fmla="*/ 2286016 h 3078496"/>
                <a:gd name="connsiteX70" fmla="*/ 3526068 w 3576868"/>
                <a:gd name="connsiteY70" fmla="*/ 2255536 h 3078496"/>
                <a:gd name="connsiteX71" fmla="*/ 3566708 w 3576868"/>
                <a:gd name="connsiteY71" fmla="*/ 2164096 h 3078496"/>
                <a:gd name="connsiteX72" fmla="*/ 3576868 w 3576868"/>
                <a:gd name="connsiteY72" fmla="*/ 2133616 h 3078496"/>
                <a:gd name="connsiteX73" fmla="*/ 3566708 w 3576868"/>
                <a:gd name="connsiteY73" fmla="*/ 1869456 h 3078496"/>
                <a:gd name="connsiteX74" fmla="*/ 3505748 w 3576868"/>
                <a:gd name="connsiteY74" fmla="*/ 1727216 h 3078496"/>
                <a:gd name="connsiteX75" fmla="*/ 3485428 w 3576868"/>
                <a:gd name="connsiteY75" fmla="*/ 1676416 h 3078496"/>
                <a:gd name="connsiteX76" fmla="*/ 3475268 w 3576868"/>
                <a:gd name="connsiteY76" fmla="*/ 1605296 h 3078496"/>
                <a:gd name="connsiteX77" fmla="*/ 3465108 w 3576868"/>
                <a:gd name="connsiteY77" fmla="*/ 1564656 h 3078496"/>
                <a:gd name="connsiteX78" fmla="*/ 3475268 w 3576868"/>
                <a:gd name="connsiteY78" fmla="*/ 1381776 h 3078496"/>
                <a:gd name="connsiteX79" fmla="*/ 3495588 w 3576868"/>
                <a:gd name="connsiteY79" fmla="*/ 1320816 h 3078496"/>
                <a:gd name="connsiteX80" fmla="*/ 3505748 w 3576868"/>
                <a:gd name="connsiteY80" fmla="*/ 1280176 h 3078496"/>
                <a:gd name="connsiteX81" fmla="*/ 3566708 w 3576868"/>
                <a:gd name="connsiteY81" fmla="*/ 1127776 h 3078496"/>
                <a:gd name="connsiteX82" fmla="*/ 3556548 w 3576868"/>
                <a:gd name="connsiteY82" fmla="*/ 1076976 h 3078496"/>
                <a:gd name="connsiteX83" fmla="*/ 3515908 w 3576868"/>
                <a:gd name="connsiteY83" fmla="*/ 1046496 h 3078496"/>
                <a:gd name="connsiteX84" fmla="*/ 3424468 w 3576868"/>
                <a:gd name="connsiteY84" fmla="*/ 1005856 h 3078496"/>
                <a:gd name="connsiteX85" fmla="*/ 3363508 w 3576868"/>
                <a:gd name="connsiteY85" fmla="*/ 944896 h 3078496"/>
                <a:gd name="connsiteX86" fmla="*/ 3312708 w 3576868"/>
                <a:gd name="connsiteY86" fmla="*/ 883936 h 3078496"/>
                <a:gd name="connsiteX87" fmla="*/ 3302548 w 3576868"/>
                <a:gd name="connsiteY87" fmla="*/ 843296 h 3078496"/>
                <a:gd name="connsiteX88" fmla="*/ 3353348 w 3576868"/>
                <a:gd name="connsiteY88" fmla="*/ 731536 h 3078496"/>
                <a:gd name="connsiteX89" fmla="*/ 3383828 w 3576868"/>
                <a:gd name="connsiteY89" fmla="*/ 650256 h 3078496"/>
                <a:gd name="connsiteX90" fmla="*/ 3363508 w 3576868"/>
                <a:gd name="connsiteY90" fmla="*/ 518176 h 3078496"/>
                <a:gd name="connsiteX91" fmla="*/ 3333028 w 3576868"/>
                <a:gd name="connsiteY91" fmla="*/ 487696 h 3078496"/>
                <a:gd name="connsiteX92" fmla="*/ 3302548 w 3576868"/>
                <a:gd name="connsiteY92" fmla="*/ 447056 h 3078496"/>
                <a:gd name="connsiteX93" fmla="*/ 3282228 w 3576868"/>
                <a:gd name="connsiteY93" fmla="*/ 355616 h 3078496"/>
                <a:gd name="connsiteX94" fmla="*/ 3272068 w 3576868"/>
                <a:gd name="connsiteY94" fmla="*/ 304816 h 3078496"/>
                <a:gd name="connsiteX95" fmla="*/ 3231428 w 3576868"/>
                <a:gd name="connsiteY95" fmla="*/ 223536 h 3078496"/>
                <a:gd name="connsiteX96" fmla="*/ 3190788 w 3576868"/>
                <a:gd name="connsiteY96" fmla="*/ 142256 h 3078496"/>
                <a:gd name="connsiteX97" fmla="*/ 3119668 w 3576868"/>
                <a:gd name="connsiteY97" fmla="*/ 81296 h 3078496"/>
                <a:gd name="connsiteX98" fmla="*/ 2926628 w 3576868"/>
                <a:gd name="connsiteY98" fmla="*/ 60976 h 3078496"/>
                <a:gd name="connsiteX99" fmla="*/ 2743748 w 3576868"/>
                <a:gd name="connsiteY99" fmla="*/ 71136 h 3078496"/>
                <a:gd name="connsiteX100" fmla="*/ 2621265 w 3576868"/>
                <a:gd name="connsiteY100" fmla="*/ 124634 h 3078496"/>
                <a:gd name="connsiteX101" fmla="*/ 2402130 w 3576868"/>
                <a:gd name="connsiteY101" fmla="*/ 110742 h 3078496"/>
                <a:gd name="connsiteX102" fmla="*/ 2308285 w 3576868"/>
                <a:gd name="connsiteY102" fmla="*/ 148037 h 3078496"/>
                <a:gd name="connsiteX103" fmla="*/ 2239598 w 3576868"/>
                <a:gd name="connsiteY103" fmla="*/ 173243 h 3078496"/>
                <a:gd name="connsiteX104" fmla="*/ 2134148 w 3576868"/>
                <a:gd name="connsiteY104" fmla="*/ 152416 h 3078496"/>
                <a:gd name="connsiteX105" fmla="*/ 2103668 w 3576868"/>
                <a:gd name="connsiteY105" fmla="*/ 182896 h 3078496"/>
                <a:gd name="connsiteX106" fmla="*/ 2012228 w 3576868"/>
                <a:gd name="connsiteY106" fmla="*/ 172736 h 3078496"/>
                <a:gd name="connsiteX107" fmla="*/ 1981748 w 3576868"/>
                <a:gd name="connsiteY107" fmla="*/ 162576 h 3078496"/>
                <a:gd name="connsiteX108" fmla="*/ 1839508 w 3576868"/>
                <a:gd name="connsiteY108" fmla="*/ 142256 h 3078496"/>
                <a:gd name="connsiteX109" fmla="*/ 1778548 w 3576868"/>
                <a:gd name="connsiteY109" fmla="*/ 121936 h 3078496"/>
                <a:gd name="connsiteX110" fmla="*/ 1717588 w 3576868"/>
                <a:gd name="connsiteY110" fmla="*/ 91456 h 3078496"/>
                <a:gd name="connsiteX111" fmla="*/ 1666788 w 3576868"/>
                <a:gd name="connsiteY111" fmla="*/ 60976 h 3078496"/>
                <a:gd name="connsiteX112" fmla="*/ 1575348 w 3576868"/>
                <a:gd name="connsiteY112" fmla="*/ 30496 h 3078496"/>
                <a:gd name="connsiteX113" fmla="*/ 1544868 w 3576868"/>
                <a:gd name="connsiteY113" fmla="*/ 10176 h 3078496"/>
                <a:gd name="connsiteX114" fmla="*/ 1321348 w 3576868"/>
                <a:gd name="connsiteY114" fmla="*/ 30496 h 3078496"/>
                <a:gd name="connsiteX115" fmla="*/ 1250228 w 3576868"/>
                <a:gd name="connsiteY115" fmla="*/ 60976 h 3078496"/>
                <a:gd name="connsiteX116" fmla="*/ 1219748 w 3576868"/>
                <a:gd name="connsiteY116" fmla="*/ 91456 h 3078496"/>
                <a:gd name="connsiteX117" fmla="*/ 1097828 w 3576868"/>
                <a:gd name="connsiteY117" fmla="*/ 121936 h 3078496"/>
                <a:gd name="connsiteX118" fmla="*/ 965748 w 3576868"/>
                <a:gd name="connsiteY118" fmla="*/ 101616 h 3078496"/>
                <a:gd name="connsiteX119" fmla="*/ 904788 w 3576868"/>
                <a:gd name="connsiteY119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1445402 w 3576868"/>
                <a:gd name="connsiteY23" fmla="*/ 1300147 h 3078496"/>
                <a:gd name="connsiteX24" fmla="*/ 295188 w 3576868"/>
                <a:gd name="connsiteY24" fmla="*/ 2184416 h 3078496"/>
                <a:gd name="connsiteX25" fmla="*/ 305348 w 3576868"/>
                <a:gd name="connsiteY25" fmla="*/ 2225056 h 3078496"/>
                <a:gd name="connsiteX26" fmla="*/ 315508 w 3576868"/>
                <a:gd name="connsiteY26" fmla="*/ 2255536 h 3078496"/>
                <a:gd name="connsiteX27" fmla="*/ 315508 w 3576868"/>
                <a:gd name="connsiteY27" fmla="*/ 2468896 h 3078496"/>
                <a:gd name="connsiteX28" fmla="*/ 305348 w 3576868"/>
                <a:gd name="connsiteY28" fmla="*/ 2499376 h 3078496"/>
                <a:gd name="connsiteX29" fmla="*/ 244388 w 3576868"/>
                <a:gd name="connsiteY29" fmla="*/ 2570496 h 3078496"/>
                <a:gd name="connsiteX30" fmla="*/ 244388 w 3576868"/>
                <a:gd name="connsiteY30" fmla="*/ 2763536 h 3078496"/>
                <a:gd name="connsiteX31" fmla="*/ 356148 w 3576868"/>
                <a:gd name="connsiteY31" fmla="*/ 2865136 h 3078496"/>
                <a:gd name="connsiteX32" fmla="*/ 396788 w 3576868"/>
                <a:gd name="connsiteY32" fmla="*/ 2895616 h 3078496"/>
                <a:gd name="connsiteX33" fmla="*/ 447588 w 3576868"/>
                <a:gd name="connsiteY33" fmla="*/ 2915936 h 3078496"/>
                <a:gd name="connsiteX34" fmla="*/ 539028 w 3576868"/>
                <a:gd name="connsiteY34" fmla="*/ 2936256 h 3078496"/>
                <a:gd name="connsiteX35" fmla="*/ 762548 w 3576868"/>
                <a:gd name="connsiteY35" fmla="*/ 3007376 h 3078496"/>
                <a:gd name="connsiteX36" fmla="*/ 813348 w 3576868"/>
                <a:gd name="connsiteY36" fmla="*/ 3027696 h 3078496"/>
                <a:gd name="connsiteX37" fmla="*/ 853988 w 3576868"/>
                <a:gd name="connsiteY37" fmla="*/ 3037856 h 3078496"/>
                <a:gd name="connsiteX38" fmla="*/ 904788 w 3576868"/>
                <a:gd name="connsiteY38" fmla="*/ 3058176 h 3078496"/>
                <a:gd name="connsiteX39" fmla="*/ 955588 w 3576868"/>
                <a:gd name="connsiteY39" fmla="*/ 3068336 h 3078496"/>
                <a:gd name="connsiteX40" fmla="*/ 986068 w 3576868"/>
                <a:gd name="connsiteY40" fmla="*/ 3078496 h 3078496"/>
                <a:gd name="connsiteX41" fmla="*/ 1107988 w 3576868"/>
                <a:gd name="connsiteY41" fmla="*/ 3068336 h 3078496"/>
                <a:gd name="connsiteX42" fmla="*/ 1168948 w 3576868"/>
                <a:gd name="connsiteY42" fmla="*/ 3058176 h 3078496"/>
                <a:gd name="connsiteX43" fmla="*/ 1748068 w 3576868"/>
                <a:gd name="connsiteY43" fmla="*/ 3037856 h 3078496"/>
                <a:gd name="connsiteX44" fmla="*/ 1819188 w 3576868"/>
                <a:gd name="connsiteY44" fmla="*/ 2926096 h 3078496"/>
                <a:gd name="connsiteX45" fmla="*/ 1849668 w 3576868"/>
                <a:gd name="connsiteY45" fmla="*/ 2661936 h 3078496"/>
                <a:gd name="connsiteX46" fmla="*/ 1859828 w 3576868"/>
                <a:gd name="connsiteY46" fmla="*/ 2590816 h 3078496"/>
                <a:gd name="connsiteX47" fmla="*/ 1971588 w 3576868"/>
                <a:gd name="connsiteY47" fmla="*/ 2570496 h 3078496"/>
                <a:gd name="connsiteX48" fmla="*/ 2459268 w 3576868"/>
                <a:gd name="connsiteY48" fmla="*/ 2590816 h 3078496"/>
                <a:gd name="connsiteX49" fmla="*/ 2520228 w 3576868"/>
                <a:gd name="connsiteY49" fmla="*/ 2600976 h 3078496"/>
                <a:gd name="connsiteX50" fmla="*/ 2571028 w 3576868"/>
                <a:gd name="connsiteY50" fmla="*/ 2621296 h 3078496"/>
                <a:gd name="connsiteX51" fmla="*/ 2611668 w 3576868"/>
                <a:gd name="connsiteY51" fmla="*/ 2702576 h 3078496"/>
                <a:gd name="connsiteX52" fmla="*/ 2631988 w 3576868"/>
                <a:gd name="connsiteY52" fmla="*/ 2763536 h 3078496"/>
                <a:gd name="connsiteX53" fmla="*/ 2652308 w 3576868"/>
                <a:gd name="connsiteY53" fmla="*/ 2804176 h 3078496"/>
                <a:gd name="connsiteX54" fmla="*/ 2692948 w 3576868"/>
                <a:gd name="connsiteY54" fmla="*/ 2885456 h 3078496"/>
                <a:gd name="connsiteX55" fmla="*/ 2723428 w 3576868"/>
                <a:gd name="connsiteY55" fmla="*/ 2926096 h 3078496"/>
                <a:gd name="connsiteX56" fmla="*/ 2753908 w 3576868"/>
                <a:gd name="connsiteY56" fmla="*/ 2936256 h 3078496"/>
                <a:gd name="connsiteX57" fmla="*/ 2865668 w 3576868"/>
                <a:gd name="connsiteY57" fmla="*/ 2966736 h 3078496"/>
                <a:gd name="connsiteX58" fmla="*/ 3079028 w 3576868"/>
                <a:gd name="connsiteY58" fmla="*/ 2956576 h 3078496"/>
                <a:gd name="connsiteX59" fmla="*/ 3180628 w 3576868"/>
                <a:gd name="connsiteY59" fmla="*/ 2926096 h 3078496"/>
                <a:gd name="connsiteX60" fmla="*/ 3272068 w 3576868"/>
                <a:gd name="connsiteY60" fmla="*/ 2875296 h 3078496"/>
                <a:gd name="connsiteX61" fmla="*/ 3292388 w 3576868"/>
                <a:gd name="connsiteY61" fmla="*/ 2844816 h 3078496"/>
                <a:gd name="connsiteX62" fmla="*/ 3302548 w 3576868"/>
                <a:gd name="connsiteY62" fmla="*/ 2814336 h 3078496"/>
                <a:gd name="connsiteX63" fmla="*/ 3322868 w 3576868"/>
                <a:gd name="connsiteY63" fmla="*/ 2641616 h 3078496"/>
                <a:gd name="connsiteX64" fmla="*/ 3353348 w 3576868"/>
                <a:gd name="connsiteY64" fmla="*/ 2540016 h 3078496"/>
                <a:gd name="connsiteX65" fmla="*/ 3383828 w 3576868"/>
                <a:gd name="connsiteY65" fmla="*/ 2479056 h 3078496"/>
                <a:gd name="connsiteX66" fmla="*/ 3434628 w 3576868"/>
                <a:gd name="connsiteY66" fmla="*/ 2377456 h 3078496"/>
                <a:gd name="connsiteX67" fmla="*/ 3475268 w 3576868"/>
                <a:gd name="connsiteY67" fmla="*/ 2306336 h 3078496"/>
                <a:gd name="connsiteX68" fmla="*/ 3505748 w 3576868"/>
                <a:gd name="connsiteY68" fmla="*/ 2286016 h 3078496"/>
                <a:gd name="connsiteX69" fmla="*/ 3526068 w 3576868"/>
                <a:gd name="connsiteY69" fmla="*/ 2255536 h 3078496"/>
                <a:gd name="connsiteX70" fmla="*/ 3566708 w 3576868"/>
                <a:gd name="connsiteY70" fmla="*/ 2164096 h 3078496"/>
                <a:gd name="connsiteX71" fmla="*/ 3576868 w 3576868"/>
                <a:gd name="connsiteY71" fmla="*/ 2133616 h 3078496"/>
                <a:gd name="connsiteX72" fmla="*/ 3566708 w 3576868"/>
                <a:gd name="connsiteY72" fmla="*/ 1869456 h 3078496"/>
                <a:gd name="connsiteX73" fmla="*/ 3505748 w 3576868"/>
                <a:gd name="connsiteY73" fmla="*/ 1727216 h 3078496"/>
                <a:gd name="connsiteX74" fmla="*/ 3485428 w 3576868"/>
                <a:gd name="connsiteY74" fmla="*/ 1676416 h 3078496"/>
                <a:gd name="connsiteX75" fmla="*/ 3475268 w 3576868"/>
                <a:gd name="connsiteY75" fmla="*/ 1605296 h 3078496"/>
                <a:gd name="connsiteX76" fmla="*/ 3465108 w 3576868"/>
                <a:gd name="connsiteY76" fmla="*/ 1564656 h 3078496"/>
                <a:gd name="connsiteX77" fmla="*/ 3475268 w 3576868"/>
                <a:gd name="connsiteY77" fmla="*/ 1381776 h 3078496"/>
                <a:gd name="connsiteX78" fmla="*/ 3495588 w 3576868"/>
                <a:gd name="connsiteY78" fmla="*/ 1320816 h 3078496"/>
                <a:gd name="connsiteX79" fmla="*/ 3505748 w 3576868"/>
                <a:gd name="connsiteY79" fmla="*/ 1280176 h 3078496"/>
                <a:gd name="connsiteX80" fmla="*/ 3566708 w 3576868"/>
                <a:gd name="connsiteY80" fmla="*/ 1127776 h 3078496"/>
                <a:gd name="connsiteX81" fmla="*/ 3556548 w 3576868"/>
                <a:gd name="connsiteY81" fmla="*/ 1076976 h 3078496"/>
                <a:gd name="connsiteX82" fmla="*/ 3515908 w 3576868"/>
                <a:gd name="connsiteY82" fmla="*/ 1046496 h 3078496"/>
                <a:gd name="connsiteX83" fmla="*/ 3424468 w 3576868"/>
                <a:gd name="connsiteY83" fmla="*/ 1005856 h 3078496"/>
                <a:gd name="connsiteX84" fmla="*/ 3363508 w 3576868"/>
                <a:gd name="connsiteY84" fmla="*/ 944896 h 3078496"/>
                <a:gd name="connsiteX85" fmla="*/ 3312708 w 3576868"/>
                <a:gd name="connsiteY85" fmla="*/ 883936 h 3078496"/>
                <a:gd name="connsiteX86" fmla="*/ 3302548 w 3576868"/>
                <a:gd name="connsiteY86" fmla="*/ 843296 h 3078496"/>
                <a:gd name="connsiteX87" fmla="*/ 3353348 w 3576868"/>
                <a:gd name="connsiteY87" fmla="*/ 731536 h 3078496"/>
                <a:gd name="connsiteX88" fmla="*/ 3383828 w 3576868"/>
                <a:gd name="connsiteY88" fmla="*/ 650256 h 3078496"/>
                <a:gd name="connsiteX89" fmla="*/ 3363508 w 3576868"/>
                <a:gd name="connsiteY89" fmla="*/ 518176 h 3078496"/>
                <a:gd name="connsiteX90" fmla="*/ 3333028 w 3576868"/>
                <a:gd name="connsiteY90" fmla="*/ 487696 h 3078496"/>
                <a:gd name="connsiteX91" fmla="*/ 3302548 w 3576868"/>
                <a:gd name="connsiteY91" fmla="*/ 447056 h 3078496"/>
                <a:gd name="connsiteX92" fmla="*/ 3282228 w 3576868"/>
                <a:gd name="connsiteY92" fmla="*/ 355616 h 3078496"/>
                <a:gd name="connsiteX93" fmla="*/ 3272068 w 3576868"/>
                <a:gd name="connsiteY93" fmla="*/ 304816 h 3078496"/>
                <a:gd name="connsiteX94" fmla="*/ 3231428 w 3576868"/>
                <a:gd name="connsiteY94" fmla="*/ 223536 h 3078496"/>
                <a:gd name="connsiteX95" fmla="*/ 3190788 w 3576868"/>
                <a:gd name="connsiteY95" fmla="*/ 142256 h 3078496"/>
                <a:gd name="connsiteX96" fmla="*/ 3119668 w 3576868"/>
                <a:gd name="connsiteY96" fmla="*/ 81296 h 3078496"/>
                <a:gd name="connsiteX97" fmla="*/ 2926628 w 3576868"/>
                <a:gd name="connsiteY97" fmla="*/ 60976 h 3078496"/>
                <a:gd name="connsiteX98" fmla="*/ 2743748 w 3576868"/>
                <a:gd name="connsiteY98" fmla="*/ 71136 h 3078496"/>
                <a:gd name="connsiteX99" fmla="*/ 2621265 w 3576868"/>
                <a:gd name="connsiteY99" fmla="*/ 124634 h 3078496"/>
                <a:gd name="connsiteX100" fmla="*/ 2402130 w 3576868"/>
                <a:gd name="connsiteY100" fmla="*/ 110742 h 3078496"/>
                <a:gd name="connsiteX101" fmla="*/ 2308285 w 3576868"/>
                <a:gd name="connsiteY101" fmla="*/ 148037 h 3078496"/>
                <a:gd name="connsiteX102" fmla="*/ 2239598 w 3576868"/>
                <a:gd name="connsiteY102" fmla="*/ 173243 h 3078496"/>
                <a:gd name="connsiteX103" fmla="*/ 2134148 w 3576868"/>
                <a:gd name="connsiteY103" fmla="*/ 152416 h 3078496"/>
                <a:gd name="connsiteX104" fmla="*/ 2103668 w 3576868"/>
                <a:gd name="connsiteY104" fmla="*/ 182896 h 3078496"/>
                <a:gd name="connsiteX105" fmla="*/ 2012228 w 3576868"/>
                <a:gd name="connsiteY105" fmla="*/ 172736 h 3078496"/>
                <a:gd name="connsiteX106" fmla="*/ 1981748 w 3576868"/>
                <a:gd name="connsiteY106" fmla="*/ 162576 h 3078496"/>
                <a:gd name="connsiteX107" fmla="*/ 1839508 w 3576868"/>
                <a:gd name="connsiteY107" fmla="*/ 142256 h 3078496"/>
                <a:gd name="connsiteX108" fmla="*/ 1778548 w 3576868"/>
                <a:gd name="connsiteY108" fmla="*/ 121936 h 3078496"/>
                <a:gd name="connsiteX109" fmla="*/ 1717588 w 3576868"/>
                <a:gd name="connsiteY109" fmla="*/ 91456 h 3078496"/>
                <a:gd name="connsiteX110" fmla="*/ 1666788 w 3576868"/>
                <a:gd name="connsiteY110" fmla="*/ 60976 h 3078496"/>
                <a:gd name="connsiteX111" fmla="*/ 1575348 w 3576868"/>
                <a:gd name="connsiteY111" fmla="*/ 30496 h 3078496"/>
                <a:gd name="connsiteX112" fmla="*/ 1544868 w 3576868"/>
                <a:gd name="connsiteY112" fmla="*/ 10176 h 3078496"/>
                <a:gd name="connsiteX113" fmla="*/ 1321348 w 3576868"/>
                <a:gd name="connsiteY113" fmla="*/ 30496 h 3078496"/>
                <a:gd name="connsiteX114" fmla="*/ 1250228 w 3576868"/>
                <a:gd name="connsiteY114" fmla="*/ 60976 h 3078496"/>
                <a:gd name="connsiteX115" fmla="*/ 1219748 w 3576868"/>
                <a:gd name="connsiteY115" fmla="*/ 91456 h 3078496"/>
                <a:gd name="connsiteX116" fmla="*/ 1097828 w 3576868"/>
                <a:gd name="connsiteY116" fmla="*/ 121936 h 3078496"/>
                <a:gd name="connsiteX117" fmla="*/ 965748 w 3576868"/>
                <a:gd name="connsiteY117" fmla="*/ 101616 h 3078496"/>
                <a:gd name="connsiteX118" fmla="*/ 904788 w 3576868"/>
                <a:gd name="connsiteY118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445402 w 3576868"/>
                <a:gd name="connsiteY22" fmla="*/ 1300147 h 3078496"/>
                <a:gd name="connsiteX23" fmla="*/ 295188 w 3576868"/>
                <a:gd name="connsiteY23" fmla="*/ 2184416 h 3078496"/>
                <a:gd name="connsiteX24" fmla="*/ 305348 w 3576868"/>
                <a:gd name="connsiteY24" fmla="*/ 2225056 h 3078496"/>
                <a:gd name="connsiteX25" fmla="*/ 315508 w 3576868"/>
                <a:gd name="connsiteY25" fmla="*/ 2255536 h 3078496"/>
                <a:gd name="connsiteX26" fmla="*/ 315508 w 3576868"/>
                <a:gd name="connsiteY26" fmla="*/ 2468896 h 3078496"/>
                <a:gd name="connsiteX27" fmla="*/ 305348 w 3576868"/>
                <a:gd name="connsiteY27" fmla="*/ 2499376 h 3078496"/>
                <a:gd name="connsiteX28" fmla="*/ 244388 w 3576868"/>
                <a:gd name="connsiteY28" fmla="*/ 2570496 h 3078496"/>
                <a:gd name="connsiteX29" fmla="*/ 244388 w 3576868"/>
                <a:gd name="connsiteY29" fmla="*/ 2763536 h 3078496"/>
                <a:gd name="connsiteX30" fmla="*/ 356148 w 3576868"/>
                <a:gd name="connsiteY30" fmla="*/ 2865136 h 3078496"/>
                <a:gd name="connsiteX31" fmla="*/ 396788 w 3576868"/>
                <a:gd name="connsiteY31" fmla="*/ 2895616 h 3078496"/>
                <a:gd name="connsiteX32" fmla="*/ 447588 w 3576868"/>
                <a:gd name="connsiteY32" fmla="*/ 2915936 h 3078496"/>
                <a:gd name="connsiteX33" fmla="*/ 539028 w 3576868"/>
                <a:gd name="connsiteY33" fmla="*/ 2936256 h 3078496"/>
                <a:gd name="connsiteX34" fmla="*/ 762548 w 3576868"/>
                <a:gd name="connsiteY34" fmla="*/ 3007376 h 3078496"/>
                <a:gd name="connsiteX35" fmla="*/ 813348 w 3576868"/>
                <a:gd name="connsiteY35" fmla="*/ 3027696 h 3078496"/>
                <a:gd name="connsiteX36" fmla="*/ 853988 w 3576868"/>
                <a:gd name="connsiteY36" fmla="*/ 3037856 h 3078496"/>
                <a:gd name="connsiteX37" fmla="*/ 904788 w 3576868"/>
                <a:gd name="connsiteY37" fmla="*/ 3058176 h 3078496"/>
                <a:gd name="connsiteX38" fmla="*/ 955588 w 3576868"/>
                <a:gd name="connsiteY38" fmla="*/ 3068336 h 3078496"/>
                <a:gd name="connsiteX39" fmla="*/ 986068 w 3576868"/>
                <a:gd name="connsiteY39" fmla="*/ 3078496 h 3078496"/>
                <a:gd name="connsiteX40" fmla="*/ 1107988 w 3576868"/>
                <a:gd name="connsiteY40" fmla="*/ 3068336 h 3078496"/>
                <a:gd name="connsiteX41" fmla="*/ 1168948 w 3576868"/>
                <a:gd name="connsiteY41" fmla="*/ 3058176 h 3078496"/>
                <a:gd name="connsiteX42" fmla="*/ 1748068 w 3576868"/>
                <a:gd name="connsiteY42" fmla="*/ 3037856 h 3078496"/>
                <a:gd name="connsiteX43" fmla="*/ 1819188 w 3576868"/>
                <a:gd name="connsiteY43" fmla="*/ 2926096 h 3078496"/>
                <a:gd name="connsiteX44" fmla="*/ 1849668 w 3576868"/>
                <a:gd name="connsiteY44" fmla="*/ 2661936 h 3078496"/>
                <a:gd name="connsiteX45" fmla="*/ 1859828 w 3576868"/>
                <a:gd name="connsiteY45" fmla="*/ 2590816 h 3078496"/>
                <a:gd name="connsiteX46" fmla="*/ 1971588 w 3576868"/>
                <a:gd name="connsiteY46" fmla="*/ 2570496 h 3078496"/>
                <a:gd name="connsiteX47" fmla="*/ 2459268 w 3576868"/>
                <a:gd name="connsiteY47" fmla="*/ 2590816 h 3078496"/>
                <a:gd name="connsiteX48" fmla="*/ 2520228 w 3576868"/>
                <a:gd name="connsiteY48" fmla="*/ 2600976 h 3078496"/>
                <a:gd name="connsiteX49" fmla="*/ 2571028 w 3576868"/>
                <a:gd name="connsiteY49" fmla="*/ 2621296 h 3078496"/>
                <a:gd name="connsiteX50" fmla="*/ 2611668 w 3576868"/>
                <a:gd name="connsiteY50" fmla="*/ 2702576 h 3078496"/>
                <a:gd name="connsiteX51" fmla="*/ 2631988 w 3576868"/>
                <a:gd name="connsiteY51" fmla="*/ 2763536 h 3078496"/>
                <a:gd name="connsiteX52" fmla="*/ 2652308 w 3576868"/>
                <a:gd name="connsiteY52" fmla="*/ 2804176 h 3078496"/>
                <a:gd name="connsiteX53" fmla="*/ 2692948 w 3576868"/>
                <a:gd name="connsiteY53" fmla="*/ 2885456 h 3078496"/>
                <a:gd name="connsiteX54" fmla="*/ 2723428 w 3576868"/>
                <a:gd name="connsiteY54" fmla="*/ 2926096 h 3078496"/>
                <a:gd name="connsiteX55" fmla="*/ 2753908 w 3576868"/>
                <a:gd name="connsiteY55" fmla="*/ 2936256 h 3078496"/>
                <a:gd name="connsiteX56" fmla="*/ 2865668 w 3576868"/>
                <a:gd name="connsiteY56" fmla="*/ 2966736 h 3078496"/>
                <a:gd name="connsiteX57" fmla="*/ 3079028 w 3576868"/>
                <a:gd name="connsiteY57" fmla="*/ 2956576 h 3078496"/>
                <a:gd name="connsiteX58" fmla="*/ 3180628 w 3576868"/>
                <a:gd name="connsiteY58" fmla="*/ 2926096 h 3078496"/>
                <a:gd name="connsiteX59" fmla="*/ 3272068 w 3576868"/>
                <a:gd name="connsiteY59" fmla="*/ 2875296 h 3078496"/>
                <a:gd name="connsiteX60" fmla="*/ 3292388 w 3576868"/>
                <a:gd name="connsiteY60" fmla="*/ 2844816 h 3078496"/>
                <a:gd name="connsiteX61" fmla="*/ 3302548 w 3576868"/>
                <a:gd name="connsiteY61" fmla="*/ 2814336 h 3078496"/>
                <a:gd name="connsiteX62" fmla="*/ 3322868 w 3576868"/>
                <a:gd name="connsiteY62" fmla="*/ 2641616 h 3078496"/>
                <a:gd name="connsiteX63" fmla="*/ 3353348 w 3576868"/>
                <a:gd name="connsiteY63" fmla="*/ 2540016 h 3078496"/>
                <a:gd name="connsiteX64" fmla="*/ 3383828 w 3576868"/>
                <a:gd name="connsiteY64" fmla="*/ 2479056 h 3078496"/>
                <a:gd name="connsiteX65" fmla="*/ 3434628 w 3576868"/>
                <a:gd name="connsiteY65" fmla="*/ 2377456 h 3078496"/>
                <a:gd name="connsiteX66" fmla="*/ 3475268 w 3576868"/>
                <a:gd name="connsiteY66" fmla="*/ 2306336 h 3078496"/>
                <a:gd name="connsiteX67" fmla="*/ 3505748 w 3576868"/>
                <a:gd name="connsiteY67" fmla="*/ 2286016 h 3078496"/>
                <a:gd name="connsiteX68" fmla="*/ 3526068 w 3576868"/>
                <a:gd name="connsiteY68" fmla="*/ 2255536 h 3078496"/>
                <a:gd name="connsiteX69" fmla="*/ 3566708 w 3576868"/>
                <a:gd name="connsiteY69" fmla="*/ 2164096 h 3078496"/>
                <a:gd name="connsiteX70" fmla="*/ 3576868 w 3576868"/>
                <a:gd name="connsiteY70" fmla="*/ 2133616 h 3078496"/>
                <a:gd name="connsiteX71" fmla="*/ 3566708 w 3576868"/>
                <a:gd name="connsiteY71" fmla="*/ 1869456 h 3078496"/>
                <a:gd name="connsiteX72" fmla="*/ 3505748 w 3576868"/>
                <a:gd name="connsiteY72" fmla="*/ 1727216 h 3078496"/>
                <a:gd name="connsiteX73" fmla="*/ 3485428 w 3576868"/>
                <a:gd name="connsiteY73" fmla="*/ 1676416 h 3078496"/>
                <a:gd name="connsiteX74" fmla="*/ 3475268 w 3576868"/>
                <a:gd name="connsiteY74" fmla="*/ 1605296 h 3078496"/>
                <a:gd name="connsiteX75" fmla="*/ 3465108 w 3576868"/>
                <a:gd name="connsiteY75" fmla="*/ 1564656 h 3078496"/>
                <a:gd name="connsiteX76" fmla="*/ 3475268 w 3576868"/>
                <a:gd name="connsiteY76" fmla="*/ 1381776 h 3078496"/>
                <a:gd name="connsiteX77" fmla="*/ 3495588 w 3576868"/>
                <a:gd name="connsiteY77" fmla="*/ 1320816 h 3078496"/>
                <a:gd name="connsiteX78" fmla="*/ 3505748 w 3576868"/>
                <a:gd name="connsiteY78" fmla="*/ 1280176 h 3078496"/>
                <a:gd name="connsiteX79" fmla="*/ 3566708 w 3576868"/>
                <a:gd name="connsiteY79" fmla="*/ 1127776 h 3078496"/>
                <a:gd name="connsiteX80" fmla="*/ 3556548 w 3576868"/>
                <a:gd name="connsiteY80" fmla="*/ 1076976 h 3078496"/>
                <a:gd name="connsiteX81" fmla="*/ 3515908 w 3576868"/>
                <a:gd name="connsiteY81" fmla="*/ 1046496 h 3078496"/>
                <a:gd name="connsiteX82" fmla="*/ 3424468 w 3576868"/>
                <a:gd name="connsiteY82" fmla="*/ 1005856 h 3078496"/>
                <a:gd name="connsiteX83" fmla="*/ 3363508 w 3576868"/>
                <a:gd name="connsiteY83" fmla="*/ 944896 h 3078496"/>
                <a:gd name="connsiteX84" fmla="*/ 3312708 w 3576868"/>
                <a:gd name="connsiteY84" fmla="*/ 883936 h 3078496"/>
                <a:gd name="connsiteX85" fmla="*/ 3302548 w 3576868"/>
                <a:gd name="connsiteY85" fmla="*/ 843296 h 3078496"/>
                <a:gd name="connsiteX86" fmla="*/ 3353348 w 3576868"/>
                <a:gd name="connsiteY86" fmla="*/ 731536 h 3078496"/>
                <a:gd name="connsiteX87" fmla="*/ 3383828 w 3576868"/>
                <a:gd name="connsiteY87" fmla="*/ 650256 h 3078496"/>
                <a:gd name="connsiteX88" fmla="*/ 3363508 w 3576868"/>
                <a:gd name="connsiteY88" fmla="*/ 518176 h 3078496"/>
                <a:gd name="connsiteX89" fmla="*/ 3333028 w 3576868"/>
                <a:gd name="connsiteY89" fmla="*/ 487696 h 3078496"/>
                <a:gd name="connsiteX90" fmla="*/ 3302548 w 3576868"/>
                <a:gd name="connsiteY90" fmla="*/ 447056 h 3078496"/>
                <a:gd name="connsiteX91" fmla="*/ 3282228 w 3576868"/>
                <a:gd name="connsiteY91" fmla="*/ 355616 h 3078496"/>
                <a:gd name="connsiteX92" fmla="*/ 3272068 w 3576868"/>
                <a:gd name="connsiteY92" fmla="*/ 304816 h 3078496"/>
                <a:gd name="connsiteX93" fmla="*/ 3231428 w 3576868"/>
                <a:gd name="connsiteY93" fmla="*/ 223536 h 3078496"/>
                <a:gd name="connsiteX94" fmla="*/ 3190788 w 3576868"/>
                <a:gd name="connsiteY94" fmla="*/ 142256 h 3078496"/>
                <a:gd name="connsiteX95" fmla="*/ 3119668 w 3576868"/>
                <a:gd name="connsiteY95" fmla="*/ 81296 h 3078496"/>
                <a:gd name="connsiteX96" fmla="*/ 2926628 w 3576868"/>
                <a:gd name="connsiteY96" fmla="*/ 60976 h 3078496"/>
                <a:gd name="connsiteX97" fmla="*/ 2743748 w 3576868"/>
                <a:gd name="connsiteY97" fmla="*/ 71136 h 3078496"/>
                <a:gd name="connsiteX98" fmla="*/ 2621265 w 3576868"/>
                <a:gd name="connsiteY98" fmla="*/ 124634 h 3078496"/>
                <a:gd name="connsiteX99" fmla="*/ 2402130 w 3576868"/>
                <a:gd name="connsiteY99" fmla="*/ 110742 h 3078496"/>
                <a:gd name="connsiteX100" fmla="*/ 2308285 w 3576868"/>
                <a:gd name="connsiteY100" fmla="*/ 148037 h 3078496"/>
                <a:gd name="connsiteX101" fmla="*/ 2239598 w 3576868"/>
                <a:gd name="connsiteY101" fmla="*/ 173243 h 3078496"/>
                <a:gd name="connsiteX102" fmla="*/ 2134148 w 3576868"/>
                <a:gd name="connsiteY102" fmla="*/ 152416 h 3078496"/>
                <a:gd name="connsiteX103" fmla="*/ 2103668 w 3576868"/>
                <a:gd name="connsiteY103" fmla="*/ 182896 h 3078496"/>
                <a:gd name="connsiteX104" fmla="*/ 2012228 w 3576868"/>
                <a:gd name="connsiteY104" fmla="*/ 172736 h 3078496"/>
                <a:gd name="connsiteX105" fmla="*/ 1981748 w 3576868"/>
                <a:gd name="connsiteY105" fmla="*/ 162576 h 3078496"/>
                <a:gd name="connsiteX106" fmla="*/ 1839508 w 3576868"/>
                <a:gd name="connsiteY106" fmla="*/ 142256 h 3078496"/>
                <a:gd name="connsiteX107" fmla="*/ 1778548 w 3576868"/>
                <a:gd name="connsiteY107" fmla="*/ 121936 h 3078496"/>
                <a:gd name="connsiteX108" fmla="*/ 1717588 w 3576868"/>
                <a:gd name="connsiteY108" fmla="*/ 91456 h 3078496"/>
                <a:gd name="connsiteX109" fmla="*/ 1666788 w 3576868"/>
                <a:gd name="connsiteY109" fmla="*/ 60976 h 3078496"/>
                <a:gd name="connsiteX110" fmla="*/ 1575348 w 3576868"/>
                <a:gd name="connsiteY110" fmla="*/ 30496 h 3078496"/>
                <a:gd name="connsiteX111" fmla="*/ 1544868 w 3576868"/>
                <a:gd name="connsiteY111" fmla="*/ 10176 h 3078496"/>
                <a:gd name="connsiteX112" fmla="*/ 1321348 w 3576868"/>
                <a:gd name="connsiteY112" fmla="*/ 30496 h 3078496"/>
                <a:gd name="connsiteX113" fmla="*/ 1250228 w 3576868"/>
                <a:gd name="connsiteY113" fmla="*/ 60976 h 3078496"/>
                <a:gd name="connsiteX114" fmla="*/ 1219748 w 3576868"/>
                <a:gd name="connsiteY114" fmla="*/ 91456 h 3078496"/>
                <a:gd name="connsiteX115" fmla="*/ 1097828 w 3576868"/>
                <a:gd name="connsiteY115" fmla="*/ 121936 h 3078496"/>
                <a:gd name="connsiteX116" fmla="*/ 965748 w 3576868"/>
                <a:gd name="connsiteY116" fmla="*/ 101616 h 3078496"/>
                <a:gd name="connsiteX117" fmla="*/ 904788 w 3576868"/>
                <a:gd name="connsiteY11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445402 w 3576868"/>
                <a:gd name="connsiteY21" fmla="*/ 1300147 h 3078496"/>
                <a:gd name="connsiteX22" fmla="*/ 295188 w 3576868"/>
                <a:gd name="connsiteY22" fmla="*/ 2184416 h 3078496"/>
                <a:gd name="connsiteX23" fmla="*/ 305348 w 3576868"/>
                <a:gd name="connsiteY23" fmla="*/ 2225056 h 3078496"/>
                <a:gd name="connsiteX24" fmla="*/ 315508 w 3576868"/>
                <a:gd name="connsiteY24" fmla="*/ 2255536 h 3078496"/>
                <a:gd name="connsiteX25" fmla="*/ 315508 w 3576868"/>
                <a:gd name="connsiteY25" fmla="*/ 2468896 h 3078496"/>
                <a:gd name="connsiteX26" fmla="*/ 305348 w 3576868"/>
                <a:gd name="connsiteY26" fmla="*/ 2499376 h 3078496"/>
                <a:gd name="connsiteX27" fmla="*/ 244388 w 3576868"/>
                <a:gd name="connsiteY27" fmla="*/ 2570496 h 3078496"/>
                <a:gd name="connsiteX28" fmla="*/ 244388 w 3576868"/>
                <a:gd name="connsiteY28" fmla="*/ 2763536 h 3078496"/>
                <a:gd name="connsiteX29" fmla="*/ 356148 w 3576868"/>
                <a:gd name="connsiteY29" fmla="*/ 2865136 h 3078496"/>
                <a:gd name="connsiteX30" fmla="*/ 396788 w 3576868"/>
                <a:gd name="connsiteY30" fmla="*/ 2895616 h 3078496"/>
                <a:gd name="connsiteX31" fmla="*/ 447588 w 3576868"/>
                <a:gd name="connsiteY31" fmla="*/ 2915936 h 3078496"/>
                <a:gd name="connsiteX32" fmla="*/ 539028 w 3576868"/>
                <a:gd name="connsiteY32" fmla="*/ 2936256 h 3078496"/>
                <a:gd name="connsiteX33" fmla="*/ 762548 w 3576868"/>
                <a:gd name="connsiteY33" fmla="*/ 3007376 h 3078496"/>
                <a:gd name="connsiteX34" fmla="*/ 813348 w 3576868"/>
                <a:gd name="connsiteY34" fmla="*/ 3027696 h 3078496"/>
                <a:gd name="connsiteX35" fmla="*/ 853988 w 3576868"/>
                <a:gd name="connsiteY35" fmla="*/ 3037856 h 3078496"/>
                <a:gd name="connsiteX36" fmla="*/ 904788 w 3576868"/>
                <a:gd name="connsiteY36" fmla="*/ 3058176 h 3078496"/>
                <a:gd name="connsiteX37" fmla="*/ 955588 w 3576868"/>
                <a:gd name="connsiteY37" fmla="*/ 3068336 h 3078496"/>
                <a:gd name="connsiteX38" fmla="*/ 986068 w 3576868"/>
                <a:gd name="connsiteY38" fmla="*/ 3078496 h 3078496"/>
                <a:gd name="connsiteX39" fmla="*/ 1107988 w 3576868"/>
                <a:gd name="connsiteY39" fmla="*/ 3068336 h 3078496"/>
                <a:gd name="connsiteX40" fmla="*/ 1168948 w 3576868"/>
                <a:gd name="connsiteY40" fmla="*/ 3058176 h 3078496"/>
                <a:gd name="connsiteX41" fmla="*/ 1748068 w 3576868"/>
                <a:gd name="connsiteY41" fmla="*/ 3037856 h 3078496"/>
                <a:gd name="connsiteX42" fmla="*/ 1819188 w 3576868"/>
                <a:gd name="connsiteY42" fmla="*/ 2926096 h 3078496"/>
                <a:gd name="connsiteX43" fmla="*/ 1849668 w 3576868"/>
                <a:gd name="connsiteY43" fmla="*/ 2661936 h 3078496"/>
                <a:gd name="connsiteX44" fmla="*/ 1859828 w 3576868"/>
                <a:gd name="connsiteY44" fmla="*/ 2590816 h 3078496"/>
                <a:gd name="connsiteX45" fmla="*/ 1971588 w 3576868"/>
                <a:gd name="connsiteY45" fmla="*/ 2570496 h 3078496"/>
                <a:gd name="connsiteX46" fmla="*/ 2459268 w 3576868"/>
                <a:gd name="connsiteY46" fmla="*/ 2590816 h 3078496"/>
                <a:gd name="connsiteX47" fmla="*/ 2520228 w 3576868"/>
                <a:gd name="connsiteY47" fmla="*/ 2600976 h 3078496"/>
                <a:gd name="connsiteX48" fmla="*/ 2571028 w 3576868"/>
                <a:gd name="connsiteY48" fmla="*/ 2621296 h 3078496"/>
                <a:gd name="connsiteX49" fmla="*/ 2611668 w 3576868"/>
                <a:gd name="connsiteY49" fmla="*/ 2702576 h 3078496"/>
                <a:gd name="connsiteX50" fmla="*/ 2631988 w 3576868"/>
                <a:gd name="connsiteY50" fmla="*/ 2763536 h 3078496"/>
                <a:gd name="connsiteX51" fmla="*/ 2652308 w 3576868"/>
                <a:gd name="connsiteY51" fmla="*/ 2804176 h 3078496"/>
                <a:gd name="connsiteX52" fmla="*/ 2692948 w 3576868"/>
                <a:gd name="connsiteY52" fmla="*/ 2885456 h 3078496"/>
                <a:gd name="connsiteX53" fmla="*/ 2723428 w 3576868"/>
                <a:gd name="connsiteY53" fmla="*/ 2926096 h 3078496"/>
                <a:gd name="connsiteX54" fmla="*/ 2753908 w 3576868"/>
                <a:gd name="connsiteY54" fmla="*/ 2936256 h 3078496"/>
                <a:gd name="connsiteX55" fmla="*/ 2865668 w 3576868"/>
                <a:gd name="connsiteY55" fmla="*/ 2966736 h 3078496"/>
                <a:gd name="connsiteX56" fmla="*/ 3079028 w 3576868"/>
                <a:gd name="connsiteY56" fmla="*/ 2956576 h 3078496"/>
                <a:gd name="connsiteX57" fmla="*/ 3180628 w 3576868"/>
                <a:gd name="connsiteY57" fmla="*/ 2926096 h 3078496"/>
                <a:gd name="connsiteX58" fmla="*/ 3272068 w 3576868"/>
                <a:gd name="connsiteY58" fmla="*/ 2875296 h 3078496"/>
                <a:gd name="connsiteX59" fmla="*/ 3292388 w 3576868"/>
                <a:gd name="connsiteY59" fmla="*/ 2844816 h 3078496"/>
                <a:gd name="connsiteX60" fmla="*/ 3302548 w 3576868"/>
                <a:gd name="connsiteY60" fmla="*/ 2814336 h 3078496"/>
                <a:gd name="connsiteX61" fmla="*/ 3322868 w 3576868"/>
                <a:gd name="connsiteY61" fmla="*/ 2641616 h 3078496"/>
                <a:gd name="connsiteX62" fmla="*/ 3353348 w 3576868"/>
                <a:gd name="connsiteY62" fmla="*/ 2540016 h 3078496"/>
                <a:gd name="connsiteX63" fmla="*/ 3383828 w 3576868"/>
                <a:gd name="connsiteY63" fmla="*/ 2479056 h 3078496"/>
                <a:gd name="connsiteX64" fmla="*/ 3434628 w 3576868"/>
                <a:gd name="connsiteY64" fmla="*/ 2377456 h 3078496"/>
                <a:gd name="connsiteX65" fmla="*/ 3475268 w 3576868"/>
                <a:gd name="connsiteY65" fmla="*/ 2306336 h 3078496"/>
                <a:gd name="connsiteX66" fmla="*/ 3505748 w 3576868"/>
                <a:gd name="connsiteY66" fmla="*/ 2286016 h 3078496"/>
                <a:gd name="connsiteX67" fmla="*/ 3526068 w 3576868"/>
                <a:gd name="connsiteY67" fmla="*/ 2255536 h 3078496"/>
                <a:gd name="connsiteX68" fmla="*/ 3566708 w 3576868"/>
                <a:gd name="connsiteY68" fmla="*/ 2164096 h 3078496"/>
                <a:gd name="connsiteX69" fmla="*/ 3576868 w 3576868"/>
                <a:gd name="connsiteY69" fmla="*/ 2133616 h 3078496"/>
                <a:gd name="connsiteX70" fmla="*/ 3566708 w 3576868"/>
                <a:gd name="connsiteY70" fmla="*/ 1869456 h 3078496"/>
                <a:gd name="connsiteX71" fmla="*/ 3505748 w 3576868"/>
                <a:gd name="connsiteY71" fmla="*/ 1727216 h 3078496"/>
                <a:gd name="connsiteX72" fmla="*/ 3485428 w 3576868"/>
                <a:gd name="connsiteY72" fmla="*/ 1676416 h 3078496"/>
                <a:gd name="connsiteX73" fmla="*/ 3475268 w 3576868"/>
                <a:gd name="connsiteY73" fmla="*/ 1605296 h 3078496"/>
                <a:gd name="connsiteX74" fmla="*/ 3465108 w 3576868"/>
                <a:gd name="connsiteY74" fmla="*/ 1564656 h 3078496"/>
                <a:gd name="connsiteX75" fmla="*/ 3475268 w 3576868"/>
                <a:gd name="connsiteY75" fmla="*/ 1381776 h 3078496"/>
                <a:gd name="connsiteX76" fmla="*/ 3495588 w 3576868"/>
                <a:gd name="connsiteY76" fmla="*/ 1320816 h 3078496"/>
                <a:gd name="connsiteX77" fmla="*/ 3505748 w 3576868"/>
                <a:gd name="connsiteY77" fmla="*/ 1280176 h 3078496"/>
                <a:gd name="connsiteX78" fmla="*/ 3566708 w 3576868"/>
                <a:gd name="connsiteY78" fmla="*/ 1127776 h 3078496"/>
                <a:gd name="connsiteX79" fmla="*/ 3556548 w 3576868"/>
                <a:gd name="connsiteY79" fmla="*/ 1076976 h 3078496"/>
                <a:gd name="connsiteX80" fmla="*/ 3515908 w 3576868"/>
                <a:gd name="connsiteY80" fmla="*/ 1046496 h 3078496"/>
                <a:gd name="connsiteX81" fmla="*/ 3424468 w 3576868"/>
                <a:gd name="connsiteY81" fmla="*/ 1005856 h 3078496"/>
                <a:gd name="connsiteX82" fmla="*/ 3363508 w 3576868"/>
                <a:gd name="connsiteY82" fmla="*/ 944896 h 3078496"/>
                <a:gd name="connsiteX83" fmla="*/ 3312708 w 3576868"/>
                <a:gd name="connsiteY83" fmla="*/ 883936 h 3078496"/>
                <a:gd name="connsiteX84" fmla="*/ 3302548 w 3576868"/>
                <a:gd name="connsiteY84" fmla="*/ 843296 h 3078496"/>
                <a:gd name="connsiteX85" fmla="*/ 3353348 w 3576868"/>
                <a:gd name="connsiteY85" fmla="*/ 731536 h 3078496"/>
                <a:gd name="connsiteX86" fmla="*/ 3383828 w 3576868"/>
                <a:gd name="connsiteY86" fmla="*/ 650256 h 3078496"/>
                <a:gd name="connsiteX87" fmla="*/ 3363508 w 3576868"/>
                <a:gd name="connsiteY87" fmla="*/ 518176 h 3078496"/>
                <a:gd name="connsiteX88" fmla="*/ 3333028 w 3576868"/>
                <a:gd name="connsiteY88" fmla="*/ 487696 h 3078496"/>
                <a:gd name="connsiteX89" fmla="*/ 3302548 w 3576868"/>
                <a:gd name="connsiteY89" fmla="*/ 447056 h 3078496"/>
                <a:gd name="connsiteX90" fmla="*/ 3282228 w 3576868"/>
                <a:gd name="connsiteY90" fmla="*/ 355616 h 3078496"/>
                <a:gd name="connsiteX91" fmla="*/ 3272068 w 3576868"/>
                <a:gd name="connsiteY91" fmla="*/ 304816 h 3078496"/>
                <a:gd name="connsiteX92" fmla="*/ 3231428 w 3576868"/>
                <a:gd name="connsiteY92" fmla="*/ 223536 h 3078496"/>
                <a:gd name="connsiteX93" fmla="*/ 3190788 w 3576868"/>
                <a:gd name="connsiteY93" fmla="*/ 142256 h 3078496"/>
                <a:gd name="connsiteX94" fmla="*/ 3119668 w 3576868"/>
                <a:gd name="connsiteY94" fmla="*/ 81296 h 3078496"/>
                <a:gd name="connsiteX95" fmla="*/ 2926628 w 3576868"/>
                <a:gd name="connsiteY95" fmla="*/ 60976 h 3078496"/>
                <a:gd name="connsiteX96" fmla="*/ 2743748 w 3576868"/>
                <a:gd name="connsiteY96" fmla="*/ 71136 h 3078496"/>
                <a:gd name="connsiteX97" fmla="*/ 2621265 w 3576868"/>
                <a:gd name="connsiteY97" fmla="*/ 124634 h 3078496"/>
                <a:gd name="connsiteX98" fmla="*/ 2402130 w 3576868"/>
                <a:gd name="connsiteY98" fmla="*/ 110742 h 3078496"/>
                <a:gd name="connsiteX99" fmla="*/ 2308285 w 3576868"/>
                <a:gd name="connsiteY99" fmla="*/ 148037 h 3078496"/>
                <a:gd name="connsiteX100" fmla="*/ 2239598 w 3576868"/>
                <a:gd name="connsiteY100" fmla="*/ 173243 h 3078496"/>
                <a:gd name="connsiteX101" fmla="*/ 2134148 w 3576868"/>
                <a:gd name="connsiteY101" fmla="*/ 152416 h 3078496"/>
                <a:gd name="connsiteX102" fmla="*/ 2103668 w 3576868"/>
                <a:gd name="connsiteY102" fmla="*/ 182896 h 3078496"/>
                <a:gd name="connsiteX103" fmla="*/ 2012228 w 3576868"/>
                <a:gd name="connsiteY103" fmla="*/ 172736 h 3078496"/>
                <a:gd name="connsiteX104" fmla="*/ 1981748 w 3576868"/>
                <a:gd name="connsiteY104" fmla="*/ 162576 h 3078496"/>
                <a:gd name="connsiteX105" fmla="*/ 1839508 w 3576868"/>
                <a:gd name="connsiteY105" fmla="*/ 142256 h 3078496"/>
                <a:gd name="connsiteX106" fmla="*/ 1778548 w 3576868"/>
                <a:gd name="connsiteY106" fmla="*/ 121936 h 3078496"/>
                <a:gd name="connsiteX107" fmla="*/ 1717588 w 3576868"/>
                <a:gd name="connsiteY107" fmla="*/ 91456 h 3078496"/>
                <a:gd name="connsiteX108" fmla="*/ 1666788 w 3576868"/>
                <a:gd name="connsiteY108" fmla="*/ 60976 h 3078496"/>
                <a:gd name="connsiteX109" fmla="*/ 1575348 w 3576868"/>
                <a:gd name="connsiteY109" fmla="*/ 30496 h 3078496"/>
                <a:gd name="connsiteX110" fmla="*/ 1544868 w 3576868"/>
                <a:gd name="connsiteY110" fmla="*/ 10176 h 3078496"/>
                <a:gd name="connsiteX111" fmla="*/ 1321348 w 3576868"/>
                <a:gd name="connsiteY111" fmla="*/ 30496 h 3078496"/>
                <a:gd name="connsiteX112" fmla="*/ 1250228 w 3576868"/>
                <a:gd name="connsiteY112" fmla="*/ 60976 h 3078496"/>
                <a:gd name="connsiteX113" fmla="*/ 1219748 w 3576868"/>
                <a:gd name="connsiteY113" fmla="*/ 91456 h 3078496"/>
                <a:gd name="connsiteX114" fmla="*/ 1097828 w 3576868"/>
                <a:gd name="connsiteY114" fmla="*/ 121936 h 3078496"/>
                <a:gd name="connsiteX115" fmla="*/ 965748 w 3576868"/>
                <a:gd name="connsiteY115" fmla="*/ 101616 h 3078496"/>
                <a:gd name="connsiteX116" fmla="*/ 904788 w 3576868"/>
                <a:gd name="connsiteY116" fmla="*/ 81296 h 3078496"/>
                <a:gd name="connsiteX0" fmla="*/ 910578 w 3582658"/>
                <a:gd name="connsiteY0" fmla="*/ 81296 h 3078496"/>
                <a:gd name="connsiteX1" fmla="*/ 565138 w 3582658"/>
                <a:gd name="connsiteY1" fmla="*/ 152416 h 3078496"/>
                <a:gd name="connsiteX2" fmla="*/ 524498 w 3582658"/>
                <a:gd name="connsiteY2" fmla="*/ 162576 h 3078496"/>
                <a:gd name="connsiteX3" fmla="*/ 473698 w 3582658"/>
                <a:gd name="connsiteY3" fmla="*/ 182896 h 3078496"/>
                <a:gd name="connsiteX4" fmla="*/ 392418 w 3582658"/>
                <a:gd name="connsiteY4" fmla="*/ 721376 h 3078496"/>
                <a:gd name="connsiteX5" fmla="*/ 382258 w 3582658"/>
                <a:gd name="connsiteY5" fmla="*/ 751856 h 3078496"/>
                <a:gd name="connsiteX6" fmla="*/ 372098 w 3582658"/>
                <a:gd name="connsiteY6" fmla="*/ 792496 h 3078496"/>
                <a:gd name="connsiteX7" fmla="*/ 341618 w 3582658"/>
                <a:gd name="connsiteY7" fmla="*/ 833136 h 3078496"/>
                <a:gd name="connsiteX8" fmla="*/ 311138 w 3582658"/>
                <a:gd name="connsiteY8" fmla="*/ 894096 h 3078496"/>
                <a:gd name="connsiteX9" fmla="*/ 270498 w 3582658"/>
                <a:gd name="connsiteY9" fmla="*/ 934736 h 3078496"/>
                <a:gd name="connsiteX10" fmla="*/ 229858 w 3582658"/>
                <a:gd name="connsiteY10" fmla="*/ 995696 h 3078496"/>
                <a:gd name="connsiteX11" fmla="*/ 189218 w 3582658"/>
                <a:gd name="connsiteY11" fmla="*/ 1026176 h 3078496"/>
                <a:gd name="connsiteX12" fmla="*/ 118098 w 3582658"/>
                <a:gd name="connsiteY12" fmla="*/ 1076976 h 3078496"/>
                <a:gd name="connsiteX13" fmla="*/ 87618 w 3582658"/>
                <a:gd name="connsiteY13" fmla="*/ 1107456 h 3078496"/>
                <a:gd name="connsiteX14" fmla="*/ 36818 w 3582658"/>
                <a:gd name="connsiteY14" fmla="*/ 1127776 h 3078496"/>
                <a:gd name="connsiteX15" fmla="*/ 6338 w 3582658"/>
                <a:gd name="connsiteY15" fmla="*/ 1219216 h 3078496"/>
                <a:gd name="connsiteX16" fmla="*/ 16498 w 3582658"/>
                <a:gd name="connsiteY16" fmla="*/ 1290336 h 3078496"/>
                <a:gd name="connsiteX17" fmla="*/ 46978 w 3582658"/>
                <a:gd name="connsiteY17" fmla="*/ 1341136 h 3078496"/>
                <a:gd name="connsiteX18" fmla="*/ 77458 w 3582658"/>
                <a:gd name="connsiteY18" fmla="*/ 1402096 h 3078496"/>
                <a:gd name="connsiteX19" fmla="*/ 107938 w 3582658"/>
                <a:gd name="connsiteY19" fmla="*/ 1452896 h 3078496"/>
                <a:gd name="connsiteX20" fmla="*/ 1451192 w 3582658"/>
                <a:gd name="connsiteY20" fmla="*/ 1300147 h 3078496"/>
                <a:gd name="connsiteX21" fmla="*/ 300978 w 3582658"/>
                <a:gd name="connsiteY21" fmla="*/ 2184416 h 3078496"/>
                <a:gd name="connsiteX22" fmla="*/ 311138 w 3582658"/>
                <a:gd name="connsiteY22" fmla="*/ 2225056 h 3078496"/>
                <a:gd name="connsiteX23" fmla="*/ 321298 w 3582658"/>
                <a:gd name="connsiteY23" fmla="*/ 2255536 h 3078496"/>
                <a:gd name="connsiteX24" fmla="*/ 321298 w 3582658"/>
                <a:gd name="connsiteY24" fmla="*/ 2468896 h 3078496"/>
                <a:gd name="connsiteX25" fmla="*/ 311138 w 3582658"/>
                <a:gd name="connsiteY25" fmla="*/ 2499376 h 3078496"/>
                <a:gd name="connsiteX26" fmla="*/ 250178 w 3582658"/>
                <a:gd name="connsiteY26" fmla="*/ 2570496 h 3078496"/>
                <a:gd name="connsiteX27" fmla="*/ 250178 w 3582658"/>
                <a:gd name="connsiteY27" fmla="*/ 2763536 h 3078496"/>
                <a:gd name="connsiteX28" fmla="*/ 361938 w 3582658"/>
                <a:gd name="connsiteY28" fmla="*/ 2865136 h 3078496"/>
                <a:gd name="connsiteX29" fmla="*/ 402578 w 3582658"/>
                <a:gd name="connsiteY29" fmla="*/ 2895616 h 3078496"/>
                <a:gd name="connsiteX30" fmla="*/ 453378 w 3582658"/>
                <a:gd name="connsiteY30" fmla="*/ 2915936 h 3078496"/>
                <a:gd name="connsiteX31" fmla="*/ 544818 w 3582658"/>
                <a:gd name="connsiteY31" fmla="*/ 2936256 h 3078496"/>
                <a:gd name="connsiteX32" fmla="*/ 768338 w 3582658"/>
                <a:gd name="connsiteY32" fmla="*/ 3007376 h 3078496"/>
                <a:gd name="connsiteX33" fmla="*/ 819138 w 3582658"/>
                <a:gd name="connsiteY33" fmla="*/ 3027696 h 3078496"/>
                <a:gd name="connsiteX34" fmla="*/ 859778 w 3582658"/>
                <a:gd name="connsiteY34" fmla="*/ 3037856 h 3078496"/>
                <a:gd name="connsiteX35" fmla="*/ 910578 w 3582658"/>
                <a:gd name="connsiteY35" fmla="*/ 3058176 h 3078496"/>
                <a:gd name="connsiteX36" fmla="*/ 961378 w 3582658"/>
                <a:gd name="connsiteY36" fmla="*/ 3068336 h 3078496"/>
                <a:gd name="connsiteX37" fmla="*/ 991858 w 3582658"/>
                <a:gd name="connsiteY37" fmla="*/ 3078496 h 3078496"/>
                <a:gd name="connsiteX38" fmla="*/ 1113778 w 3582658"/>
                <a:gd name="connsiteY38" fmla="*/ 3068336 h 3078496"/>
                <a:gd name="connsiteX39" fmla="*/ 1174738 w 3582658"/>
                <a:gd name="connsiteY39" fmla="*/ 3058176 h 3078496"/>
                <a:gd name="connsiteX40" fmla="*/ 1753858 w 3582658"/>
                <a:gd name="connsiteY40" fmla="*/ 3037856 h 3078496"/>
                <a:gd name="connsiteX41" fmla="*/ 1824978 w 3582658"/>
                <a:gd name="connsiteY41" fmla="*/ 2926096 h 3078496"/>
                <a:gd name="connsiteX42" fmla="*/ 1855458 w 3582658"/>
                <a:gd name="connsiteY42" fmla="*/ 2661936 h 3078496"/>
                <a:gd name="connsiteX43" fmla="*/ 1865618 w 3582658"/>
                <a:gd name="connsiteY43" fmla="*/ 2590816 h 3078496"/>
                <a:gd name="connsiteX44" fmla="*/ 1977378 w 3582658"/>
                <a:gd name="connsiteY44" fmla="*/ 2570496 h 3078496"/>
                <a:gd name="connsiteX45" fmla="*/ 2465058 w 3582658"/>
                <a:gd name="connsiteY45" fmla="*/ 2590816 h 3078496"/>
                <a:gd name="connsiteX46" fmla="*/ 2526018 w 3582658"/>
                <a:gd name="connsiteY46" fmla="*/ 2600976 h 3078496"/>
                <a:gd name="connsiteX47" fmla="*/ 2576818 w 3582658"/>
                <a:gd name="connsiteY47" fmla="*/ 2621296 h 3078496"/>
                <a:gd name="connsiteX48" fmla="*/ 2617458 w 3582658"/>
                <a:gd name="connsiteY48" fmla="*/ 2702576 h 3078496"/>
                <a:gd name="connsiteX49" fmla="*/ 2637778 w 3582658"/>
                <a:gd name="connsiteY49" fmla="*/ 2763536 h 3078496"/>
                <a:gd name="connsiteX50" fmla="*/ 2658098 w 3582658"/>
                <a:gd name="connsiteY50" fmla="*/ 2804176 h 3078496"/>
                <a:gd name="connsiteX51" fmla="*/ 2698738 w 3582658"/>
                <a:gd name="connsiteY51" fmla="*/ 2885456 h 3078496"/>
                <a:gd name="connsiteX52" fmla="*/ 2729218 w 3582658"/>
                <a:gd name="connsiteY52" fmla="*/ 2926096 h 3078496"/>
                <a:gd name="connsiteX53" fmla="*/ 2759698 w 3582658"/>
                <a:gd name="connsiteY53" fmla="*/ 2936256 h 3078496"/>
                <a:gd name="connsiteX54" fmla="*/ 2871458 w 3582658"/>
                <a:gd name="connsiteY54" fmla="*/ 2966736 h 3078496"/>
                <a:gd name="connsiteX55" fmla="*/ 3084818 w 3582658"/>
                <a:gd name="connsiteY55" fmla="*/ 2956576 h 3078496"/>
                <a:gd name="connsiteX56" fmla="*/ 3186418 w 3582658"/>
                <a:gd name="connsiteY56" fmla="*/ 2926096 h 3078496"/>
                <a:gd name="connsiteX57" fmla="*/ 3277858 w 3582658"/>
                <a:gd name="connsiteY57" fmla="*/ 2875296 h 3078496"/>
                <a:gd name="connsiteX58" fmla="*/ 3298178 w 3582658"/>
                <a:gd name="connsiteY58" fmla="*/ 2844816 h 3078496"/>
                <a:gd name="connsiteX59" fmla="*/ 3308338 w 3582658"/>
                <a:gd name="connsiteY59" fmla="*/ 2814336 h 3078496"/>
                <a:gd name="connsiteX60" fmla="*/ 3328658 w 3582658"/>
                <a:gd name="connsiteY60" fmla="*/ 2641616 h 3078496"/>
                <a:gd name="connsiteX61" fmla="*/ 3359138 w 3582658"/>
                <a:gd name="connsiteY61" fmla="*/ 2540016 h 3078496"/>
                <a:gd name="connsiteX62" fmla="*/ 3389618 w 3582658"/>
                <a:gd name="connsiteY62" fmla="*/ 2479056 h 3078496"/>
                <a:gd name="connsiteX63" fmla="*/ 3440418 w 3582658"/>
                <a:gd name="connsiteY63" fmla="*/ 2377456 h 3078496"/>
                <a:gd name="connsiteX64" fmla="*/ 3481058 w 3582658"/>
                <a:gd name="connsiteY64" fmla="*/ 2306336 h 3078496"/>
                <a:gd name="connsiteX65" fmla="*/ 3511538 w 3582658"/>
                <a:gd name="connsiteY65" fmla="*/ 2286016 h 3078496"/>
                <a:gd name="connsiteX66" fmla="*/ 3531858 w 3582658"/>
                <a:gd name="connsiteY66" fmla="*/ 2255536 h 3078496"/>
                <a:gd name="connsiteX67" fmla="*/ 3572498 w 3582658"/>
                <a:gd name="connsiteY67" fmla="*/ 2164096 h 3078496"/>
                <a:gd name="connsiteX68" fmla="*/ 3582658 w 3582658"/>
                <a:gd name="connsiteY68" fmla="*/ 2133616 h 3078496"/>
                <a:gd name="connsiteX69" fmla="*/ 3572498 w 3582658"/>
                <a:gd name="connsiteY69" fmla="*/ 1869456 h 3078496"/>
                <a:gd name="connsiteX70" fmla="*/ 3511538 w 3582658"/>
                <a:gd name="connsiteY70" fmla="*/ 1727216 h 3078496"/>
                <a:gd name="connsiteX71" fmla="*/ 3491218 w 3582658"/>
                <a:gd name="connsiteY71" fmla="*/ 1676416 h 3078496"/>
                <a:gd name="connsiteX72" fmla="*/ 3481058 w 3582658"/>
                <a:gd name="connsiteY72" fmla="*/ 1605296 h 3078496"/>
                <a:gd name="connsiteX73" fmla="*/ 3470898 w 3582658"/>
                <a:gd name="connsiteY73" fmla="*/ 1564656 h 3078496"/>
                <a:gd name="connsiteX74" fmla="*/ 3481058 w 3582658"/>
                <a:gd name="connsiteY74" fmla="*/ 1381776 h 3078496"/>
                <a:gd name="connsiteX75" fmla="*/ 3501378 w 3582658"/>
                <a:gd name="connsiteY75" fmla="*/ 1320816 h 3078496"/>
                <a:gd name="connsiteX76" fmla="*/ 3511538 w 3582658"/>
                <a:gd name="connsiteY76" fmla="*/ 1280176 h 3078496"/>
                <a:gd name="connsiteX77" fmla="*/ 3572498 w 3582658"/>
                <a:gd name="connsiteY77" fmla="*/ 1127776 h 3078496"/>
                <a:gd name="connsiteX78" fmla="*/ 3562338 w 3582658"/>
                <a:gd name="connsiteY78" fmla="*/ 1076976 h 3078496"/>
                <a:gd name="connsiteX79" fmla="*/ 3521698 w 3582658"/>
                <a:gd name="connsiteY79" fmla="*/ 1046496 h 3078496"/>
                <a:gd name="connsiteX80" fmla="*/ 3430258 w 3582658"/>
                <a:gd name="connsiteY80" fmla="*/ 1005856 h 3078496"/>
                <a:gd name="connsiteX81" fmla="*/ 3369298 w 3582658"/>
                <a:gd name="connsiteY81" fmla="*/ 944896 h 3078496"/>
                <a:gd name="connsiteX82" fmla="*/ 3318498 w 3582658"/>
                <a:gd name="connsiteY82" fmla="*/ 883936 h 3078496"/>
                <a:gd name="connsiteX83" fmla="*/ 3308338 w 3582658"/>
                <a:gd name="connsiteY83" fmla="*/ 843296 h 3078496"/>
                <a:gd name="connsiteX84" fmla="*/ 3359138 w 3582658"/>
                <a:gd name="connsiteY84" fmla="*/ 731536 h 3078496"/>
                <a:gd name="connsiteX85" fmla="*/ 3389618 w 3582658"/>
                <a:gd name="connsiteY85" fmla="*/ 650256 h 3078496"/>
                <a:gd name="connsiteX86" fmla="*/ 3369298 w 3582658"/>
                <a:gd name="connsiteY86" fmla="*/ 518176 h 3078496"/>
                <a:gd name="connsiteX87" fmla="*/ 3338818 w 3582658"/>
                <a:gd name="connsiteY87" fmla="*/ 487696 h 3078496"/>
                <a:gd name="connsiteX88" fmla="*/ 3308338 w 3582658"/>
                <a:gd name="connsiteY88" fmla="*/ 447056 h 3078496"/>
                <a:gd name="connsiteX89" fmla="*/ 3288018 w 3582658"/>
                <a:gd name="connsiteY89" fmla="*/ 355616 h 3078496"/>
                <a:gd name="connsiteX90" fmla="*/ 3277858 w 3582658"/>
                <a:gd name="connsiteY90" fmla="*/ 304816 h 3078496"/>
                <a:gd name="connsiteX91" fmla="*/ 3237218 w 3582658"/>
                <a:gd name="connsiteY91" fmla="*/ 223536 h 3078496"/>
                <a:gd name="connsiteX92" fmla="*/ 3196578 w 3582658"/>
                <a:gd name="connsiteY92" fmla="*/ 142256 h 3078496"/>
                <a:gd name="connsiteX93" fmla="*/ 3125458 w 3582658"/>
                <a:gd name="connsiteY93" fmla="*/ 81296 h 3078496"/>
                <a:gd name="connsiteX94" fmla="*/ 2932418 w 3582658"/>
                <a:gd name="connsiteY94" fmla="*/ 60976 h 3078496"/>
                <a:gd name="connsiteX95" fmla="*/ 2749538 w 3582658"/>
                <a:gd name="connsiteY95" fmla="*/ 71136 h 3078496"/>
                <a:gd name="connsiteX96" fmla="*/ 2627055 w 3582658"/>
                <a:gd name="connsiteY96" fmla="*/ 124634 h 3078496"/>
                <a:gd name="connsiteX97" fmla="*/ 2407920 w 3582658"/>
                <a:gd name="connsiteY97" fmla="*/ 110742 h 3078496"/>
                <a:gd name="connsiteX98" fmla="*/ 2314075 w 3582658"/>
                <a:gd name="connsiteY98" fmla="*/ 148037 h 3078496"/>
                <a:gd name="connsiteX99" fmla="*/ 2245388 w 3582658"/>
                <a:gd name="connsiteY99" fmla="*/ 173243 h 3078496"/>
                <a:gd name="connsiteX100" fmla="*/ 2139938 w 3582658"/>
                <a:gd name="connsiteY100" fmla="*/ 152416 h 3078496"/>
                <a:gd name="connsiteX101" fmla="*/ 2109458 w 3582658"/>
                <a:gd name="connsiteY101" fmla="*/ 182896 h 3078496"/>
                <a:gd name="connsiteX102" fmla="*/ 2018018 w 3582658"/>
                <a:gd name="connsiteY102" fmla="*/ 172736 h 3078496"/>
                <a:gd name="connsiteX103" fmla="*/ 1987538 w 3582658"/>
                <a:gd name="connsiteY103" fmla="*/ 162576 h 3078496"/>
                <a:gd name="connsiteX104" fmla="*/ 1845298 w 3582658"/>
                <a:gd name="connsiteY104" fmla="*/ 142256 h 3078496"/>
                <a:gd name="connsiteX105" fmla="*/ 1784338 w 3582658"/>
                <a:gd name="connsiteY105" fmla="*/ 121936 h 3078496"/>
                <a:gd name="connsiteX106" fmla="*/ 1723378 w 3582658"/>
                <a:gd name="connsiteY106" fmla="*/ 91456 h 3078496"/>
                <a:gd name="connsiteX107" fmla="*/ 1672578 w 3582658"/>
                <a:gd name="connsiteY107" fmla="*/ 60976 h 3078496"/>
                <a:gd name="connsiteX108" fmla="*/ 1581138 w 3582658"/>
                <a:gd name="connsiteY108" fmla="*/ 30496 h 3078496"/>
                <a:gd name="connsiteX109" fmla="*/ 1550658 w 3582658"/>
                <a:gd name="connsiteY109" fmla="*/ 10176 h 3078496"/>
                <a:gd name="connsiteX110" fmla="*/ 1327138 w 3582658"/>
                <a:gd name="connsiteY110" fmla="*/ 30496 h 3078496"/>
                <a:gd name="connsiteX111" fmla="*/ 1256018 w 3582658"/>
                <a:gd name="connsiteY111" fmla="*/ 60976 h 3078496"/>
                <a:gd name="connsiteX112" fmla="*/ 1225538 w 3582658"/>
                <a:gd name="connsiteY112" fmla="*/ 91456 h 3078496"/>
                <a:gd name="connsiteX113" fmla="*/ 1103618 w 3582658"/>
                <a:gd name="connsiteY113" fmla="*/ 121936 h 3078496"/>
                <a:gd name="connsiteX114" fmla="*/ 971538 w 3582658"/>
                <a:gd name="connsiteY114" fmla="*/ 101616 h 3078496"/>
                <a:gd name="connsiteX115" fmla="*/ 910578 w 3582658"/>
                <a:gd name="connsiteY115" fmla="*/ 81296 h 3078496"/>
                <a:gd name="connsiteX0" fmla="*/ 942958 w 3615038"/>
                <a:gd name="connsiteY0" fmla="*/ 81296 h 3078496"/>
                <a:gd name="connsiteX1" fmla="*/ 597518 w 3615038"/>
                <a:gd name="connsiteY1" fmla="*/ 152416 h 3078496"/>
                <a:gd name="connsiteX2" fmla="*/ 556878 w 3615038"/>
                <a:gd name="connsiteY2" fmla="*/ 162576 h 3078496"/>
                <a:gd name="connsiteX3" fmla="*/ 506078 w 3615038"/>
                <a:gd name="connsiteY3" fmla="*/ 182896 h 3078496"/>
                <a:gd name="connsiteX4" fmla="*/ 424798 w 3615038"/>
                <a:gd name="connsiteY4" fmla="*/ 721376 h 3078496"/>
                <a:gd name="connsiteX5" fmla="*/ 414638 w 3615038"/>
                <a:gd name="connsiteY5" fmla="*/ 751856 h 3078496"/>
                <a:gd name="connsiteX6" fmla="*/ 404478 w 3615038"/>
                <a:gd name="connsiteY6" fmla="*/ 792496 h 3078496"/>
                <a:gd name="connsiteX7" fmla="*/ 373998 w 3615038"/>
                <a:gd name="connsiteY7" fmla="*/ 833136 h 3078496"/>
                <a:gd name="connsiteX8" fmla="*/ 343518 w 3615038"/>
                <a:gd name="connsiteY8" fmla="*/ 894096 h 3078496"/>
                <a:gd name="connsiteX9" fmla="*/ 302878 w 3615038"/>
                <a:gd name="connsiteY9" fmla="*/ 934736 h 3078496"/>
                <a:gd name="connsiteX10" fmla="*/ 262238 w 3615038"/>
                <a:gd name="connsiteY10" fmla="*/ 995696 h 3078496"/>
                <a:gd name="connsiteX11" fmla="*/ 221598 w 3615038"/>
                <a:gd name="connsiteY11" fmla="*/ 1026176 h 3078496"/>
                <a:gd name="connsiteX12" fmla="*/ 150478 w 3615038"/>
                <a:gd name="connsiteY12" fmla="*/ 1076976 h 3078496"/>
                <a:gd name="connsiteX13" fmla="*/ 119998 w 3615038"/>
                <a:gd name="connsiteY13" fmla="*/ 1107456 h 3078496"/>
                <a:gd name="connsiteX14" fmla="*/ 69198 w 3615038"/>
                <a:gd name="connsiteY14" fmla="*/ 1127776 h 3078496"/>
                <a:gd name="connsiteX15" fmla="*/ 38718 w 3615038"/>
                <a:gd name="connsiteY15" fmla="*/ 1219216 h 3078496"/>
                <a:gd name="connsiteX16" fmla="*/ 48878 w 3615038"/>
                <a:gd name="connsiteY16" fmla="*/ 1290336 h 3078496"/>
                <a:gd name="connsiteX17" fmla="*/ 79358 w 3615038"/>
                <a:gd name="connsiteY17" fmla="*/ 1341136 h 3078496"/>
                <a:gd name="connsiteX18" fmla="*/ 109838 w 3615038"/>
                <a:gd name="connsiteY18" fmla="*/ 1402096 h 3078496"/>
                <a:gd name="connsiteX19" fmla="*/ 1483572 w 3615038"/>
                <a:gd name="connsiteY19" fmla="*/ 1300147 h 3078496"/>
                <a:gd name="connsiteX20" fmla="*/ 333358 w 3615038"/>
                <a:gd name="connsiteY20" fmla="*/ 2184416 h 3078496"/>
                <a:gd name="connsiteX21" fmla="*/ 343518 w 3615038"/>
                <a:gd name="connsiteY21" fmla="*/ 2225056 h 3078496"/>
                <a:gd name="connsiteX22" fmla="*/ 353678 w 3615038"/>
                <a:gd name="connsiteY22" fmla="*/ 2255536 h 3078496"/>
                <a:gd name="connsiteX23" fmla="*/ 353678 w 3615038"/>
                <a:gd name="connsiteY23" fmla="*/ 2468896 h 3078496"/>
                <a:gd name="connsiteX24" fmla="*/ 343518 w 3615038"/>
                <a:gd name="connsiteY24" fmla="*/ 2499376 h 3078496"/>
                <a:gd name="connsiteX25" fmla="*/ 282558 w 3615038"/>
                <a:gd name="connsiteY25" fmla="*/ 2570496 h 3078496"/>
                <a:gd name="connsiteX26" fmla="*/ 282558 w 3615038"/>
                <a:gd name="connsiteY26" fmla="*/ 2763536 h 3078496"/>
                <a:gd name="connsiteX27" fmla="*/ 394318 w 3615038"/>
                <a:gd name="connsiteY27" fmla="*/ 2865136 h 3078496"/>
                <a:gd name="connsiteX28" fmla="*/ 434958 w 3615038"/>
                <a:gd name="connsiteY28" fmla="*/ 2895616 h 3078496"/>
                <a:gd name="connsiteX29" fmla="*/ 485758 w 3615038"/>
                <a:gd name="connsiteY29" fmla="*/ 2915936 h 3078496"/>
                <a:gd name="connsiteX30" fmla="*/ 577198 w 3615038"/>
                <a:gd name="connsiteY30" fmla="*/ 2936256 h 3078496"/>
                <a:gd name="connsiteX31" fmla="*/ 800718 w 3615038"/>
                <a:gd name="connsiteY31" fmla="*/ 3007376 h 3078496"/>
                <a:gd name="connsiteX32" fmla="*/ 851518 w 3615038"/>
                <a:gd name="connsiteY32" fmla="*/ 3027696 h 3078496"/>
                <a:gd name="connsiteX33" fmla="*/ 892158 w 3615038"/>
                <a:gd name="connsiteY33" fmla="*/ 3037856 h 3078496"/>
                <a:gd name="connsiteX34" fmla="*/ 942958 w 3615038"/>
                <a:gd name="connsiteY34" fmla="*/ 3058176 h 3078496"/>
                <a:gd name="connsiteX35" fmla="*/ 993758 w 3615038"/>
                <a:gd name="connsiteY35" fmla="*/ 3068336 h 3078496"/>
                <a:gd name="connsiteX36" fmla="*/ 1024238 w 3615038"/>
                <a:gd name="connsiteY36" fmla="*/ 3078496 h 3078496"/>
                <a:gd name="connsiteX37" fmla="*/ 1146158 w 3615038"/>
                <a:gd name="connsiteY37" fmla="*/ 3068336 h 3078496"/>
                <a:gd name="connsiteX38" fmla="*/ 1207118 w 3615038"/>
                <a:gd name="connsiteY38" fmla="*/ 3058176 h 3078496"/>
                <a:gd name="connsiteX39" fmla="*/ 1786238 w 3615038"/>
                <a:gd name="connsiteY39" fmla="*/ 3037856 h 3078496"/>
                <a:gd name="connsiteX40" fmla="*/ 1857358 w 3615038"/>
                <a:gd name="connsiteY40" fmla="*/ 2926096 h 3078496"/>
                <a:gd name="connsiteX41" fmla="*/ 1887838 w 3615038"/>
                <a:gd name="connsiteY41" fmla="*/ 2661936 h 3078496"/>
                <a:gd name="connsiteX42" fmla="*/ 1897998 w 3615038"/>
                <a:gd name="connsiteY42" fmla="*/ 2590816 h 3078496"/>
                <a:gd name="connsiteX43" fmla="*/ 2009758 w 3615038"/>
                <a:gd name="connsiteY43" fmla="*/ 2570496 h 3078496"/>
                <a:gd name="connsiteX44" fmla="*/ 2497438 w 3615038"/>
                <a:gd name="connsiteY44" fmla="*/ 2590816 h 3078496"/>
                <a:gd name="connsiteX45" fmla="*/ 2558398 w 3615038"/>
                <a:gd name="connsiteY45" fmla="*/ 2600976 h 3078496"/>
                <a:gd name="connsiteX46" fmla="*/ 2609198 w 3615038"/>
                <a:gd name="connsiteY46" fmla="*/ 2621296 h 3078496"/>
                <a:gd name="connsiteX47" fmla="*/ 2649838 w 3615038"/>
                <a:gd name="connsiteY47" fmla="*/ 2702576 h 3078496"/>
                <a:gd name="connsiteX48" fmla="*/ 2670158 w 3615038"/>
                <a:gd name="connsiteY48" fmla="*/ 2763536 h 3078496"/>
                <a:gd name="connsiteX49" fmla="*/ 2690478 w 3615038"/>
                <a:gd name="connsiteY49" fmla="*/ 2804176 h 3078496"/>
                <a:gd name="connsiteX50" fmla="*/ 2731118 w 3615038"/>
                <a:gd name="connsiteY50" fmla="*/ 2885456 h 3078496"/>
                <a:gd name="connsiteX51" fmla="*/ 2761598 w 3615038"/>
                <a:gd name="connsiteY51" fmla="*/ 2926096 h 3078496"/>
                <a:gd name="connsiteX52" fmla="*/ 2792078 w 3615038"/>
                <a:gd name="connsiteY52" fmla="*/ 2936256 h 3078496"/>
                <a:gd name="connsiteX53" fmla="*/ 2903838 w 3615038"/>
                <a:gd name="connsiteY53" fmla="*/ 2966736 h 3078496"/>
                <a:gd name="connsiteX54" fmla="*/ 3117198 w 3615038"/>
                <a:gd name="connsiteY54" fmla="*/ 2956576 h 3078496"/>
                <a:gd name="connsiteX55" fmla="*/ 3218798 w 3615038"/>
                <a:gd name="connsiteY55" fmla="*/ 2926096 h 3078496"/>
                <a:gd name="connsiteX56" fmla="*/ 3310238 w 3615038"/>
                <a:gd name="connsiteY56" fmla="*/ 2875296 h 3078496"/>
                <a:gd name="connsiteX57" fmla="*/ 3330558 w 3615038"/>
                <a:gd name="connsiteY57" fmla="*/ 2844816 h 3078496"/>
                <a:gd name="connsiteX58" fmla="*/ 3340718 w 3615038"/>
                <a:gd name="connsiteY58" fmla="*/ 2814336 h 3078496"/>
                <a:gd name="connsiteX59" fmla="*/ 3361038 w 3615038"/>
                <a:gd name="connsiteY59" fmla="*/ 2641616 h 3078496"/>
                <a:gd name="connsiteX60" fmla="*/ 3391518 w 3615038"/>
                <a:gd name="connsiteY60" fmla="*/ 2540016 h 3078496"/>
                <a:gd name="connsiteX61" fmla="*/ 3421998 w 3615038"/>
                <a:gd name="connsiteY61" fmla="*/ 2479056 h 3078496"/>
                <a:gd name="connsiteX62" fmla="*/ 3472798 w 3615038"/>
                <a:gd name="connsiteY62" fmla="*/ 2377456 h 3078496"/>
                <a:gd name="connsiteX63" fmla="*/ 3513438 w 3615038"/>
                <a:gd name="connsiteY63" fmla="*/ 2306336 h 3078496"/>
                <a:gd name="connsiteX64" fmla="*/ 3543918 w 3615038"/>
                <a:gd name="connsiteY64" fmla="*/ 2286016 h 3078496"/>
                <a:gd name="connsiteX65" fmla="*/ 3564238 w 3615038"/>
                <a:gd name="connsiteY65" fmla="*/ 2255536 h 3078496"/>
                <a:gd name="connsiteX66" fmla="*/ 3604878 w 3615038"/>
                <a:gd name="connsiteY66" fmla="*/ 2164096 h 3078496"/>
                <a:gd name="connsiteX67" fmla="*/ 3615038 w 3615038"/>
                <a:gd name="connsiteY67" fmla="*/ 2133616 h 3078496"/>
                <a:gd name="connsiteX68" fmla="*/ 3604878 w 3615038"/>
                <a:gd name="connsiteY68" fmla="*/ 1869456 h 3078496"/>
                <a:gd name="connsiteX69" fmla="*/ 3543918 w 3615038"/>
                <a:gd name="connsiteY69" fmla="*/ 1727216 h 3078496"/>
                <a:gd name="connsiteX70" fmla="*/ 3523598 w 3615038"/>
                <a:gd name="connsiteY70" fmla="*/ 1676416 h 3078496"/>
                <a:gd name="connsiteX71" fmla="*/ 3513438 w 3615038"/>
                <a:gd name="connsiteY71" fmla="*/ 1605296 h 3078496"/>
                <a:gd name="connsiteX72" fmla="*/ 3503278 w 3615038"/>
                <a:gd name="connsiteY72" fmla="*/ 1564656 h 3078496"/>
                <a:gd name="connsiteX73" fmla="*/ 3513438 w 3615038"/>
                <a:gd name="connsiteY73" fmla="*/ 1381776 h 3078496"/>
                <a:gd name="connsiteX74" fmla="*/ 3533758 w 3615038"/>
                <a:gd name="connsiteY74" fmla="*/ 1320816 h 3078496"/>
                <a:gd name="connsiteX75" fmla="*/ 3543918 w 3615038"/>
                <a:gd name="connsiteY75" fmla="*/ 1280176 h 3078496"/>
                <a:gd name="connsiteX76" fmla="*/ 3604878 w 3615038"/>
                <a:gd name="connsiteY76" fmla="*/ 1127776 h 3078496"/>
                <a:gd name="connsiteX77" fmla="*/ 3594718 w 3615038"/>
                <a:gd name="connsiteY77" fmla="*/ 1076976 h 3078496"/>
                <a:gd name="connsiteX78" fmla="*/ 3554078 w 3615038"/>
                <a:gd name="connsiteY78" fmla="*/ 1046496 h 3078496"/>
                <a:gd name="connsiteX79" fmla="*/ 3462638 w 3615038"/>
                <a:gd name="connsiteY79" fmla="*/ 1005856 h 3078496"/>
                <a:gd name="connsiteX80" fmla="*/ 3401678 w 3615038"/>
                <a:gd name="connsiteY80" fmla="*/ 944896 h 3078496"/>
                <a:gd name="connsiteX81" fmla="*/ 3350878 w 3615038"/>
                <a:gd name="connsiteY81" fmla="*/ 883936 h 3078496"/>
                <a:gd name="connsiteX82" fmla="*/ 3340718 w 3615038"/>
                <a:gd name="connsiteY82" fmla="*/ 843296 h 3078496"/>
                <a:gd name="connsiteX83" fmla="*/ 3391518 w 3615038"/>
                <a:gd name="connsiteY83" fmla="*/ 731536 h 3078496"/>
                <a:gd name="connsiteX84" fmla="*/ 3421998 w 3615038"/>
                <a:gd name="connsiteY84" fmla="*/ 650256 h 3078496"/>
                <a:gd name="connsiteX85" fmla="*/ 3401678 w 3615038"/>
                <a:gd name="connsiteY85" fmla="*/ 518176 h 3078496"/>
                <a:gd name="connsiteX86" fmla="*/ 3371198 w 3615038"/>
                <a:gd name="connsiteY86" fmla="*/ 487696 h 3078496"/>
                <a:gd name="connsiteX87" fmla="*/ 3340718 w 3615038"/>
                <a:gd name="connsiteY87" fmla="*/ 447056 h 3078496"/>
                <a:gd name="connsiteX88" fmla="*/ 3320398 w 3615038"/>
                <a:gd name="connsiteY88" fmla="*/ 355616 h 3078496"/>
                <a:gd name="connsiteX89" fmla="*/ 3310238 w 3615038"/>
                <a:gd name="connsiteY89" fmla="*/ 304816 h 3078496"/>
                <a:gd name="connsiteX90" fmla="*/ 3269598 w 3615038"/>
                <a:gd name="connsiteY90" fmla="*/ 223536 h 3078496"/>
                <a:gd name="connsiteX91" fmla="*/ 3228958 w 3615038"/>
                <a:gd name="connsiteY91" fmla="*/ 142256 h 3078496"/>
                <a:gd name="connsiteX92" fmla="*/ 3157838 w 3615038"/>
                <a:gd name="connsiteY92" fmla="*/ 81296 h 3078496"/>
                <a:gd name="connsiteX93" fmla="*/ 2964798 w 3615038"/>
                <a:gd name="connsiteY93" fmla="*/ 60976 h 3078496"/>
                <a:gd name="connsiteX94" fmla="*/ 2781918 w 3615038"/>
                <a:gd name="connsiteY94" fmla="*/ 71136 h 3078496"/>
                <a:gd name="connsiteX95" fmla="*/ 2659435 w 3615038"/>
                <a:gd name="connsiteY95" fmla="*/ 124634 h 3078496"/>
                <a:gd name="connsiteX96" fmla="*/ 2440300 w 3615038"/>
                <a:gd name="connsiteY96" fmla="*/ 110742 h 3078496"/>
                <a:gd name="connsiteX97" fmla="*/ 2346455 w 3615038"/>
                <a:gd name="connsiteY97" fmla="*/ 148037 h 3078496"/>
                <a:gd name="connsiteX98" fmla="*/ 2277768 w 3615038"/>
                <a:gd name="connsiteY98" fmla="*/ 173243 h 3078496"/>
                <a:gd name="connsiteX99" fmla="*/ 2172318 w 3615038"/>
                <a:gd name="connsiteY99" fmla="*/ 152416 h 3078496"/>
                <a:gd name="connsiteX100" fmla="*/ 2141838 w 3615038"/>
                <a:gd name="connsiteY100" fmla="*/ 182896 h 3078496"/>
                <a:gd name="connsiteX101" fmla="*/ 2050398 w 3615038"/>
                <a:gd name="connsiteY101" fmla="*/ 172736 h 3078496"/>
                <a:gd name="connsiteX102" fmla="*/ 2019918 w 3615038"/>
                <a:gd name="connsiteY102" fmla="*/ 162576 h 3078496"/>
                <a:gd name="connsiteX103" fmla="*/ 1877678 w 3615038"/>
                <a:gd name="connsiteY103" fmla="*/ 142256 h 3078496"/>
                <a:gd name="connsiteX104" fmla="*/ 1816718 w 3615038"/>
                <a:gd name="connsiteY104" fmla="*/ 121936 h 3078496"/>
                <a:gd name="connsiteX105" fmla="*/ 1755758 w 3615038"/>
                <a:gd name="connsiteY105" fmla="*/ 91456 h 3078496"/>
                <a:gd name="connsiteX106" fmla="*/ 1704958 w 3615038"/>
                <a:gd name="connsiteY106" fmla="*/ 60976 h 3078496"/>
                <a:gd name="connsiteX107" fmla="*/ 1613518 w 3615038"/>
                <a:gd name="connsiteY107" fmla="*/ 30496 h 3078496"/>
                <a:gd name="connsiteX108" fmla="*/ 1583038 w 3615038"/>
                <a:gd name="connsiteY108" fmla="*/ 10176 h 3078496"/>
                <a:gd name="connsiteX109" fmla="*/ 1359518 w 3615038"/>
                <a:gd name="connsiteY109" fmla="*/ 30496 h 3078496"/>
                <a:gd name="connsiteX110" fmla="*/ 1288398 w 3615038"/>
                <a:gd name="connsiteY110" fmla="*/ 60976 h 3078496"/>
                <a:gd name="connsiteX111" fmla="*/ 1257918 w 3615038"/>
                <a:gd name="connsiteY111" fmla="*/ 91456 h 3078496"/>
                <a:gd name="connsiteX112" fmla="*/ 1135998 w 3615038"/>
                <a:gd name="connsiteY112" fmla="*/ 121936 h 3078496"/>
                <a:gd name="connsiteX113" fmla="*/ 1003918 w 3615038"/>
                <a:gd name="connsiteY113" fmla="*/ 101616 h 3078496"/>
                <a:gd name="connsiteX114" fmla="*/ 942958 w 3615038"/>
                <a:gd name="connsiteY114" fmla="*/ 81296 h 3078496"/>
                <a:gd name="connsiteX0" fmla="*/ 976830 w 3648910"/>
                <a:gd name="connsiteY0" fmla="*/ 81296 h 3078496"/>
                <a:gd name="connsiteX1" fmla="*/ 631390 w 3648910"/>
                <a:gd name="connsiteY1" fmla="*/ 152416 h 3078496"/>
                <a:gd name="connsiteX2" fmla="*/ 590750 w 3648910"/>
                <a:gd name="connsiteY2" fmla="*/ 162576 h 3078496"/>
                <a:gd name="connsiteX3" fmla="*/ 539950 w 3648910"/>
                <a:gd name="connsiteY3" fmla="*/ 182896 h 3078496"/>
                <a:gd name="connsiteX4" fmla="*/ 458670 w 3648910"/>
                <a:gd name="connsiteY4" fmla="*/ 721376 h 3078496"/>
                <a:gd name="connsiteX5" fmla="*/ 448510 w 3648910"/>
                <a:gd name="connsiteY5" fmla="*/ 751856 h 3078496"/>
                <a:gd name="connsiteX6" fmla="*/ 438350 w 3648910"/>
                <a:gd name="connsiteY6" fmla="*/ 792496 h 3078496"/>
                <a:gd name="connsiteX7" fmla="*/ 407870 w 3648910"/>
                <a:gd name="connsiteY7" fmla="*/ 833136 h 3078496"/>
                <a:gd name="connsiteX8" fmla="*/ 377390 w 3648910"/>
                <a:gd name="connsiteY8" fmla="*/ 894096 h 3078496"/>
                <a:gd name="connsiteX9" fmla="*/ 336750 w 3648910"/>
                <a:gd name="connsiteY9" fmla="*/ 934736 h 3078496"/>
                <a:gd name="connsiteX10" fmla="*/ 296110 w 3648910"/>
                <a:gd name="connsiteY10" fmla="*/ 995696 h 3078496"/>
                <a:gd name="connsiteX11" fmla="*/ 255470 w 3648910"/>
                <a:gd name="connsiteY11" fmla="*/ 1026176 h 3078496"/>
                <a:gd name="connsiteX12" fmla="*/ 184350 w 3648910"/>
                <a:gd name="connsiteY12" fmla="*/ 1076976 h 3078496"/>
                <a:gd name="connsiteX13" fmla="*/ 153870 w 3648910"/>
                <a:gd name="connsiteY13" fmla="*/ 1107456 h 3078496"/>
                <a:gd name="connsiteX14" fmla="*/ 103070 w 3648910"/>
                <a:gd name="connsiteY14" fmla="*/ 1127776 h 3078496"/>
                <a:gd name="connsiteX15" fmla="*/ 72590 w 3648910"/>
                <a:gd name="connsiteY15" fmla="*/ 1219216 h 3078496"/>
                <a:gd name="connsiteX16" fmla="*/ 82750 w 3648910"/>
                <a:gd name="connsiteY16" fmla="*/ 1290336 h 3078496"/>
                <a:gd name="connsiteX17" fmla="*/ 113230 w 3648910"/>
                <a:gd name="connsiteY17" fmla="*/ 1341136 h 3078496"/>
                <a:gd name="connsiteX18" fmla="*/ 1517444 w 3648910"/>
                <a:gd name="connsiteY18" fmla="*/ 1300147 h 3078496"/>
                <a:gd name="connsiteX19" fmla="*/ 367230 w 3648910"/>
                <a:gd name="connsiteY19" fmla="*/ 2184416 h 3078496"/>
                <a:gd name="connsiteX20" fmla="*/ 377390 w 3648910"/>
                <a:gd name="connsiteY20" fmla="*/ 2225056 h 3078496"/>
                <a:gd name="connsiteX21" fmla="*/ 387550 w 3648910"/>
                <a:gd name="connsiteY21" fmla="*/ 2255536 h 3078496"/>
                <a:gd name="connsiteX22" fmla="*/ 387550 w 3648910"/>
                <a:gd name="connsiteY22" fmla="*/ 2468896 h 3078496"/>
                <a:gd name="connsiteX23" fmla="*/ 377390 w 3648910"/>
                <a:gd name="connsiteY23" fmla="*/ 2499376 h 3078496"/>
                <a:gd name="connsiteX24" fmla="*/ 316430 w 3648910"/>
                <a:gd name="connsiteY24" fmla="*/ 2570496 h 3078496"/>
                <a:gd name="connsiteX25" fmla="*/ 316430 w 3648910"/>
                <a:gd name="connsiteY25" fmla="*/ 2763536 h 3078496"/>
                <a:gd name="connsiteX26" fmla="*/ 428190 w 3648910"/>
                <a:gd name="connsiteY26" fmla="*/ 2865136 h 3078496"/>
                <a:gd name="connsiteX27" fmla="*/ 468830 w 3648910"/>
                <a:gd name="connsiteY27" fmla="*/ 2895616 h 3078496"/>
                <a:gd name="connsiteX28" fmla="*/ 519630 w 3648910"/>
                <a:gd name="connsiteY28" fmla="*/ 2915936 h 3078496"/>
                <a:gd name="connsiteX29" fmla="*/ 611070 w 3648910"/>
                <a:gd name="connsiteY29" fmla="*/ 2936256 h 3078496"/>
                <a:gd name="connsiteX30" fmla="*/ 834590 w 3648910"/>
                <a:gd name="connsiteY30" fmla="*/ 3007376 h 3078496"/>
                <a:gd name="connsiteX31" fmla="*/ 885390 w 3648910"/>
                <a:gd name="connsiteY31" fmla="*/ 3027696 h 3078496"/>
                <a:gd name="connsiteX32" fmla="*/ 926030 w 3648910"/>
                <a:gd name="connsiteY32" fmla="*/ 3037856 h 3078496"/>
                <a:gd name="connsiteX33" fmla="*/ 976830 w 3648910"/>
                <a:gd name="connsiteY33" fmla="*/ 3058176 h 3078496"/>
                <a:gd name="connsiteX34" fmla="*/ 1027630 w 3648910"/>
                <a:gd name="connsiteY34" fmla="*/ 3068336 h 3078496"/>
                <a:gd name="connsiteX35" fmla="*/ 1058110 w 3648910"/>
                <a:gd name="connsiteY35" fmla="*/ 3078496 h 3078496"/>
                <a:gd name="connsiteX36" fmla="*/ 1180030 w 3648910"/>
                <a:gd name="connsiteY36" fmla="*/ 3068336 h 3078496"/>
                <a:gd name="connsiteX37" fmla="*/ 1240990 w 3648910"/>
                <a:gd name="connsiteY37" fmla="*/ 3058176 h 3078496"/>
                <a:gd name="connsiteX38" fmla="*/ 1820110 w 3648910"/>
                <a:gd name="connsiteY38" fmla="*/ 3037856 h 3078496"/>
                <a:gd name="connsiteX39" fmla="*/ 1891230 w 3648910"/>
                <a:gd name="connsiteY39" fmla="*/ 2926096 h 3078496"/>
                <a:gd name="connsiteX40" fmla="*/ 1921710 w 3648910"/>
                <a:gd name="connsiteY40" fmla="*/ 2661936 h 3078496"/>
                <a:gd name="connsiteX41" fmla="*/ 1931870 w 3648910"/>
                <a:gd name="connsiteY41" fmla="*/ 2590816 h 3078496"/>
                <a:gd name="connsiteX42" fmla="*/ 2043630 w 3648910"/>
                <a:gd name="connsiteY42" fmla="*/ 2570496 h 3078496"/>
                <a:gd name="connsiteX43" fmla="*/ 2531310 w 3648910"/>
                <a:gd name="connsiteY43" fmla="*/ 2590816 h 3078496"/>
                <a:gd name="connsiteX44" fmla="*/ 2592270 w 3648910"/>
                <a:gd name="connsiteY44" fmla="*/ 2600976 h 3078496"/>
                <a:gd name="connsiteX45" fmla="*/ 2643070 w 3648910"/>
                <a:gd name="connsiteY45" fmla="*/ 2621296 h 3078496"/>
                <a:gd name="connsiteX46" fmla="*/ 2683710 w 3648910"/>
                <a:gd name="connsiteY46" fmla="*/ 2702576 h 3078496"/>
                <a:gd name="connsiteX47" fmla="*/ 2704030 w 3648910"/>
                <a:gd name="connsiteY47" fmla="*/ 2763536 h 3078496"/>
                <a:gd name="connsiteX48" fmla="*/ 2724350 w 3648910"/>
                <a:gd name="connsiteY48" fmla="*/ 2804176 h 3078496"/>
                <a:gd name="connsiteX49" fmla="*/ 2764990 w 3648910"/>
                <a:gd name="connsiteY49" fmla="*/ 2885456 h 3078496"/>
                <a:gd name="connsiteX50" fmla="*/ 2795470 w 3648910"/>
                <a:gd name="connsiteY50" fmla="*/ 2926096 h 3078496"/>
                <a:gd name="connsiteX51" fmla="*/ 2825950 w 3648910"/>
                <a:gd name="connsiteY51" fmla="*/ 2936256 h 3078496"/>
                <a:gd name="connsiteX52" fmla="*/ 2937710 w 3648910"/>
                <a:gd name="connsiteY52" fmla="*/ 2966736 h 3078496"/>
                <a:gd name="connsiteX53" fmla="*/ 3151070 w 3648910"/>
                <a:gd name="connsiteY53" fmla="*/ 2956576 h 3078496"/>
                <a:gd name="connsiteX54" fmla="*/ 3252670 w 3648910"/>
                <a:gd name="connsiteY54" fmla="*/ 2926096 h 3078496"/>
                <a:gd name="connsiteX55" fmla="*/ 3344110 w 3648910"/>
                <a:gd name="connsiteY55" fmla="*/ 2875296 h 3078496"/>
                <a:gd name="connsiteX56" fmla="*/ 3364430 w 3648910"/>
                <a:gd name="connsiteY56" fmla="*/ 2844816 h 3078496"/>
                <a:gd name="connsiteX57" fmla="*/ 3374590 w 3648910"/>
                <a:gd name="connsiteY57" fmla="*/ 2814336 h 3078496"/>
                <a:gd name="connsiteX58" fmla="*/ 3394910 w 3648910"/>
                <a:gd name="connsiteY58" fmla="*/ 2641616 h 3078496"/>
                <a:gd name="connsiteX59" fmla="*/ 3425390 w 3648910"/>
                <a:gd name="connsiteY59" fmla="*/ 2540016 h 3078496"/>
                <a:gd name="connsiteX60" fmla="*/ 3455870 w 3648910"/>
                <a:gd name="connsiteY60" fmla="*/ 2479056 h 3078496"/>
                <a:gd name="connsiteX61" fmla="*/ 3506670 w 3648910"/>
                <a:gd name="connsiteY61" fmla="*/ 2377456 h 3078496"/>
                <a:gd name="connsiteX62" fmla="*/ 3547310 w 3648910"/>
                <a:gd name="connsiteY62" fmla="*/ 2306336 h 3078496"/>
                <a:gd name="connsiteX63" fmla="*/ 3577790 w 3648910"/>
                <a:gd name="connsiteY63" fmla="*/ 2286016 h 3078496"/>
                <a:gd name="connsiteX64" fmla="*/ 3598110 w 3648910"/>
                <a:gd name="connsiteY64" fmla="*/ 2255536 h 3078496"/>
                <a:gd name="connsiteX65" fmla="*/ 3638750 w 3648910"/>
                <a:gd name="connsiteY65" fmla="*/ 2164096 h 3078496"/>
                <a:gd name="connsiteX66" fmla="*/ 3648910 w 3648910"/>
                <a:gd name="connsiteY66" fmla="*/ 2133616 h 3078496"/>
                <a:gd name="connsiteX67" fmla="*/ 3638750 w 3648910"/>
                <a:gd name="connsiteY67" fmla="*/ 1869456 h 3078496"/>
                <a:gd name="connsiteX68" fmla="*/ 3577790 w 3648910"/>
                <a:gd name="connsiteY68" fmla="*/ 1727216 h 3078496"/>
                <a:gd name="connsiteX69" fmla="*/ 3557470 w 3648910"/>
                <a:gd name="connsiteY69" fmla="*/ 1676416 h 3078496"/>
                <a:gd name="connsiteX70" fmla="*/ 3547310 w 3648910"/>
                <a:gd name="connsiteY70" fmla="*/ 1605296 h 3078496"/>
                <a:gd name="connsiteX71" fmla="*/ 3537150 w 3648910"/>
                <a:gd name="connsiteY71" fmla="*/ 1564656 h 3078496"/>
                <a:gd name="connsiteX72" fmla="*/ 3547310 w 3648910"/>
                <a:gd name="connsiteY72" fmla="*/ 1381776 h 3078496"/>
                <a:gd name="connsiteX73" fmla="*/ 3567630 w 3648910"/>
                <a:gd name="connsiteY73" fmla="*/ 1320816 h 3078496"/>
                <a:gd name="connsiteX74" fmla="*/ 3577790 w 3648910"/>
                <a:gd name="connsiteY74" fmla="*/ 1280176 h 3078496"/>
                <a:gd name="connsiteX75" fmla="*/ 3638750 w 3648910"/>
                <a:gd name="connsiteY75" fmla="*/ 1127776 h 3078496"/>
                <a:gd name="connsiteX76" fmla="*/ 3628590 w 3648910"/>
                <a:gd name="connsiteY76" fmla="*/ 1076976 h 3078496"/>
                <a:gd name="connsiteX77" fmla="*/ 3587950 w 3648910"/>
                <a:gd name="connsiteY77" fmla="*/ 1046496 h 3078496"/>
                <a:gd name="connsiteX78" fmla="*/ 3496510 w 3648910"/>
                <a:gd name="connsiteY78" fmla="*/ 1005856 h 3078496"/>
                <a:gd name="connsiteX79" fmla="*/ 3435550 w 3648910"/>
                <a:gd name="connsiteY79" fmla="*/ 944896 h 3078496"/>
                <a:gd name="connsiteX80" fmla="*/ 3384750 w 3648910"/>
                <a:gd name="connsiteY80" fmla="*/ 883936 h 3078496"/>
                <a:gd name="connsiteX81" fmla="*/ 3374590 w 3648910"/>
                <a:gd name="connsiteY81" fmla="*/ 843296 h 3078496"/>
                <a:gd name="connsiteX82" fmla="*/ 3425390 w 3648910"/>
                <a:gd name="connsiteY82" fmla="*/ 731536 h 3078496"/>
                <a:gd name="connsiteX83" fmla="*/ 3455870 w 3648910"/>
                <a:gd name="connsiteY83" fmla="*/ 650256 h 3078496"/>
                <a:gd name="connsiteX84" fmla="*/ 3435550 w 3648910"/>
                <a:gd name="connsiteY84" fmla="*/ 518176 h 3078496"/>
                <a:gd name="connsiteX85" fmla="*/ 3405070 w 3648910"/>
                <a:gd name="connsiteY85" fmla="*/ 487696 h 3078496"/>
                <a:gd name="connsiteX86" fmla="*/ 3374590 w 3648910"/>
                <a:gd name="connsiteY86" fmla="*/ 447056 h 3078496"/>
                <a:gd name="connsiteX87" fmla="*/ 3354270 w 3648910"/>
                <a:gd name="connsiteY87" fmla="*/ 355616 h 3078496"/>
                <a:gd name="connsiteX88" fmla="*/ 3344110 w 3648910"/>
                <a:gd name="connsiteY88" fmla="*/ 304816 h 3078496"/>
                <a:gd name="connsiteX89" fmla="*/ 3303470 w 3648910"/>
                <a:gd name="connsiteY89" fmla="*/ 223536 h 3078496"/>
                <a:gd name="connsiteX90" fmla="*/ 3262830 w 3648910"/>
                <a:gd name="connsiteY90" fmla="*/ 142256 h 3078496"/>
                <a:gd name="connsiteX91" fmla="*/ 3191710 w 3648910"/>
                <a:gd name="connsiteY91" fmla="*/ 81296 h 3078496"/>
                <a:gd name="connsiteX92" fmla="*/ 2998670 w 3648910"/>
                <a:gd name="connsiteY92" fmla="*/ 60976 h 3078496"/>
                <a:gd name="connsiteX93" fmla="*/ 2815790 w 3648910"/>
                <a:gd name="connsiteY93" fmla="*/ 71136 h 3078496"/>
                <a:gd name="connsiteX94" fmla="*/ 2693307 w 3648910"/>
                <a:gd name="connsiteY94" fmla="*/ 124634 h 3078496"/>
                <a:gd name="connsiteX95" fmla="*/ 2474172 w 3648910"/>
                <a:gd name="connsiteY95" fmla="*/ 110742 h 3078496"/>
                <a:gd name="connsiteX96" fmla="*/ 2380327 w 3648910"/>
                <a:gd name="connsiteY96" fmla="*/ 148037 h 3078496"/>
                <a:gd name="connsiteX97" fmla="*/ 2311640 w 3648910"/>
                <a:gd name="connsiteY97" fmla="*/ 173243 h 3078496"/>
                <a:gd name="connsiteX98" fmla="*/ 2206190 w 3648910"/>
                <a:gd name="connsiteY98" fmla="*/ 152416 h 3078496"/>
                <a:gd name="connsiteX99" fmla="*/ 2175710 w 3648910"/>
                <a:gd name="connsiteY99" fmla="*/ 182896 h 3078496"/>
                <a:gd name="connsiteX100" fmla="*/ 2084270 w 3648910"/>
                <a:gd name="connsiteY100" fmla="*/ 172736 h 3078496"/>
                <a:gd name="connsiteX101" fmla="*/ 2053790 w 3648910"/>
                <a:gd name="connsiteY101" fmla="*/ 162576 h 3078496"/>
                <a:gd name="connsiteX102" fmla="*/ 1911550 w 3648910"/>
                <a:gd name="connsiteY102" fmla="*/ 142256 h 3078496"/>
                <a:gd name="connsiteX103" fmla="*/ 1850590 w 3648910"/>
                <a:gd name="connsiteY103" fmla="*/ 121936 h 3078496"/>
                <a:gd name="connsiteX104" fmla="*/ 1789630 w 3648910"/>
                <a:gd name="connsiteY104" fmla="*/ 91456 h 3078496"/>
                <a:gd name="connsiteX105" fmla="*/ 1738830 w 3648910"/>
                <a:gd name="connsiteY105" fmla="*/ 60976 h 3078496"/>
                <a:gd name="connsiteX106" fmla="*/ 1647390 w 3648910"/>
                <a:gd name="connsiteY106" fmla="*/ 30496 h 3078496"/>
                <a:gd name="connsiteX107" fmla="*/ 1616910 w 3648910"/>
                <a:gd name="connsiteY107" fmla="*/ 10176 h 3078496"/>
                <a:gd name="connsiteX108" fmla="*/ 1393390 w 3648910"/>
                <a:gd name="connsiteY108" fmla="*/ 30496 h 3078496"/>
                <a:gd name="connsiteX109" fmla="*/ 1322270 w 3648910"/>
                <a:gd name="connsiteY109" fmla="*/ 60976 h 3078496"/>
                <a:gd name="connsiteX110" fmla="*/ 1291790 w 3648910"/>
                <a:gd name="connsiteY110" fmla="*/ 91456 h 3078496"/>
                <a:gd name="connsiteX111" fmla="*/ 1169870 w 3648910"/>
                <a:gd name="connsiteY111" fmla="*/ 121936 h 3078496"/>
                <a:gd name="connsiteX112" fmla="*/ 1037790 w 3648910"/>
                <a:gd name="connsiteY112" fmla="*/ 101616 h 3078496"/>
                <a:gd name="connsiteX113" fmla="*/ 976830 w 3648910"/>
                <a:gd name="connsiteY113" fmla="*/ 81296 h 3078496"/>
                <a:gd name="connsiteX0" fmla="*/ 1003024 w 3675104"/>
                <a:gd name="connsiteY0" fmla="*/ 81296 h 3078496"/>
                <a:gd name="connsiteX1" fmla="*/ 657584 w 3675104"/>
                <a:gd name="connsiteY1" fmla="*/ 152416 h 3078496"/>
                <a:gd name="connsiteX2" fmla="*/ 616944 w 3675104"/>
                <a:gd name="connsiteY2" fmla="*/ 162576 h 3078496"/>
                <a:gd name="connsiteX3" fmla="*/ 566144 w 3675104"/>
                <a:gd name="connsiteY3" fmla="*/ 182896 h 3078496"/>
                <a:gd name="connsiteX4" fmla="*/ 484864 w 3675104"/>
                <a:gd name="connsiteY4" fmla="*/ 721376 h 3078496"/>
                <a:gd name="connsiteX5" fmla="*/ 474704 w 3675104"/>
                <a:gd name="connsiteY5" fmla="*/ 751856 h 3078496"/>
                <a:gd name="connsiteX6" fmla="*/ 464544 w 3675104"/>
                <a:gd name="connsiteY6" fmla="*/ 792496 h 3078496"/>
                <a:gd name="connsiteX7" fmla="*/ 434064 w 3675104"/>
                <a:gd name="connsiteY7" fmla="*/ 833136 h 3078496"/>
                <a:gd name="connsiteX8" fmla="*/ 403584 w 3675104"/>
                <a:gd name="connsiteY8" fmla="*/ 894096 h 3078496"/>
                <a:gd name="connsiteX9" fmla="*/ 362944 w 3675104"/>
                <a:gd name="connsiteY9" fmla="*/ 934736 h 3078496"/>
                <a:gd name="connsiteX10" fmla="*/ 322304 w 3675104"/>
                <a:gd name="connsiteY10" fmla="*/ 995696 h 3078496"/>
                <a:gd name="connsiteX11" fmla="*/ 281664 w 3675104"/>
                <a:gd name="connsiteY11" fmla="*/ 1026176 h 3078496"/>
                <a:gd name="connsiteX12" fmla="*/ 210544 w 3675104"/>
                <a:gd name="connsiteY12" fmla="*/ 1076976 h 3078496"/>
                <a:gd name="connsiteX13" fmla="*/ 180064 w 3675104"/>
                <a:gd name="connsiteY13" fmla="*/ 1107456 h 3078496"/>
                <a:gd name="connsiteX14" fmla="*/ 129264 w 3675104"/>
                <a:gd name="connsiteY14" fmla="*/ 1127776 h 3078496"/>
                <a:gd name="connsiteX15" fmla="*/ 98784 w 3675104"/>
                <a:gd name="connsiteY15" fmla="*/ 1219216 h 3078496"/>
                <a:gd name="connsiteX16" fmla="*/ 108944 w 3675104"/>
                <a:gd name="connsiteY16" fmla="*/ 1290336 h 3078496"/>
                <a:gd name="connsiteX17" fmla="*/ 1543638 w 3675104"/>
                <a:gd name="connsiteY17" fmla="*/ 1300147 h 3078496"/>
                <a:gd name="connsiteX18" fmla="*/ 393424 w 3675104"/>
                <a:gd name="connsiteY18" fmla="*/ 2184416 h 3078496"/>
                <a:gd name="connsiteX19" fmla="*/ 403584 w 3675104"/>
                <a:gd name="connsiteY19" fmla="*/ 2225056 h 3078496"/>
                <a:gd name="connsiteX20" fmla="*/ 413744 w 3675104"/>
                <a:gd name="connsiteY20" fmla="*/ 2255536 h 3078496"/>
                <a:gd name="connsiteX21" fmla="*/ 413744 w 3675104"/>
                <a:gd name="connsiteY21" fmla="*/ 2468896 h 3078496"/>
                <a:gd name="connsiteX22" fmla="*/ 403584 w 3675104"/>
                <a:gd name="connsiteY22" fmla="*/ 2499376 h 3078496"/>
                <a:gd name="connsiteX23" fmla="*/ 342624 w 3675104"/>
                <a:gd name="connsiteY23" fmla="*/ 2570496 h 3078496"/>
                <a:gd name="connsiteX24" fmla="*/ 342624 w 3675104"/>
                <a:gd name="connsiteY24" fmla="*/ 2763536 h 3078496"/>
                <a:gd name="connsiteX25" fmla="*/ 454384 w 3675104"/>
                <a:gd name="connsiteY25" fmla="*/ 2865136 h 3078496"/>
                <a:gd name="connsiteX26" fmla="*/ 495024 w 3675104"/>
                <a:gd name="connsiteY26" fmla="*/ 2895616 h 3078496"/>
                <a:gd name="connsiteX27" fmla="*/ 545824 w 3675104"/>
                <a:gd name="connsiteY27" fmla="*/ 2915936 h 3078496"/>
                <a:gd name="connsiteX28" fmla="*/ 637264 w 3675104"/>
                <a:gd name="connsiteY28" fmla="*/ 2936256 h 3078496"/>
                <a:gd name="connsiteX29" fmla="*/ 860784 w 3675104"/>
                <a:gd name="connsiteY29" fmla="*/ 3007376 h 3078496"/>
                <a:gd name="connsiteX30" fmla="*/ 911584 w 3675104"/>
                <a:gd name="connsiteY30" fmla="*/ 3027696 h 3078496"/>
                <a:gd name="connsiteX31" fmla="*/ 952224 w 3675104"/>
                <a:gd name="connsiteY31" fmla="*/ 3037856 h 3078496"/>
                <a:gd name="connsiteX32" fmla="*/ 1003024 w 3675104"/>
                <a:gd name="connsiteY32" fmla="*/ 3058176 h 3078496"/>
                <a:gd name="connsiteX33" fmla="*/ 1053824 w 3675104"/>
                <a:gd name="connsiteY33" fmla="*/ 3068336 h 3078496"/>
                <a:gd name="connsiteX34" fmla="*/ 1084304 w 3675104"/>
                <a:gd name="connsiteY34" fmla="*/ 3078496 h 3078496"/>
                <a:gd name="connsiteX35" fmla="*/ 1206224 w 3675104"/>
                <a:gd name="connsiteY35" fmla="*/ 3068336 h 3078496"/>
                <a:gd name="connsiteX36" fmla="*/ 1267184 w 3675104"/>
                <a:gd name="connsiteY36" fmla="*/ 3058176 h 3078496"/>
                <a:gd name="connsiteX37" fmla="*/ 1846304 w 3675104"/>
                <a:gd name="connsiteY37" fmla="*/ 3037856 h 3078496"/>
                <a:gd name="connsiteX38" fmla="*/ 1917424 w 3675104"/>
                <a:gd name="connsiteY38" fmla="*/ 2926096 h 3078496"/>
                <a:gd name="connsiteX39" fmla="*/ 1947904 w 3675104"/>
                <a:gd name="connsiteY39" fmla="*/ 2661936 h 3078496"/>
                <a:gd name="connsiteX40" fmla="*/ 1958064 w 3675104"/>
                <a:gd name="connsiteY40" fmla="*/ 2590816 h 3078496"/>
                <a:gd name="connsiteX41" fmla="*/ 2069824 w 3675104"/>
                <a:gd name="connsiteY41" fmla="*/ 2570496 h 3078496"/>
                <a:gd name="connsiteX42" fmla="*/ 2557504 w 3675104"/>
                <a:gd name="connsiteY42" fmla="*/ 2590816 h 3078496"/>
                <a:gd name="connsiteX43" fmla="*/ 2618464 w 3675104"/>
                <a:gd name="connsiteY43" fmla="*/ 2600976 h 3078496"/>
                <a:gd name="connsiteX44" fmla="*/ 2669264 w 3675104"/>
                <a:gd name="connsiteY44" fmla="*/ 2621296 h 3078496"/>
                <a:gd name="connsiteX45" fmla="*/ 2709904 w 3675104"/>
                <a:gd name="connsiteY45" fmla="*/ 2702576 h 3078496"/>
                <a:gd name="connsiteX46" fmla="*/ 2730224 w 3675104"/>
                <a:gd name="connsiteY46" fmla="*/ 2763536 h 3078496"/>
                <a:gd name="connsiteX47" fmla="*/ 2750544 w 3675104"/>
                <a:gd name="connsiteY47" fmla="*/ 2804176 h 3078496"/>
                <a:gd name="connsiteX48" fmla="*/ 2791184 w 3675104"/>
                <a:gd name="connsiteY48" fmla="*/ 2885456 h 3078496"/>
                <a:gd name="connsiteX49" fmla="*/ 2821664 w 3675104"/>
                <a:gd name="connsiteY49" fmla="*/ 2926096 h 3078496"/>
                <a:gd name="connsiteX50" fmla="*/ 2852144 w 3675104"/>
                <a:gd name="connsiteY50" fmla="*/ 2936256 h 3078496"/>
                <a:gd name="connsiteX51" fmla="*/ 2963904 w 3675104"/>
                <a:gd name="connsiteY51" fmla="*/ 2966736 h 3078496"/>
                <a:gd name="connsiteX52" fmla="*/ 3177264 w 3675104"/>
                <a:gd name="connsiteY52" fmla="*/ 2956576 h 3078496"/>
                <a:gd name="connsiteX53" fmla="*/ 3278864 w 3675104"/>
                <a:gd name="connsiteY53" fmla="*/ 2926096 h 3078496"/>
                <a:gd name="connsiteX54" fmla="*/ 3370304 w 3675104"/>
                <a:gd name="connsiteY54" fmla="*/ 2875296 h 3078496"/>
                <a:gd name="connsiteX55" fmla="*/ 3390624 w 3675104"/>
                <a:gd name="connsiteY55" fmla="*/ 2844816 h 3078496"/>
                <a:gd name="connsiteX56" fmla="*/ 3400784 w 3675104"/>
                <a:gd name="connsiteY56" fmla="*/ 2814336 h 3078496"/>
                <a:gd name="connsiteX57" fmla="*/ 3421104 w 3675104"/>
                <a:gd name="connsiteY57" fmla="*/ 2641616 h 3078496"/>
                <a:gd name="connsiteX58" fmla="*/ 3451584 w 3675104"/>
                <a:gd name="connsiteY58" fmla="*/ 2540016 h 3078496"/>
                <a:gd name="connsiteX59" fmla="*/ 3482064 w 3675104"/>
                <a:gd name="connsiteY59" fmla="*/ 2479056 h 3078496"/>
                <a:gd name="connsiteX60" fmla="*/ 3532864 w 3675104"/>
                <a:gd name="connsiteY60" fmla="*/ 2377456 h 3078496"/>
                <a:gd name="connsiteX61" fmla="*/ 3573504 w 3675104"/>
                <a:gd name="connsiteY61" fmla="*/ 2306336 h 3078496"/>
                <a:gd name="connsiteX62" fmla="*/ 3603984 w 3675104"/>
                <a:gd name="connsiteY62" fmla="*/ 2286016 h 3078496"/>
                <a:gd name="connsiteX63" fmla="*/ 3624304 w 3675104"/>
                <a:gd name="connsiteY63" fmla="*/ 2255536 h 3078496"/>
                <a:gd name="connsiteX64" fmla="*/ 3664944 w 3675104"/>
                <a:gd name="connsiteY64" fmla="*/ 2164096 h 3078496"/>
                <a:gd name="connsiteX65" fmla="*/ 3675104 w 3675104"/>
                <a:gd name="connsiteY65" fmla="*/ 2133616 h 3078496"/>
                <a:gd name="connsiteX66" fmla="*/ 3664944 w 3675104"/>
                <a:gd name="connsiteY66" fmla="*/ 1869456 h 3078496"/>
                <a:gd name="connsiteX67" fmla="*/ 3603984 w 3675104"/>
                <a:gd name="connsiteY67" fmla="*/ 1727216 h 3078496"/>
                <a:gd name="connsiteX68" fmla="*/ 3583664 w 3675104"/>
                <a:gd name="connsiteY68" fmla="*/ 1676416 h 3078496"/>
                <a:gd name="connsiteX69" fmla="*/ 3573504 w 3675104"/>
                <a:gd name="connsiteY69" fmla="*/ 1605296 h 3078496"/>
                <a:gd name="connsiteX70" fmla="*/ 3563344 w 3675104"/>
                <a:gd name="connsiteY70" fmla="*/ 1564656 h 3078496"/>
                <a:gd name="connsiteX71" fmla="*/ 3573504 w 3675104"/>
                <a:gd name="connsiteY71" fmla="*/ 1381776 h 3078496"/>
                <a:gd name="connsiteX72" fmla="*/ 3593824 w 3675104"/>
                <a:gd name="connsiteY72" fmla="*/ 1320816 h 3078496"/>
                <a:gd name="connsiteX73" fmla="*/ 3603984 w 3675104"/>
                <a:gd name="connsiteY73" fmla="*/ 1280176 h 3078496"/>
                <a:gd name="connsiteX74" fmla="*/ 3664944 w 3675104"/>
                <a:gd name="connsiteY74" fmla="*/ 1127776 h 3078496"/>
                <a:gd name="connsiteX75" fmla="*/ 3654784 w 3675104"/>
                <a:gd name="connsiteY75" fmla="*/ 1076976 h 3078496"/>
                <a:gd name="connsiteX76" fmla="*/ 3614144 w 3675104"/>
                <a:gd name="connsiteY76" fmla="*/ 1046496 h 3078496"/>
                <a:gd name="connsiteX77" fmla="*/ 3522704 w 3675104"/>
                <a:gd name="connsiteY77" fmla="*/ 1005856 h 3078496"/>
                <a:gd name="connsiteX78" fmla="*/ 3461744 w 3675104"/>
                <a:gd name="connsiteY78" fmla="*/ 944896 h 3078496"/>
                <a:gd name="connsiteX79" fmla="*/ 3410944 w 3675104"/>
                <a:gd name="connsiteY79" fmla="*/ 883936 h 3078496"/>
                <a:gd name="connsiteX80" fmla="*/ 3400784 w 3675104"/>
                <a:gd name="connsiteY80" fmla="*/ 843296 h 3078496"/>
                <a:gd name="connsiteX81" fmla="*/ 3451584 w 3675104"/>
                <a:gd name="connsiteY81" fmla="*/ 731536 h 3078496"/>
                <a:gd name="connsiteX82" fmla="*/ 3482064 w 3675104"/>
                <a:gd name="connsiteY82" fmla="*/ 650256 h 3078496"/>
                <a:gd name="connsiteX83" fmla="*/ 3461744 w 3675104"/>
                <a:gd name="connsiteY83" fmla="*/ 518176 h 3078496"/>
                <a:gd name="connsiteX84" fmla="*/ 3431264 w 3675104"/>
                <a:gd name="connsiteY84" fmla="*/ 487696 h 3078496"/>
                <a:gd name="connsiteX85" fmla="*/ 3400784 w 3675104"/>
                <a:gd name="connsiteY85" fmla="*/ 447056 h 3078496"/>
                <a:gd name="connsiteX86" fmla="*/ 3380464 w 3675104"/>
                <a:gd name="connsiteY86" fmla="*/ 355616 h 3078496"/>
                <a:gd name="connsiteX87" fmla="*/ 3370304 w 3675104"/>
                <a:gd name="connsiteY87" fmla="*/ 304816 h 3078496"/>
                <a:gd name="connsiteX88" fmla="*/ 3329664 w 3675104"/>
                <a:gd name="connsiteY88" fmla="*/ 223536 h 3078496"/>
                <a:gd name="connsiteX89" fmla="*/ 3289024 w 3675104"/>
                <a:gd name="connsiteY89" fmla="*/ 142256 h 3078496"/>
                <a:gd name="connsiteX90" fmla="*/ 3217904 w 3675104"/>
                <a:gd name="connsiteY90" fmla="*/ 81296 h 3078496"/>
                <a:gd name="connsiteX91" fmla="*/ 3024864 w 3675104"/>
                <a:gd name="connsiteY91" fmla="*/ 60976 h 3078496"/>
                <a:gd name="connsiteX92" fmla="*/ 2841984 w 3675104"/>
                <a:gd name="connsiteY92" fmla="*/ 71136 h 3078496"/>
                <a:gd name="connsiteX93" fmla="*/ 2719501 w 3675104"/>
                <a:gd name="connsiteY93" fmla="*/ 124634 h 3078496"/>
                <a:gd name="connsiteX94" fmla="*/ 2500366 w 3675104"/>
                <a:gd name="connsiteY94" fmla="*/ 110742 h 3078496"/>
                <a:gd name="connsiteX95" fmla="*/ 2406521 w 3675104"/>
                <a:gd name="connsiteY95" fmla="*/ 148037 h 3078496"/>
                <a:gd name="connsiteX96" fmla="*/ 2337834 w 3675104"/>
                <a:gd name="connsiteY96" fmla="*/ 173243 h 3078496"/>
                <a:gd name="connsiteX97" fmla="*/ 2232384 w 3675104"/>
                <a:gd name="connsiteY97" fmla="*/ 152416 h 3078496"/>
                <a:gd name="connsiteX98" fmla="*/ 2201904 w 3675104"/>
                <a:gd name="connsiteY98" fmla="*/ 182896 h 3078496"/>
                <a:gd name="connsiteX99" fmla="*/ 2110464 w 3675104"/>
                <a:gd name="connsiteY99" fmla="*/ 172736 h 3078496"/>
                <a:gd name="connsiteX100" fmla="*/ 2079984 w 3675104"/>
                <a:gd name="connsiteY100" fmla="*/ 162576 h 3078496"/>
                <a:gd name="connsiteX101" fmla="*/ 1937744 w 3675104"/>
                <a:gd name="connsiteY101" fmla="*/ 142256 h 3078496"/>
                <a:gd name="connsiteX102" fmla="*/ 1876784 w 3675104"/>
                <a:gd name="connsiteY102" fmla="*/ 121936 h 3078496"/>
                <a:gd name="connsiteX103" fmla="*/ 1815824 w 3675104"/>
                <a:gd name="connsiteY103" fmla="*/ 91456 h 3078496"/>
                <a:gd name="connsiteX104" fmla="*/ 1765024 w 3675104"/>
                <a:gd name="connsiteY104" fmla="*/ 60976 h 3078496"/>
                <a:gd name="connsiteX105" fmla="*/ 1673584 w 3675104"/>
                <a:gd name="connsiteY105" fmla="*/ 30496 h 3078496"/>
                <a:gd name="connsiteX106" fmla="*/ 1643104 w 3675104"/>
                <a:gd name="connsiteY106" fmla="*/ 10176 h 3078496"/>
                <a:gd name="connsiteX107" fmla="*/ 1419584 w 3675104"/>
                <a:gd name="connsiteY107" fmla="*/ 30496 h 3078496"/>
                <a:gd name="connsiteX108" fmla="*/ 1348464 w 3675104"/>
                <a:gd name="connsiteY108" fmla="*/ 60976 h 3078496"/>
                <a:gd name="connsiteX109" fmla="*/ 1317984 w 3675104"/>
                <a:gd name="connsiteY109" fmla="*/ 91456 h 3078496"/>
                <a:gd name="connsiteX110" fmla="*/ 1196064 w 3675104"/>
                <a:gd name="connsiteY110" fmla="*/ 121936 h 3078496"/>
                <a:gd name="connsiteX111" fmla="*/ 1063984 w 3675104"/>
                <a:gd name="connsiteY111" fmla="*/ 101616 h 3078496"/>
                <a:gd name="connsiteX112" fmla="*/ 1003024 w 3675104"/>
                <a:gd name="connsiteY112" fmla="*/ 81296 h 3078496"/>
                <a:gd name="connsiteX0" fmla="*/ 1003672 w 3675752"/>
                <a:gd name="connsiteY0" fmla="*/ 81296 h 3078496"/>
                <a:gd name="connsiteX1" fmla="*/ 658232 w 3675752"/>
                <a:gd name="connsiteY1" fmla="*/ 152416 h 3078496"/>
                <a:gd name="connsiteX2" fmla="*/ 617592 w 3675752"/>
                <a:gd name="connsiteY2" fmla="*/ 162576 h 3078496"/>
                <a:gd name="connsiteX3" fmla="*/ 566792 w 3675752"/>
                <a:gd name="connsiteY3" fmla="*/ 182896 h 3078496"/>
                <a:gd name="connsiteX4" fmla="*/ 485512 w 3675752"/>
                <a:gd name="connsiteY4" fmla="*/ 721376 h 3078496"/>
                <a:gd name="connsiteX5" fmla="*/ 475352 w 3675752"/>
                <a:gd name="connsiteY5" fmla="*/ 751856 h 3078496"/>
                <a:gd name="connsiteX6" fmla="*/ 465192 w 3675752"/>
                <a:gd name="connsiteY6" fmla="*/ 792496 h 3078496"/>
                <a:gd name="connsiteX7" fmla="*/ 434712 w 3675752"/>
                <a:gd name="connsiteY7" fmla="*/ 833136 h 3078496"/>
                <a:gd name="connsiteX8" fmla="*/ 404232 w 3675752"/>
                <a:gd name="connsiteY8" fmla="*/ 894096 h 3078496"/>
                <a:gd name="connsiteX9" fmla="*/ 363592 w 3675752"/>
                <a:gd name="connsiteY9" fmla="*/ 934736 h 3078496"/>
                <a:gd name="connsiteX10" fmla="*/ 322952 w 3675752"/>
                <a:gd name="connsiteY10" fmla="*/ 995696 h 3078496"/>
                <a:gd name="connsiteX11" fmla="*/ 282312 w 3675752"/>
                <a:gd name="connsiteY11" fmla="*/ 1026176 h 3078496"/>
                <a:gd name="connsiteX12" fmla="*/ 211192 w 3675752"/>
                <a:gd name="connsiteY12" fmla="*/ 1076976 h 3078496"/>
                <a:gd name="connsiteX13" fmla="*/ 180712 w 3675752"/>
                <a:gd name="connsiteY13" fmla="*/ 1107456 h 3078496"/>
                <a:gd name="connsiteX14" fmla="*/ 129912 w 3675752"/>
                <a:gd name="connsiteY14" fmla="*/ 1127776 h 3078496"/>
                <a:gd name="connsiteX15" fmla="*/ 99432 w 3675752"/>
                <a:gd name="connsiteY15" fmla="*/ 1219216 h 3078496"/>
                <a:gd name="connsiteX16" fmla="*/ 1544286 w 3675752"/>
                <a:gd name="connsiteY16" fmla="*/ 1300147 h 3078496"/>
                <a:gd name="connsiteX17" fmla="*/ 394072 w 3675752"/>
                <a:gd name="connsiteY17" fmla="*/ 2184416 h 3078496"/>
                <a:gd name="connsiteX18" fmla="*/ 404232 w 3675752"/>
                <a:gd name="connsiteY18" fmla="*/ 2225056 h 3078496"/>
                <a:gd name="connsiteX19" fmla="*/ 414392 w 3675752"/>
                <a:gd name="connsiteY19" fmla="*/ 2255536 h 3078496"/>
                <a:gd name="connsiteX20" fmla="*/ 414392 w 3675752"/>
                <a:gd name="connsiteY20" fmla="*/ 2468896 h 3078496"/>
                <a:gd name="connsiteX21" fmla="*/ 404232 w 3675752"/>
                <a:gd name="connsiteY21" fmla="*/ 2499376 h 3078496"/>
                <a:gd name="connsiteX22" fmla="*/ 343272 w 3675752"/>
                <a:gd name="connsiteY22" fmla="*/ 2570496 h 3078496"/>
                <a:gd name="connsiteX23" fmla="*/ 343272 w 3675752"/>
                <a:gd name="connsiteY23" fmla="*/ 2763536 h 3078496"/>
                <a:gd name="connsiteX24" fmla="*/ 455032 w 3675752"/>
                <a:gd name="connsiteY24" fmla="*/ 2865136 h 3078496"/>
                <a:gd name="connsiteX25" fmla="*/ 495672 w 3675752"/>
                <a:gd name="connsiteY25" fmla="*/ 2895616 h 3078496"/>
                <a:gd name="connsiteX26" fmla="*/ 546472 w 3675752"/>
                <a:gd name="connsiteY26" fmla="*/ 2915936 h 3078496"/>
                <a:gd name="connsiteX27" fmla="*/ 637912 w 3675752"/>
                <a:gd name="connsiteY27" fmla="*/ 2936256 h 3078496"/>
                <a:gd name="connsiteX28" fmla="*/ 861432 w 3675752"/>
                <a:gd name="connsiteY28" fmla="*/ 3007376 h 3078496"/>
                <a:gd name="connsiteX29" fmla="*/ 912232 w 3675752"/>
                <a:gd name="connsiteY29" fmla="*/ 3027696 h 3078496"/>
                <a:gd name="connsiteX30" fmla="*/ 952872 w 3675752"/>
                <a:gd name="connsiteY30" fmla="*/ 3037856 h 3078496"/>
                <a:gd name="connsiteX31" fmla="*/ 1003672 w 3675752"/>
                <a:gd name="connsiteY31" fmla="*/ 3058176 h 3078496"/>
                <a:gd name="connsiteX32" fmla="*/ 1054472 w 3675752"/>
                <a:gd name="connsiteY32" fmla="*/ 3068336 h 3078496"/>
                <a:gd name="connsiteX33" fmla="*/ 1084952 w 3675752"/>
                <a:gd name="connsiteY33" fmla="*/ 3078496 h 3078496"/>
                <a:gd name="connsiteX34" fmla="*/ 1206872 w 3675752"/>
                <a:gd name="connsiteY34" fmla="*/ 3068336 h 3078496"/>
                <a:gd name="connsiteX35" fmla="*/ 1267832 w 3675752"/>
                <a:gd name="connsiteY35" fmla="*/ 3058176 h 3078496"/>
                <a:gd name="connsiteX36" fmla="*/ 1846952 w 3675752"/>
                <a:gd name="connsiteY36" fmla="*/ 3037856 h 3078496"/>
                <a:gd name="connsiteX37" fmla="*/ 1918072 w 3675752"/>
                <a:gd name="connsiteY37" fmla="*/ 2926096 h 3078496"/>
                <a:gd name="connsiteX38" fmla="*/ 1948552 w 3675752"/>
                <a:gd name="connsiteY38" fmla="*/ 2661936 h 3078496"/>
                <a:gd name="connsiteX39" fmla="*/ 1958712 w 3675752"/>
                <a:gd name="connsiteY39" fmla="*/ 2590816 h 3078496"/>
                <a:gd name="connsiteX40" fmla="*/ 2070472 w 3675752"/>
                <a:gd name="connsiteY40" fmla="*/ 2570496 h 3078496"/>
                <a:gd name="connsiteX41" fmla="*/ 2558152 w 3675752"/>
                <a:gd name="connsiteY41" fmla="*/ 2590816 h 3078496"/>
                <a:gd name="connsiteX42" fmla="*/ 2619112 w 3675752"/>
                <a:gd name="connsiteY42" fmla="*/ 2600976 h 3078496"/>
                <a:gd name="connsiteX43" fmla="*/ 2669912 w 3675752"/>
                <a:gd name="connsiteY43" fmla="*/ 2621296 h 3078496"/>
                <a:gd name="connsiteX44" fmla="*/ 2710552 w 3675752"/>
                <a:gd name="connsiteY44" fmla="*/ 2702576 h 3078496"/>
                <a:gd name="connsiteX45" fmla="*/ 2730872 w 3675752"/>
                <a:gd name="connsiteY45" fmla="*/ 2763536 h 3078496"/>
                <a:gd name="connsiteX46" fmla="*/ 2751192 w 3675752"/>
                <a:gd name="connsiteY46" fmla="*/ 2804176 h 3078496"/>
                <a:gd name="connsiteX47" fmla="*/ 2791832 w 3675752"/>
                <a:gd name="connsiteY47" fmla="*/ 2885456 h 3078496"/>
                <a:gd name="connsiteX48" fmla="*/ 2822312 w 3675752"/>
                <a:gd name="connsiteY48" fmla="*/ 2926096 h 3078496"/>
                <a:gd name="connsiteX49" fmla="*/ 2852792 w 3675752"/>
                <a:gd name="connsiteY49" fmla="*/ 2936256 h 3078496"/>
                <a:gd name="connsiteX50" fmla="*/ 2964552 w 3675752"/>
                <a:gd name="connsiteY50" fmla="*/ 2966736 h 3078496"/>
                <a:gd name="connsiteX51" fmla="*/ 3177912 w 3675752"/>
                <a:gd name="connsiteY51" fmla="*/ 2956576 h 3078496"/>
                <a:gd name="connsiteX52" fmla="*/ 3279512 w 3675752"/>
                <a:gd name="connsiteY52" fmla="*/ 2926096 h 3078496"/>
                <a:gd name="connsiteX53" fmla="*/ 3370952 w 3675752"/>
                <a:gd name="connsiteY53" fmla="*/ 2875296 h 3078496"/>
                <a:gd name="connsiteX54" fmla="*/ 3391272 w 3675752"/>
                <a:gd name="connsiteY54" fmla="*/ 2844816 h 3078496"/>
                <a:gd name="connsiteX55" fmla="*/ 3401432 w 3675752"/>
                <a:gd name="connsiteY55" fmla="*/ 2814336 h 3078496"/>
                <a:gd name="connsiteX56" fmla="*/ 3421752 w 3675752"/>
                <a:gd name="connsiteY56" fmla="*/ 2641616 h 3078496"/>
                <a:gd name="connsiteX57" fmla="*/ 3452232 w 3675752"/>
                <a:gd name="connsiteY57" fmla="*/ 2540016 h 3078496"/>
                <a:gd name="connsiteX58" fmla="*/ 3482712 w 3675752"/>
                <a:gd name="connsiteY58" fmla="*/ 2479056 h 3078496"/>
                <a:gd name="connsiteX59" fmla="*/ 3533512 w 3675752"/>
                <a:gd name="connsiteY59" fmla="*/ 2377456 h 3078496"/>
                <a:gd name="connsiteX60" fmla="*/ 3574152 w 3675752"/>
                <a:gd name="connsiteY60" fmla="*/ 2306336 h 3078496"/>
                <a:gd name="connsiteX61" fmla="*/ 3604632 w 3675752"/>
                <a:gd name="connsiteY61" fmla="*/ 2286016 h 3078496"/>
                <a:gd name="connsiteX62" fmla="*/ 3624952 w 3675752"/>
                <a:gd name="connsiteY62" fmla="*/ 2255536 h 3078496"/>
                <a:gd name="connsiteX63" fmla="*/ 3665592 w 3675752"/>
                <a:gd name="connsiteY63" fmla="*/ 2164096 h 3078496"/>
                <a:gd name="connsiteX64" fmla="*/ 3675752 w 3675752"/>
                <a:gd name="connsiteY64" fmla="*/ 2133616 h 3078496"/>
                <a:gd name="connsiteX65" fmla="*/ 3665592 w 3675752"/>
                <a:gd name="connsiteY65" fmla="*/ 1869456 h 3078496"/>
                <a:gd name="connsiteX66" fmla="*/ 3604632 w 3675752"/>
                <a:gd name="connsiteY66" fmla="*/ 1727216 h 3078496"/>
                <a:gd name="connsiteX67" fmla="*/ 3584312 w 3675752"/>
                <a:gd name="connsiteY67" fmla="*/ 1676416 h 3078496"/>
                <a:gd name="connsiteX68" fmla="*/ 3574152 w 3675752"/>
                <a:gd name="connsiteY68" fmla="*/ 1605296 h 3078496"/>
                <a:gd name="connsiteX69" fmla="*/ 3563992 w 3675752"/>
                <a:gd name="connsiteY69" fmla="*/ 1564656 h 3078496"/>
                <a:gd name="connsiteX70" fmla="*/ 3574152 w 3675752"/>
                <a:gd name="connsiteY70" fmla="*/ 1381776 h 3078496"/>
                <a:gd name="connsiteX71" fmla="*/ 3594472 w 3675752"/>
                <a:gd name="connsiteY71" fmla="*/ 1320816 h 3078496"/>
                <a:gd name="connsiteX72" fmla="*/ 3604632 w 3675752"/>
                <a:gd name="connsiteY72" fmla="*/ 1280176 h 3078496"/>
                <a:gd name="connsiteX73" fmla="*/ 3665592 w 3675752"/>
                <a:gd name="connsiteY73" fmla="*/ 1127776 h 3078496"/>
                <a:gd name="connsiteX74" fmla="*/ 3655432 w 3675752"/>
                <a:gd name="connsiteY74" fmla="*/ 1076976 h 3078496"/>
                <a:gd name="connsiteX75" fmla="*/ 3614792 w 3675752"/>
                <a:gd name="connsiteY75" fmla="*/ 1046496 h 3078496"/>
                <a:gd name="connsiteX76" fmla="*/ 3523352 w 3675752"/>
                <a:gd name="connsiteY76" fmla="*/ 1005856 h 3078496"/>
                <a:gd name="connsiteX77" fmla="*/ 3462392 w 3675752"/>
                <a:gd name="connsiteY77" fmla="*/ 944896 h 3078496"/>
                <a:gd name="connsiteX78" fmla="*/ 3411592 w 3675752"/>
                <a:gd name="connsiteY78" fmla="*/ 883936 h 3078496"/>
                <a:gd name="connsiteX79" fmla="*/ 3401432 w 3675752"/>
                <a:gd name="connsiteY79" fmla="*/ 843296 h 3078496"/>
                <a:gd name="connsiteX80" fmla="*/ 3452232 w 3675752"/>
                <a:gd name="connsiteY80" fmla="*/ 731536 h 3078496"/>
                <a:gd name="connsiteX81" fmla="*/ 3482712 w 3675752"/>
                <a:gd name="connsiteY81" fmla="*/ 650256 h 3078496"/>
                <a:gd name="connsiteX82" fmla="*/ 3462392 w 3675752"/>
                <a:gd name="connsiteY82" fmla="*/ 518176 h 3078496"/>
                <a:gd name="connsiteX83" fmla="*/ 3431912 w 3675752"/>
                <a:gd name="connsiteY83" fmla="*/ 487696 h 3078496"/>
                <a:gd name="connsiteX84" fmla="*/ 3401432 w 3675752"/>
                <a:gd name="connsiteY84" fmla="*/ 447056 h 3078496"/>
                <a:gd name="connsiteX85" fmla="*/ 3381112 w 3675752"/>
                <a:gd name="connsiteY85" fmla="*/ 355616 h 3078496"/>
                <a:gd name="connsiteX86" fmla="*/ 3370952 w 3675752"/>
                <a:gd name="connsiteY86" fmla="*/ 304816 h 3078496"/>
                <a:gd name="connsiteX87" fmla="*/ 3330312 w 3675752"/>
                <a:gd name="connsiteY87" fmla="*/ 223536 h 3078496"/>
                <a:gd name="connsiteX88" fmla="*/ 3289672 w 3675752"/>
                <a:gd name="connsiteY88" fmla="*/ 142256 h 3078496"/>
                <a:gd name="connsiteX89" fmla="*/ 3218552 w 3675752"/>
                <a:gd name="connsiteY89" fmla="*/ 81296 h 3078496"/>
                <a:gd name="connsiteX90" fmla="*/ 3025512 w 3675752"/>
                <a:gd name="connsiteY90" fmla="*/ 60976 h 3078496"/>
                <a:gd name="connsiteX91" fmla="*/ 2842632 w 3675752"/>
                <a:gd name="connsiteY91" fmla="*/ 71136 h 3078496"/>
                <a:gd name="connsiteX92" fmla="*/ 2720149 w 3675752"/>
                <a:gd name="connsiteY92" fmla="*/ 124634 h 3078496"/>
                <a:gd name="connsiteX93" fmla="*/ 2501014 w 3675752"/>
                <a:gd name="connsiteY93" fmla="*/ 110742 h 3078496"/>
                <a:gd name="connsiteX94" fmla="*/ 2407169 w 3675752"/>
                <a:gd name="connsiteY94" fmla="*/ 148037 h 3078496"/>
                <a:gd name="connsiteX95" fmla="*/ 2338482 w 3675752"/>
                <a:gd name="connsiteY95" fmla="*/ 173243 h 3078496"/>
                <a:gd name="connsiteX96" fmla="*/ 2233032 w 3675752"/>
                <a:gd name="connsiteY96" fmla="*/ 152416 h 3078496"/>
                <a:gd name="connsiteX97" fmla="*/ 2202552 w 3675752"/>
                <a:gd name="connsiteY97" fmla="*/ 182896 h 3078496"/>
                <a:gd name="connsiteX98" fmla="*/ 2111112 w 3675752"/>
                <a:gd name="connsiteY98" fmla="*/ 172736 h 3078496"/>
                <a:gd name="connsiteX99" fmla="*/ 2080632 w 3675752"/>
                <a:gd name="connsiteY99" fmla="*/ 162576 h 3078496"/>
                <a:gd name="connsiteX100" fmla="*/ 1938392 w 3675752"/>
                <a:gd name="connsiteY100" fmla="*/ 142256 h 3078496"/>
                <a:gd name="connsiteX101" fmla="*/ 1877432 w 3675752"/>
                <a:gd name="connsiteY101" fmla="*/ 121936 h 3078496"/>
                <a:gd name="connsiteX102" fmla="*/ 1816472 w 3675752"/>
                <a:gd name="connsiteY102" fmla="*/ 91456 h 3078496"/>
                <a:gd name="connsiteX103" fmla="*/ 1765672 w 3675752"/>
                <a:gd name="connsiteY103" fmla="*/ 60976 h 3078496"/>
                <a:gd name="connsiteX104" fmla="*/ 1674232 w 3675752"/>
                <a:gd name="connsiteY104" fmla="*/ 30496 h 3078496"/>
                <a:gd name="connsiteX105" fmla="*/ 1643752 w 3675752"/>
                <a:gd name="connsiteY105" fmla="*/ 10176 h 3078496"/>
                <a:gd name="connsiteX106" fmla="*/ 1420232 w 3675752"/>
                <a:gd name="connsiteY106" fmla="*/ 30496 h 3078496"/>
                <a:gd name="connsiteX107" fmla="*/ 1349112 w 3675752"/>
                <a:gd name="connsiteY107" fmla="*/ 60976 h 3078496"/>
                <a:gd name="connsiteX108" fmla="*/ 1318632 w 3675752"/>
                <a:gd name="connsiteY108" fmla="*/ 91456 h 3078496"/>
                <a:gd name="connsiteX109" fmla="*/ 1196712 w 3675752"/>
                <a:gd name="connsiteY109" fmla="*/ 121936 h 3078496"/>
                <a:gd name="connsiteX110" fmla="*/ 1064632 w 3675752"/>
                <a:gd name="connsiteY110" fmla="*/ 101616 h 3078496"/>
                <a:gd name="connsiteX111" fmla="*/ 1003672 w 3675752"/>
                <a:gd name="connsiteY111" fmla="*/ 81296 h 3078496"/>
                <a:gd name="connsiteX0" fmla="*/ 873760 w 3545840"/>
                <a:gd name="connsiteY0" fmla="*/ 81296 h 3078496"/>
                <a:gd name="connsiteX1" fmla="*/ 528320 w 3545840"/>
                <a:gd name="connsiteY1" fmla="*/ 152416 h 3078496"/>
                <a:gd name="connsiteX2" fmla="*/ 487680 w 3545840"/>
                <a:gd name="connsiteY2" fmla="*/ 162576 h 3078496"/>
                <a:gd name="connsiteX3" fmla="*/ 436880 w 3545840"/>
                <a:gd name="connsiteY3" fmla="*/ 182896 h 3078496"/>
                <a:gd name="connsiteX4" fmla="*/ 355600 w 3545840"/>
                <a:gd name="connsiteY4" fmla="*/ 721376 h 3078496"/>
                <a:gd name="connsiteX5" fmla="*/ 345440 w 3545840"/>
                <a:gd name="connsiteY5" fmla="*/ 751856 h 3078496"/>
                <a:gd name="connsiteX6" fmla="*/ 335280 w 3545840"/>
                <a:gd name="connsiteY6" fmla="*/ 792496 h 3078496"/>
                <a:gd name="connsiteX7" fmla="*/ 304800 w 3545840"/>
                <a:gd name="connsiteY7" fmla="*/ 833136 h 3078496"/>
                <a:gd name="connsiteX8" fmla="*/ 274320 w 3545840"/>
                <a:gd name="connsiteY8" fmla="*/ 894096 h 3078496"/>
                <a:gd name="connsiteX9" fmla="*/ 233680 w 3545840"/>
                <a:gd name="connsiteY9" fmla="*/ 934736 h 3078496"/>
                <a:gd name="connsiteX10" fmla="*/ 193040 w 3545840"/>
                <a:gd name="connsiteY10" fmla="*/ 995696 h 3078496"/>
                <a:gd name="connsiteX11" fmla="*/ 152400 w 3545840"/>
                <a:gd name="connsiteY11" fmla="*/ 1026176 h 3078496"/>
                <a:gd name="connsiteX12" fmla="*/ 81280 w 3545840"/>
                <a:gd name="connsiteY12" fmla="*/ 1076976 h 3078496"/>
                <a:gd name="connsiteX13" fmla="*/ 50800 w 3545840"/>
                <a:gd name="connsiteY13" fmla="*/ 1107456 h 3078496"/>
                <a:gd name="connsiteX14" fmla="*/ 0 w 3545840"/>
                <a:gd name="connsiteY14" fmla="*/ 1127776 h 3078496"/>
                <a:gd name="connsiteX15" fmla="*/ 1414374 w 3545840"/>
                <a:gd name="connsiteY15" fmla="*/ 1300147 h 3078496"/>
                <a:gd name="connsiteX16" fmla="*/ 264160 w 3545840"/>
                <a:gd name="connsiteY16" fmla="*/ 2184416 h 3078496"/>
                <a:gd name="connsiteX17" fmla="*/ 274320 w 3545840"/>
                <a:gd name="connsiteY17" fmla="*/ 2225056 h 3078496"/>
                <a:gd name="connsiteX18" fmla="*/ 284480 w 3545840"/>
                <a:gd name="connsiteY18" fmla="*/ 2255536 h 3078496"/>
                <a:gd name="connsiteX19" fmla="*/ 284480 w 3545840"/>
                <a:gd name="connsiteY19" fmla="*/ 2468896 h 3078496"/>
                <a:gd name="connsiteX20" fmla="*/ 274320 w 3545840"/>
                <a:gd name="connsiteY20" fmla="*/ 2499376 h 3078496"/>
                <a:gd name="connsiteX21" fmla="*/ 213360 w 3545840"/>
                <a:gd name="connsiteY21" fmla="*/ 2570496 h 3078496"/>
                <a:gd name="connsiteX22" fmla="*/ 213360 w 3545840"/>
                <a:gd name="connsiteY22" fmla="*/ 2763536 h 3078496"/>
                <a:gd name="connsiteX23" fmla="*/ 325120 w 3545840"/>
                <a:gd name="connsiteY23" fmla="*/ 2865136 h 3078496"/>
                <a:gd name="connsiteX24" fmla="*/ 365760 w 3545840"/>
                <a:gd name="connsiteY24" fmla="*/ 2895616 h 3078496"/>
                <a:gd name="connsiteX25" fmla="*/ 416560 w 3545840"/>
                <a:gd name="connsiteY25" fmla="*/ 2915936 h 3078496"/>
                <a:gd name="connsiteX26" fmla="*/ 508000 w 3545840"/>
                <a:gd name="connsiteY26" fmla="*/ 2936256 h 3078496"/>
                <a:gd name="connsiteX27" fmla="*/ 731520 w 3545840"/>
                <a:gd name="connsiteY27" fmla="*/ 3007376 h 3078496"/>
                <a:gd name="connsiteX28" fmla="*/ 782320 w 3545840"/>
                <a:gd name="connsiteY28" fmla="*/ 3027696 h 3078496"/>
                <a:gd name="connsiteX29" fmla="*/ 822960 w 3545840"/>
                <a:gd name="connsiteY29" fmla="*/ 3037856 h 3078496"/>
                <a:gd name="connsiteX30" fmla="*/ 873760 w 3545840"/>
                <a:gd name="connsiteY30" fmla="*/ 3058176 h 3078496"/>
                <a:gd name="connsiteX31" fmla="*/ 924560 w 3545840"/>
                <a:gd name="connsiteY31" fmla="*/ 3068336 h 3078496"/>
                <a:gd name="connsiteX32" fmla="*/ 955040 w 3545840"/>
                <a:gd name="connsiteY32" fmla="*/ 3078496 h 3078496"/>
                <a:gd name="connsiteX33" fmla="*/ 1076960 w 3545840"/>
                <a:gd name="connsiteY33" fmla="*/ 3068336 h 3078496"/>
                <a:gd name="connsiteX34" fmla="*/ 1137920 w 3545840"/>
                <a:gd name="connsiteY34" fmla="*/ 3058176 h 3078496"/>
                <a:gd name="connsiteX35" fmla="*/ 1717040 w 3545840"/>
                <a:gd name="connsiteY35" fmla="*/ 3037856 h 3078496"/>
                <a:gd name="connsiteX36" fmla="*/ 1788160 w 3545840"/>
                <a:gd name="connsiteY36" fmla="*/ 2926096 h 3078496"/>
                <a:gd name="connsiteX37" fmla="*/ 1818640 w 3545840"/>
                <a:gd name="connsiteY37" fmla="*/ 2661936 h 3078496"/>
                <a:gd name="connsiteX38" fmla="*/ 1828800 w 3545840"/>
                <a:gd name="connsiteY38" fmla="*/ 2590816 h 3078496"/>
                <a:gd name="connsiteX39" fmla="*/ 1940560 w 3545840"/>
                <a:gd name="connsiteY39" fmla="*/ 2570496 h 3078496"/>
                <a:gd name="connsiteX40" fmla="*/ 2428240 w 3545840"/>
                <a:gd name="connsiteY40" fmla="*/ 2590816 h 3078496"/>
                <a:gd name="connsiteX41" fmla="*/ 2489200 w 3545840"/>
                <a:gd name="connsiteY41" fmla="*/ 2600976 h 3078496"/>
                <a:gd name="connsiteX42" fmla="*/ 2540000 w 3545840"/>
                <a:gd name="connsiteY42" fmla="*/ 2621296 h 3078496"/>
                <a:gd name="connsiteX43" fmla="*/ 2580640 w 3545840"/>
                <a:gd name="connsiteY43" fmla="*/ 2702576 h 3078496"/>
                <a:gd name="connsiteX44" fmla="*/ 2600960 w 3545840"/>
                <a:gd name="connsiteY44" fmla="*/ 2763536 h 3078496"/>
                <a:gd name="connsiteX45" fmla="*/ 2621280 w 3545840"/>
                <a:gd name="connsiteY45" fmla="*/ 2804176 h 3078496"/>
                <a:gd name="connsiteX46" fmla="*/ 2661920 w 3545840"/>
                <a:gd name="connsiteY46" fmla="*/ 2885456 h 3078496"/>
                <a:gd name="connsiteX47" fmla="*/ 2692400 w 3545840"/>
                <a:gd name="connsiteY47" fmla="*/ 2926096 h 3078496"/>
                <a:gd name="connsiteX48" fmla="*/ 2722880 w 3545840"/>
                <a:gd name="connsiteY48" fmla="*/ 2936256 h 3078496"/>
                <a:gd name="connsiteX49" fmla="*/ 2834640 w 3545840"/>
                <a:gd name="connsiteY49" fmla="*/ 2966736 h 3078496"/>
                <a:gd name="connsiteX50" fmla="*/ 3048000 w 3545840"/>
                <a:gd name="connsiteY50" fmla="*/ 2956576 h 3078496"/>
                <a:gd name="connsiteX51" fmla="*/ 3149600 w 3545840"/>
                <a:gd name="connsiteY51" fmla="*/ 2926096 h 3078496"/>
                <a:gd name="connsiteX52" fmla="*/ 3241040 w 3545840"/>
                <a:gd name="connsiteY52" fmla="*/ 2875296 h 3078496"/>
                <a:gd name="connsiteX53" fmla="*/ 3261360 w 3545840"/>
                <a:gd name="connsiteY53" fmla="*/ 2844816 h 3078496"/>
                <a:gd name="connsiteX54" fmla="*/ 3271520 w 3545840"/>
                <a:gd name="connsiteY54" fmla="*/ 2814336 h 3078496"/>
                <a:gd name="connsiteX55" fmla="*/ 3291840 w 3545840"/>
                <a:gd name="connsiteY55" fmla="*/ 2641616 h 3078496"/>
                <a:gd name="connsiteX56" fmla="*/ 3322320 w 3545840"/>
                <a:gd name="connsiteY56" fmla="*/ 2540016 h 3078496"/>
                <a:gd name="connsiteX57" fmla="*/ 3352800 w 3545840"/>
                <a:gd name="connsiteY57" fmla="*/ 2479056 h 3078496"/>
                <a:gd name="connsiteX58" fmla="*/ 3403600 w 3545840"/>
                <a:gd name="connsiteY58" fmla="*/ 2377456 h 3078496"/>
                <a:gd name="connsiteX59" fmla="*/ 3444240 w 3545840"/>
                <a:gd name="connsiteY59" fmla="*/ 2306336 h 3078496"/>
                <a:gd name="connsiteX60" fmla="*/ 3474720 w 3545840"/>
                <a:gd name="connsiteY60" fmla="*/ 2286016 h 3078496"/>
                <a:gd name="connsiteX61" fmla="*/ 3495040 w 3545840"/>
                <a:gd name="connsiteY61" fmla="*/ 2255536 h 3078496"/>
                <a:gd name="connsiteX62" fmla="*/ 3535680 w 3545840"/>
                <a:gd name="connsiteY62" fmla="*/ 2164096 h 3078496"/>
                <a:gd name="connsiteX63" fmla="*/ 3545840 w 3545840"/>
                <a:gd name="connsiteY63" fmla="*/ 2133616 h 3078496"/>
                <a:gd name="connsiteX64" fmla="*/ 3535680 w 3545840"/>
                <a:gd name="connsiteY64" fmla="*/ 1869456 h 3078496"/>
                <a:gd name="connsiteX65" fmla="*/ 3474720 w 3545840"/>
                <a:gd name="connsiteY65" fmla="*/ 1727216 h 3078496"/>
                <a:gd name="connsiteX66" fmla="*/ 3454400 w 3545840"/>
                <a:gd name="connsiteY66" fmla="*/ 1676416 h 3078496"/>
                <a:gd name="connsiteX67" fmla="*/ 3444240 w 3545840"/>
                <a:gd name="connsiteY67" fmla="*/ 1605296 h 3078496"/>
                <a:gd name="connsiteX68" fmla="*/ 3434080 w 3545840"/>
                <a:gd name="connsiteY68" fmla="*/ 1564656 h 3078496"/>
                <a:gd name="connsiteX69" fmla="*/ 3444240 w 3545840"/>
                <a:gd name="connsiteY69" fmla="*/ 1381776 h 3078496"/>
                <a:gd name="connsiteX70" fmla="*/ 3464560 w 3545840"/>
                <a:gd name="connsiteY70" fmla="*/ 1320816 h 3078496"/>
                <a:gd name="connsiteX71" fmla="*/ 3474720 w 3545840"/>
                <a:gd name="connsiteY71" fmla="*/ 1280176 h 3078496"/>
                <a:gd name="connsiteX72" fmla="*/ 3535680 w 3545840"/>
                <a:gd name="connsiteY72" fmla="*/ 1127776 h 3078496"/>
                <a:gd name="connsiteX73" fmla="*/ 3525520 w 3545840"/>
                <a:gd name="connsiteY73" fmla="*/ 1076976 h 3078496"/>
                <a:gd name="connsiteX74" fmla="*/ 3484880 w 3545840"/>
                <a:gd name="connsiteY74" fmla="*/ 1046496 h 3078496"/>
                <a:gd name="connsiteX75" fmla="*/ 3393440 w 3545840"/>
                <a:gd name="connsiteY75" fmla="*/ 1005856 h 3078496"/>
                <a:gd name="connsiteX76" fmla="*/ 3332480 w 3545840"/>
                <a:gd name="connsiteY76" fmla="*/ 944896 h 3078496"/>
                <a:gd name="connsiteX77" fmla="*/ 3281680 w 3545840"/>
                <a:gd name="connsiteY77" fmla="*/ 883936 h 3078496"/>
                <a:gd name="connsiteX78" fmla="*/ 3271520 w 3545840"/>
                <a:gd name="connsiteY78" fmla="*/ 843296 h 3078496"/>
                <a:gd name="connsiteX79" fmla="*/ 3322320 w 3545840"/>
                <a:gd name="connsiteY79" fmla="*/ 731536 h 3078496"/>
                <a:gd name="connsiteX80" fmla="*/ 3352800 w 3545840"/>
                <a:gd name="connsiteY80" fmla="*/ 650256 h 3078496"/>
                <a:gd name="connsiteX81" fmla="*/ 3332480 w 3545840"/>
                <a:gd name="connsiteY81" fmla="*/ 518176 h 3078496"/>
                <a:gd name="connsiteX82" fmla="*/ 3302000 w 3545840"/>
                <a:gd name="connsiteY82" fmla="*/ 487696 h 3078496"/>
                <a:gd name="connsiteX83" fmla="*/ 3271520 w 3545840"/>
                <a:gd name="connsiteY83" fmla="*/ 447056 h 3078496"/>
                <a:gd name="connsiteX84" fmla="*/ 3251200 w 3545840"/>
                <a:gd name="connsiteY84" fmla="*/ 355616 h 3078496"/>
                <a:gd name="connsiteX85" fmla="*/ 3241040 w 3545840"/>
                <a:gd name="connsiteY85" fmla="*/ 304816 h 3078496"/>
                <a:gd name="connsiteX86" fmla="*/ 3200400 w 3545840"/>
                <a:gd name="connsiteY86" fmla="*/ 223536 h 3078496"/>
                <a:gd name="connsiteX87" fmla="*/ 3159760 w 3545840"/>
                <a:gd name="connsiteY87" fmla="*/ 142256 h 3078496"/>
                <a:gd name="connsiteX88" fmla="*/ 3088640 w 3545840"/>
                <a:gd name="connsiteY88" fmla="*/ 81296 h 3078496"/>
                <a:gd name="connsiteX89" fmla="*/ 2895600 w 3545840"/>
                <a:gd name="connsiteY89" fmla="*/ 60976 h 3078496"/>
                <a:gd name="connsiteX90" fmla="*/ 2712720 w 3545840"/>
                <a:gd name="connsiteY90" fmla="*/ 71136 h 3078496"/>
                <a:gd name="connsiteX91" fmla="*/ 2590237 w 3545840"/>
                <a:gd name="connsiteY91" fmla="*/ 124634 h 3078496"/>
                <a:gd name="connsiteX92" fmla="*/ 2371102 w 3545840"/>
                <a:gd name="connsiteY92" fmla="*/ 110742 h 3078496"/>
                <a:gd name="connsiteX93" fmla="*/ 2277257 w 3545840"/>
                <a:gd name="connsiteY93" fmla="*/ 148037 h 3078496"/>
                <a:gd name="connsiteX94" fmla="*/ 2208570 w 3545840"/>
                <a:gd name="connsiteY94" fmla="*/ 173243 h 3078496"/>
                <a:gd name="connsiteX95" fmla="*/ 2103120 w 3545840"/>
                <a:gd name="connsiteY95" fmla="*/ 152416 h 3078496"/>
                <a:gd name="connsiteX96" fmla="*/ 2072640 w 3545840"/>
                <a:gd name="connsiteY96" fmla="*/ 182896 h 3078496"/>
                <a:gd name="connsiteX97" fmla="*/ 1981200 w 3545840"/>
                <a:gd name="connsiteY97" fmla="*/ 172736 h 3078496"/>
                <a:gd name="connsiteX98" fmla="*/ 1950720 w 3545840"/>
                <a:gd name="connsiteY98" fmla="*/ 162576 h 3078496"/>
                <a:gd name="connsiteX99" fmla="*/ 1808480 w 3545840"/>
                <a:gd name="connsiteY99" fmla="*/ 142256 h 3078496"/>
                <a:gd name="connsiteX100" fmla="*/ 1747520 w 3545840"/>
                <a:gd name="connsiteY100" fmla="*/ 121936 h 3078496"/>
                <a:gd name="connsiteX101" fmla="*/ 1686560 w 3545840"/>
                <a:gd name="connsiteY101" fmla="*/ 91456 h 3078496"/>
                <a:gd name="connsiteX102" fmla="*/ 1635760 w 3545840"/>
                <a:gd name="connsiteY102" fmla="*/ 60976 h 3078496"/>
                <a:gd name="connsiteX103" fmla="*/ 1544320 w 3545840"/>
                <a:gd name="connsiteY103" fmla="*/ 30496 h 3078496"/>
                <a:gd name="connsiteX104" fmla="*/ 1513840 w 3545840"/>
                <a:gd name="connsiteY104" fmla="*/ 10176 h 3078496"/>
                <a:gd name="connsiteX105" fmla="*/ 1290320 w 3545840"/>
                <a:gd name="connsiteY105" fmla="*/ 30496 h 3078496"/>
                <a:gd name="connsiteX106" fmla="*/ 1219200 w 3545840"/>
                <a:gd name="connsiteY106" fmla="*/ 60976 h 3078496"/>
                <a:gd name="connsiteX107" fmla="*/ 1188720 w 3545840"/>
                <a:gd name="connsiteY107" fmla="*/ 91456 h 3078496"/>
                <a:gd name="connsiteX108" fmla="*/ 1066800 w 3545840"/>
                <a:gd name="connsiteY108" fmla="*/ 121936 h 3078496"/>
                <a:gd name="connsiteX109" fmla="*/ 934720 w 3545840"/>
                <a:gd name="connsiteY109" fmla="*/ 101616 h 3078496"/>
                <a:gd name="connsiteX110" fmla="*/ 873760 w 3545840"/>
                <a:gd name="connsiteY110" fmla="*/ 81296 h 3078496"/>
                <a:gd name="connsiteX0" fmla="*/ 916540 w 3588620"/>
                <a:gd name="connsiteY0" fmla="*/ 81296 h 3078496"/>
                <a:gd name="connsiteX1" fmla="*/ 571100 w 3588620"/>
                <a:gd name="connsiteY1" fmla="*/ 152416 h 3078496"/>
                <a:gd name="connsiteX2" fmla="*/ 530460 w 3588620"/>
                <a:gd name="connsiteY2" fmla="*/ 162576 h 3078496"/>
                <a:gd name="connsiteX3" fmla="*/ 479660 w 3588620"/>
                <a:gd name="connsiteY3" fmla="*/ 182896 h 3078496"/>
                <a:gd name="connsiteX4" fmla="*/ 398380 w 3588620"/>
                <a:gd name="connsiteY4" fmla="*/ 721376 h 3078496"/>
                <a:gd name="connsiteX5" fmla="*/ 388220 w 3588620"/>
                <a:gd name="connsiteY5" fmla="*/ 751856 h 3078496"/>
                <a:gd name="connsiteX6" fmla="*/ 378060 w 3588620"/>
                <a:gd name="connsiteY6" fmla="*/ 792496 h 3078496"/>
                <a:gd name="connsiteX7" fmla="*/ 347580 w 3588620"/>
                <a:gd name="connsiteY7" fmla="*/ 833136 h 3078496"/>
                <a:gd name="connsiteX8" fmla="*/ 317100 w 3588620"/>
                <a:gd name="connsiteY8" fmla="*/ 894096 h 3078496"/>
                <a:gd name="connsiteX9" fmla="*/ 276460 w 3588620"/>
                <a:gd name="connsiteY9" fmla="*/ 934736 h 3078496"/>
                <a:gd name="connsiteX10" fmla="*/ 235820 w 3588620"/>
                <a:gd name="connsiteY10" fmla="*/ 995696 h 3078496"/>
                <a:gd name="connsiteX11" fmla="*/ 195180 w 3588620"/>
                <a:gd name="connsiteY11" fmla="*/ 1026176 h 3078496"/>
                <a:gd name="connsiteX12" fmla="*/ 124060 w 3588620"/>
                <a:gd name="connsiteY12" fmla="*/ 1076976 h 3078496"/>
                <a:gd name="connsiteX13" fmla="*/ 93580 w 3588620"/>
                <a:gd name="connsiteY13" fmla="*/ 1107456 h 3078496"/>
                <a:gd name="connsiteX14" fmla="*/ 1457154 w 3588620"/>
                <a:gd name="connsiteY14" fmla="*/ 1300147 h 3078496"/>
                <a:gd name="connsiteX15" fmla="*/ 306940 w 3588620"/>
                <a:gd name="connsiteY15" fmla="*/ 2184416 h 3078496"/>
                <a:gd name="connsiteX16" fmla="*/ 317100 w 3588620"/>
                <a:gd name="connsiteY16" fmla="*/ 2225056 h 3078496"/>
                <a:gd name="connsiteX17" fmla="*/ 327260 w 3588620"/>
                <a:gd name="connsiteY17" fmla="*/ 2255536 h 3078496"/>
                <a:gd name="connsiteX18" fmla="*/ 327260 w 3588620"/>
                <a:gd name="connsiteY18" fmla="*/ 2468896 h 3078496"/>
                <a:gd name="connsiteX19" fmla="*/ 317100 w 3588620"/>
                <a:gd name="connsiteY19" fmla="*/ 2499376 h 3078496"/>
                <a:gd name="connsiteX20" fmla="*/ 256140 w 3588620"/>
                <a:gd name="connsiteY20" fmla="*/ 2570496 h 3078496"/>
                <a:gd name="connsiteX21" fmla="*/ 256140 w 3588620"/>
                <a:gd name="connsiteY21" fmla="*/ 2763536 h 3078496"/>
                <a:gd name="connsiteX22" fmla="*/ 367900 w 3588620"/>
                <a:gd name="connsiteY22" fmla="*/ 2865136 h 3078496"/>
                <a:gd name="connsiteX23" fmla="*/ 408540 w 3588620"/>
                <a:gd name="connsiteY23" fmla="*/ 2895616 h 3078496"/>
                <a:gd name="connsiteX24" fmla="*/ 459340 w 3588620"/>
                <a:gd name="connsiteY24" fmla="*/ 2915936 h 3078496"/>
                <a:gd name="connsiteX25" fmla="*/ 550780 w 3588620"/>
                <a:gd name="connsiteY25" fmla="*/ 2936256 h 3078496"/>
                <a:gd name="connsiteX26" fmla="*/ 774300 w 3588620"/>
                <a:gd name="connsiteY26" fmla="*/ 3007376 h 3078496"/>
                <a:gd name="connsiteX27" fmla="*/ 825100 w 3588620"/>
                <a:gd name="connsiteY27" fmla="*/ 3027696 h 3078496"/>
                <a:gd name="connsiteX28" fmla="*/ 865740 w 3588620"/>
                <a:gd name="connsiteY28" fmla="*/ 3037856 h 3078496"/>
                <a:gd name="connsiteX29" fmla="*/ 916540 w 3588620"/>
                <a:gd name="connsiteY29" fmla="*/ 3058176 h 3078496"/>
                <a:gd name="connsiteX30" fmla="*/ 967340 w 3588620"/>
                <a:gd name="connsiteY30" fmla="*/ 3068336 h 3078496"/>
                <a:gd name="connsiteX31" fmla="*/ 997820 w 3588620"/>
                <a:gd name="connsiteY31" fmla="*/ 3078496 h 3078496"/>
                <a:gd name="connsiteX32" fmla="*/ 1119740 w 3588620"/>
                <a:gd name="connsiteY32" fmla="*/ 3068336 h 3078496"/>
                <a:gd name="connsiteX33" fmla="*/ 1180700 w 3588620"/>
                <a:gd name="connsiteY33" fmla="*/ 3058176 h 3078496"/>
                <a:gd name="connsiteX34" fmla="*/ 1759820 w 3588620"/>
                <a:gd name="connsiteY34" fmla="*/ 3037856 h 3078496"/>
                <a:gd name="connsiteX35" fmla="*/ 1830940 w 3588620"/>
                <a:gd name="connsiteY35" fmla="*/ 2926096 h 3078496"/>
                <a:gd name="connsiteX36" fmla="*/ 1861420 w 3588620"/>
                <a:gd name="connsiteY36" fmla="*/ 2661936 h 3078496"/>
                <a:gd name="connsiteX37" fmla="*/ 1871580 w 3588620"/>
                <a:gd name="connsiteY37" fmla="*/ 2590816 h 3078496"/>
                <a:gd name="connsiteX38" fmla="*/ 1983340 w 3588620"/>
                <a:gd name="connsiteY38" fmla="*/ 2570496 h 3078496"/>
                <a:gd name="connsiteX39" fmla="*/ 2471020 w 3588620"/>
                <a:gd name="connsiteY39" fmla="*/ 2590816 h 3078496"/>
                <a:gd name="connsiteX40" fmla="*/ 2531980 w 3588620"/>
                <a:gd name="connsiteY40" fmla="*/ 2600976 h 3078496"/>
                <a:gd name="connsiteX41" fmla="*/ 2582780 w 3588620"/>
                <a:gd name="connsiteY41" fmla="*/ 2621296 h 3078496"/>
                <a:gd name="connsiteX42" fmla="*/ 2623420 w 3588620"/>
                <a:gd name="connsiteY42" fmla="*/ 2702576 h 3078496"/>
                <a:gd name="connsiteX43" fmla="*/ 2643740 w 3588620"/>
                <a:gd name="connsiteY43" fmla="*/ 2763536 h 3078496"/>
                <a:gd name="connsiteX44" fmla="*/ 2664060 w 3588620"/>
                <a:gd name="connsiteY44" fmla="*/ 2804176 h 3078496"/>
                <a:gd name="connsiteX45" fmla="*/ 2704700 w 3588620"/>
                <a:gd name="connsiteY45" fmla="*/ 2885456 h 3078496"/>
                <a:gd name="connsiteX46" fmla="*/ 2735180 w 3588620"/>
                <a:gd name="connsiteY46" fmla="*/ 2926096 h 3078496"/>
                <a:gd name="connsiteX47" fmla="*/ 2765660 w 3588620"/>
                <a:gd name="connsiteY47" fmla="*/ 2936256 h 3078496"/>
                <a:gd name="connsiteX48" fmla="*/ 2877420 w 3588620"/>
                <a:gd name="connsiteY48" fmla="*/ 2966736 h 3078496"/>
                <a:gd name="connsiteX49" fmla="*/ 3090780 w 3588620"/>
                <a:gd name="connsiteY49" fmla="*/ 2956576 h 3078496"/>
                <a:gd name="connsiteX50" fmla="*/ 3192380 w 3588620"/>
                <a:gd name="connsiteY50" fmla="*/ 2926096 h 3078496"/>
                <a:gd name="connsiteX51" fmla="*/ 3283820 w 3588620"/>
                <a:gd name="connsiteY51" fmla="*/ 2875296 h 3078496"/>
                <a:gd name="connsiteX52" fmla="*/ 3304140 w 3588620"/>
                <a:gd name="connsiteY52" fmla="*/ 2844816 h 3078496"/>
                <a:gd name="connsiteX53" fmla="*/ 3314300 w 3588620"/>
                <a:gd name="connsiteY53" fmla="*/ 2814336 h 3078496"/>
                <a:gd name="connsiteX54" fmla="*/ 3334620 w 3588620"/>
                <a:gd name="connsiteY54" fmla="*/ 2641616 h 3078496"/>
                <a:gd name="connsiteX55" fmla="*/ 3365100 w 3588620"/>
                <a:gd name="connsiteY55" fmla="*/ 2540016 h 3078496"/>
                <a:gd name="connsiteX56" fmla="*/ 3395580 w 3588620"/>
                <a:gd name="connsiteY56" fmla="*/ 2479056 h 3078496"/>
                <a:gd name="connsiteX57" fmla="*/ 3446380 w 3588620"/>
                <a:gd name="connsiteY57" fmla="*/ 2377456 h 3078496"/>
                <a:gd name="connsiteX58" fmla="*/ 3487020 w 3588620"/>
                <a:gd name="connsiteY58" fmla="*/ 2306336 h 3078496"/>
                <a:gd name="connsiteX59" fmla="*/ 3517500 w 3588620"/>
                <a:gd name="connsiteY59" fmla="*/ 2286016 h 3078496"/>
                <a:gd name="connsiteX60" fmla="*/ 3537820 w 3588620"/>
                <a:gd name="connsiteY60" fmla="*/ 2255536 h 3078496"/>
                <a:gd name="connsiteX61" fmla="*/ 3578460 w 3588620"/>
                <a:gd name="connsiteY61" fmla="*/ 2164096 h 3078496"/>
                <a:gd name="connsiteX62" fmla="*/ 3588620 w 3588620"/>
                <a:gd name="connsiteY62" fmla="*/ 2133616 h 3078496"/>
                <a:gd name="connsiteX63" fmla="*/ 3578460 w 3588620"/>
                <a:gd name="connsiteY63" fmla="*/ 1869456 h 3078496"/>
                <a:gd name="connsiteX64" fmla="*/ 3517500 w 3588620"/>
                <a:gd name="connsiteY64" fmla="*/ 1727216 h 3078496"/>
                <a:gd name="connsiteX65" fmla="*/ 3497180 w 3588620"/>
                <a:gd name="connsiteY65" fmla="*/ 1676416 h 3078496"/>
                <a:gd name="connsiteX66" fmla="*/ 3487020 w 3588620"/>
                <a:gd name="connsiteY66" fmla="*/ 1605296 h 3078496"/>
                <a:gd name="connsiteX67" fmla="*/ 3476860 w 3588620"/>
                <a:gd name="connsiteY67" fmla="*/ 1564656 h 3078496"/>
                <a:gd name="connsiteX68" fmla="*/ 3487020 w 3588620"/>
                <a:gd name="connsiteY68" fmla="*/ 1381776 h 3078496"/>
                <a:gd name="connsiteX69" fmla="*/ 3507340 w 3588620"/>
                <a:gd name="connsiteY69" fmla="*/ 1320816 h 3078496"/>
                <a:gd name="connsiteX70" fmla="*/ 3517500 w 3588620"/>
                <a:gd name="connsiteY70" fmla="*/ 1280176 h 3078496"/>
                <a:gd name="connsiteX71" fmla="*/ 3578460 w 3588620"/>
                <a:gd name="connsiteY71" fmla="*/ 1127776 h 3078496"/>
                <a:gd name="connsiteX72" fmla="*/ 3568300 w 3588620"/>
                <a:gd name="connsiteY72" fmla="*/ 1076976 h 3078496"/>
                <a:gd name="connsiteX73" fmla="*/ 3527660 w 3588620"/>
                <a:gd name="connsiteY73" fmla="*/ 1046496 h 3078496"/>
                <a:gd name="connsiteX74" fmla="*/ 3436220 w 3588620"/>
                <a:gd name="connsiteY74" fmla="*/ 1005856 h 3078496"/>
                <a:gd name="connsiteX75" fmla="*/ 3375260 w 3588620"/>
                <a:gd name="connsiteY75" fmla="*/ 944896 h 3078496"/>
                <a:gd name="connsiteX76" fmla="*/ 3324460 w 3588620"/>
                <a:gd name="connsiteY76" fmla="*/ 883936 h 3078496"/>
                <a:gd name="connsiteX77" fmla="*/ 3314300 w 3588620"/>
                <a:gd name="connsiteY77" fmla="*/ 843296 h 3078496"/>
                <a:gd name="connsiteX78" fmla="*/ 3365100 w 3588620"/>
                <a:gd name="connsiteY78" fmla="*/ 731536 h 3078496"/>
                <a:gd name="connsiteX79" fmla="*/ 3395580 w 3588620"/>
                <a:gd name="connsiteY79" fmla="*/ 650256 h 3078496"/>
                <a:gd name="connsiteX80" fmla="*/ 3375260 w 3588620"/>
                <a:gd name="connsiteY80" fmla="*/ 518176 h 3078496"/>
                <a:gd name="connsiteX81" fmla="*/ 3344780 w 3588620"/>
                <a:gd name="connsiteY81" fmla="*/ 487696 h 3078496"/>
                <a:gd name="connsiteX82" fmla="*/ 3314300 w 3588620"/>
                <a:gd name="connsiteY82" fmla="*/ 447056 h 3078496"/>
                <a:gd name="connsiteX83" fmla="*/ 3293980 w 3588620"/>
                <a:gd name="connsiteY83" fmla="*/ 355616 h 3078496"/>
                <a:gd name="connsiteX84" fmla="*/ 3283820 w 3588620"/>
                <a:gd name="connsiteY84" fmla="*/ 304816 h 3078496"/>
                <a:gd name="connsiteX85" fmla="*/ 3243180 w 3588620"/>
                <a:gd name="connsiteY85" fmla="*/ 223536 h 3078496"/>
                <a:gd name="connsiteX86" fmla="*/ 3202540 w 3588620"/>
                <a:gd name="connsiteY86" fmla="*/ 142256 h 3078496"/>
                <a:gd name="connsiteX87" fmla="*/ 3131420 w 3588620"/>
                <a:gd name="connsiteY87" fmla="*/ 81296 h 3078496"/>
                <a:gd name="connsiteX88" fmla="*/ 2938380 w 3588620"/>
                <a:gd name="connsiteY88" fmla="*/ 60976 h 3078496"/>
                <a:gd name="connsiteX89" fmla="*/ 2755500 w 3588620"/>
                <a:gd name="connsiteY89" fmla="*/ 71136 h 3078496"/>
                <a:gd name="connsiteX90" fmla="*/ 2633017 w 3588620"/>
                <a:gd name="connsiteY90" fmla="*/ 124634 h 3078496"/>
                <a:gd name="connsiteX91" fmla="*/ 2413882 w 3588620"/>
                <a:gd name="connsiteY91" fmla="*/ 110742 h 3078496"/>
                <a:gd name="connsiteX92" fmla="*/ 2320037 w 3588620"/>
                <a:gd name="connsiteY92" fmla="*/ 148037 h 3078496"/>
                <a:gd name="connsiteX93" fmla="*/ 2251350 w 3588620"/>
                <a:gd name="connsiteY93" fmla="*/ 173243 h 3078496"/>
                <a:gd name="connsiteX94" fmla="*/ 2145900 w 3588620"/>
                <a:gd name="connsiteY94" fmla="*/ 152416 h 3078496"/>
                <a:gd name="connsiteX95" fmla="*/ 2115420 w 3588620"/>
                <a:gd name="connsiteY95" fmla="*/ 182896 h 3078496"/>
                <a:gd name="connsiteX96" fmla="*/ 2023980 w 3588620"/>
                <a:gd name="connsiteY96" fmla="*/ 172736 h 3078496"/>
                <a:gd name="connsiteX97" fmla="*/ 1993500 w 3588620"/>
                <a:gd name="connsiteY97" fmla="*/ 162576 h 3078496"/>
                <a:gd name="connsiteX98" fmla="*/ 1851260 w 3588620"/>
                <a:gd name="connsiteY98" fmla="*/ 142256 h 3078496"/>
                <a:gd name="connsiteX99" fmla="*/ 1790300 w 3588620"/>
                <a:gd name="connsiteY99" fmla="*/ 121936 h 3078496"/>
                <a:gd name="connsiteX100" fmla="*/ 1729340 w 3588620"/>
                <a:gd name="connsiteY100" fmla="*/ 91456 h 3078496"/>
                <a:gd name="connsiteX101" fmla="*/ 1678540 w 3588620"/>
                <a:gd name="connsiteY101" fmla="*/ 60976 h 3078496"/>
                <a:gd name="connsiteX102" fmla="*/ 1587100 w 3588620"/>
                <a:gd name="connsiteY102" fmla="*/ 30496 h 3078496"/>
                <a:gd name="connsiteX103" fmla="*/ 1556620 w 3588620"/>
                <a:gd name="connsiteY103" fmla="*/ 10176 h 3078496"/>
                <a:gd name="connsiteX104" fmla="*/ 1333100 w 3588620"/>
                <a:gd name="connsiteY104" fmla="*/ 30496 h 3078496"/>
                <a:gd name="connsiteX105" fmla="*/ 1261980 w 3588620"/>
                <a:gd name="connsiteY105" fmla="*/ 60976 h 3078496"/>
                <a:gd name="connsiteX106" fmla="*/ 1231500 w 3588620"/>
                <a:gd name="connsiteY106" fmla="*/ 91456 h 3078496"/>
                <a:gd name="connsiteX107" fmla="*/ 1109580 w 3588620"/>
                <a:gd name="connsiteY107" fmla="*/ 121936 h 3078496"/>
                <a:gd name="connsiteX108" fmla="*/ 977500 w 3588620"/>
                <a:gd name="connsiteY108" fmla="*/ 101616 h 3078496"/>
                <a:gd name="connsiteX109" fmla="*/ 916540 w 3588620"/>
                <a:gd name="connsiteY109" fmla="*/ 81296 h 3078496"/>
                <a:gd name="connsiteX0" fmla="*/ 876012 w 3548092"/>
                <a:gd name="connsiteY0" fmla="*/ 81296 h 3078496"/>
                <a:gd name="connsiteX1" fmla="*/ 530572 w 3548092"/>
                <a:gd name="connsiteY1" fmla="*/ 152416 h 3078496"/>
                <a:gd name="connsiteX2" fmla="*/ 489932 w 3548092"/>
                <a:gd name="connsiteY2" fmla="*/ 162576 h 3078496"/>
                <a:gd name="connsiteX3" fmla="*/ 439132 w 3548092"/>
                <a:gd name="connsiteY3" fmla="*/ 182896 h 3078496"/>
                <a:gd name="connsiteX4" fmla="*/ 357852 w 3548092"/>
                <a:gd name="connsiteY4" fmla="*/ 721376 h 3078496"/>
                <a:gd name="connsiteX5" fmla="*/ 347692 w 3548092"/>
                <a:gd name="connsiteY5" fmla="*/ 751856 h 3078496"/>
                <a:gd name="connsiteX6" fmla="*/ 337532 w 3548092"/>
                <a:gd name="connsiteY6" fmla="*/ 792496 h 3078496"/>
                <a:gd name="connsiteX7" fmla="*/ 307052 w 3548092"/>
                <a:gd name="connsiteY7" fmla="*/ 833136 h 3078496"/>
                <a:gd name="connsiteX8" fmla="*/ 276572 w 3548092"/>
                <a:gd name="connsiteY8" fmla="*/ 894096 h 3078496"/>
                <a:gd name="connsiteX9" fmla="*/ 235932 w 3548092"/>
                <a:gd name="connsiteY9" fmla="*/ 934736 h 3078496"/>
                <a:gd name="connsiteX10" fmla="*/ 195292 w 3548092"/>
                <a:gd name="connsiteY10" fmla="*/ 995696 h 3078496"/>
                <a:gd name="connsiteX11" fmla="*/ 154652 w 3548092"/>
                <a:gd name="connsiteY11" fmla="*/ 1026176 h 3078496"/>
                <a:gd name="connsiteX12" fmla="*/ 83532 w 3548092"/>
                <a:gd name="connsiteY12" fmla="*/ 1076976 h 3078496"/>
                <a:gd name="connsiteX13" fmla="*/ 1416626 w 3548092"/>
                <a:gd name="connsiteY13" fmla="*/ 1300147 h 3078496"/>
                <a:gd name="connsiteX14" fmla="*/ 266412 w 3548092"/>
                <a:gd name="connsiteY14" fmla="*/ 2184416 h 3078496"/>
                <a:gd name="connsiteX15" fmla="*/ 276572 w 3548092"/>
                <a:gd name="connsiteY15" fmla="*/ 2225056 h 3078496"/>
                <a:gd name="connsiteX16" fmla="*/ 286732 w 3548092"/>
                <a:gd name="connsiteY16" fmla="*/ 2255536 h 3078496"/>
                <a:gd name="connsiteX17" fmla="*/ 286732 w 3548092"/>
                <a:gd name="connsiteY17" fmla="*/ 2468896 h 3078496"/>
                <a:gd name="connsiteX18" fmla="*/ 276572 w 3548092"/>
                <a:gd name="connsiteY18" fmla="*/ 2499376 h 3078496"/>
                <a:gd name="connsiteX19" fmla="*/ 215612 w 3548092"/>
                <a:gd name="connsiteY19" fmla="*/ 2570496 h 3078496"/>
                <a:gd name="connsiteX20" fmla="*/ 215612 w 3548092"/>
                <a:gd name="connsiteY20" fmla="*/ 2763536 h 3078496"/>
                <a:gd name="connsiteX21" fmla="*/ 327372 w 3548092"/>
                <a:gd name="connsiteY21" fmla="*/ 2865136 h 3078496"/>
                <a:gd name="connsiteX22" fmla="*/ 368012 w 3548092"/>
                <a:gd name="connsiteY22" fmla="*/ 2895616 h 3078496"/>
                <a:gd name="connsiteX23" fmla="*/ 418812 w 3548092"/>
                <a:gd name="connsiteY23" fmla="*/ 2915936 h 3078496"/>
                <a:gd name="connsiteX24" fmla="*/ 510252 w 3548092"/>
                <a:gd name="connsiteY24" fmla="*/ 2936256 h 3078496"/>
                <a:gd name="connsiteX25" fmla="*/ 733772 w 3548092"/>
                <a:gd name="connsiteY25" fmla="*/ 3007376 h 3078496"/>
                <a:gd name="connsiteX26" fmla="*/ 784572 w 3548092"/>
                <a:gd name="connsiteY26" fmla="*/ 3027696 h 3078496"/>
                <a:gd name="connsiteX27" fmla="*/ 825212 w 3548092"/>
                <a:gd name="connsiteY27" fmla="*/ 3037856 h 3078496"/>
                <a:gd name="connsiteX28" fmla="*/ 876012 w 3548092"/>
                <a:gd name="connsiteY28" fmla="*/ 3058176 h 3078496"/>
                <a:gd name="connsiteX29" fmla="*/ 926812 w 3548092"/>
                <a:gd name="connsiteY29" fmla="*/ 3068336 h 3078496"/>
                <a:gd name="connsiteX30" fmla="*/ 957292 w 3548092"/>
                <a:gd name="connsiteY30" fmla="*/ 3078496 h 3078496"/>
                <a:gd name="connsiteX31" fmla="*/ 1079212 w 3548092"/>
                <a:gd name="connsiteY31" fmla="*/ 3068336 h 3078496"/>
                <a:gd name="connsiteX32" fmla="*/ 1140172 w 3548092"/>
                <a:gd name="connsiteY32" fmla="*/ 3058176 h 3078496"/>
                <a:gd name="connsiteX33" fmla="*/ 1719292 w 3548092"/>
                <a:gd name="connsiteY33" fmla="*/ 3037856 h 3078496"/>
                <a:gd name="connsiteX34" fmla="*/ 1790412 w 3548092"/>
                <a:gd name="connsiteY34" fmla="*/ 2926096 h 3078496"/>
                <a:gd name="connsiteX35" fmla="*/ 1820892 w 3548092"/>
                <a:gd name="connsiteY35" fmla="*/ 2661936 h 3078496"/>
                <a:gd name="connsiteX36" fmla="*/ 1831052 w 3548092"/>
                <a:gd name="connsiteY36" fmla="*/ 2590816 h 3078496"/>
                <a:gd name="connsiteX37" fmla="*/ 1942812 w 3548092"/>
                <a:gd name="connsiteY37" fmla="*/ 2570496 h 3078496"/>
                <a:gd name="connsiteX38" fmla="*/ 2430492 w 3548092"/>
                <a:gd name="connsiteY38" fmla="*/ 2590816 h 3078496"/>
                <a:gd name="connsiteX39" fmla="*/ 2491452 w 3548092"/>
                <a:gd name="connsiteY39" fmla="*/ 2600976 h 3078496"/>
                <a:gd name="connsiteX40" fmla="*/ 2542252 w 3548092"/>
                <a:gd name="connsiteY40" fmla="*/ 2621296 h 3078496"/>
                <a:gd name="connsiteX41" fmla="*/ 2582892 w 3548092"/>
                <a:gd name="connsiteY41" fmla="*/ 2702576 h 3078496"/>
                <a:gd name="connsiteX42" fmla="*/ 2603212 w 3548092"/>
                <a:gd name="connsiteY42" fmla="*/ 2763536 h 3078496"/>
                <a:gd name="connsiteX43" fmla="*/ 2623532 w 3548092"/>
                <a:gd name="connsiteY43" fmla="*/ 2804176 h 3078496"/>
                <a:gd name="connsiteX44" fmla="*/ 2664172 w 3548092"/>
                <a:gd name="connsiteY44" fmla="*/ 2885456 h 3078496"/>
                <a:gd name="connsiteX45" fmla="*/ 2694652 w 3548092"/>
                <a:gd name="connsiteY45" fmla="*/ 2926096 h 3078496"/>
                <a:gd name="connsiteX46" fmla="*/ 2725132 w 3548092"/>
                <a:gd name="connsiteY46" fmla="*/ 2936256 h 3078496"/>
                <a:gd name="connsiteX47" fmla="*/ 2836892 w 3548092"/>
                <a:gd name="connsiteY47" fmla="*/ 2966736 h 3078496"/>
                <a:gd name="connsiteX48" fmla="*/ 3050252 w 3548092"/>
                <a:gd name="connsiteY48" fmla="*/ 2956576 h 3078496"/>
                <a:gd name="connsiteX49" fmla="*/ 3151852 w 3548092"/>
                <a:gd name="connsiteY49" fmla="*/ 2926096 h 3078496"/>
                <a:gd name="connsiteX50" fmla="*/ 3243292 w 3548092"/>
                <a:gd name="connsiteY50" fmla="*/ 2875296 h 3078496"/>
                <a:gd name="connsiteX51" fmla="*/ 3263612 w 3548092"/>
                <a:gd name="connsiteY51" fmla="*/ 2844816 h 3078496"/>
                <a:gd name="connsiteX52" fmla="*/ 3273772 w 3548092"/>
                <a:gd name="connsiteY52" fmla="*/ 2814336 h 3078496"/>
                <a:gd name="connsiteX53" fmla="*/ 3294092 w 3548092"/>
                <a:gd name="connsiteY53" fmla="*/ 2641616 h 3078496"/>
                <a:gd name="connsiteX54" fmla="*/ 3324572 w 3548092"/>
                <a:gd name="connsiteY54" fmla="*/ 2540016 h 3078496"/>
                <a:gd name="connsiteX55" fmla="*/ 3355052 w 3548092"/>
                <a:gd name="connsiteY55" fmla="*/ 2479056 h 3078496"/>
                <a:gd name="connsiteX56" fmla="*/ 3405852 w 3548092"/>
                <a:gd name="connsiteY56" fmla="*/ 2377456 h 3078496"/>
                <a:gd name="connsiteX57" fmla="*/ 3446492 w 3548092"/>
                <a:gd name="connsiteY57" fmla="*/ 2306336 h 3078496"/>
                <a:gd name="connsiteX58" fmla="*/ 3476972 w 3548092"/>
                <a:gd name="connsiteY58" fmla="*/ 2286016 h 3078496"/>
                <a:gd name="connsiteX59" fmla="*/ 3497292 w 3548092"/>
                <a:gd name="connsiteY59" fmla="*/ 2255536 h 3078496"/>
                <a:gd name="connsiteX60" fmla="*/ 3537932 w 3548092"/>
                <a:gd name="connsiteY60" fmla="*/ 2164096 h 3078496"/>
                <a:gd name="connsiteX61" fmla="*/ 3548092 w 3548092"/>
                <a:gd name="connsiteY61" fmla="*/ 2133616 h 3078496"/>
                <a:gd name="connsiteX62" fmla="*/ 3537932 w 3548092"/>
                <a:gd name="connsiteY62" fmla="*/ 1869456 h 3078496"/>
                <a:gd name="connsiteX63" fmla="*/ 3476972 w 3548092"/>
                <a:gd name="connsiteY63" fmla="*/ 1727216 h 3078496"/>
                <a:gd name="connsiteX64" fmla="*/ 3456652 w 3548092"/>
                <a:gd name="connsiteY64" fmla="*/ 1676416 h 3078496"/>
                <a:gd name="connsiteX65" fmla="*/ 3446492 w 3548092"/>
                <a:gd name="connsiteY65" fmla="*/ 1605296 h 3078496"/>
                <a:gd name="connsiteX66" fmla="*/ 3436332 w 3548092"/>
                <a:gd name="connsiteY66" fmla="*/ 1564656 h 3078496"/>
                <a:gd name="connsiteX67" fmla="*/ 3446492 w 3548092"/>
                <a:gd name="connsiteY67" fmla="*/ 1381776 h 3078496"/>
                <a:gd name="connsiteX68" fmla="*/ 3466812 w 3548092"/>
                <a:gd name="connsiteY68" fmla="*/ 1320816 h 3078496"/>
                <a:gd name="connsiteX69" fmla="*/ 3476972 w 3548092"/>
                <a:gd name="connsiteY69" fmla="*/ 1280176 h 3078496"/>
                <a:gd name="connsiteX70" fmla="*/ 3537932 w 3548092"/>
                <a:gd name="connsiteY70" fmla="*/ 1127776 h 3078496"/>
                <a:gd name="connsiteX71" fmla="*/ 3527772 w 3548092"/>
                <a:gd name="connsiteY71" fmla="*/ 1076976 h 3078496"/>
                <a:gd name="connsiteX72" fmla="*/ 3487132 w 3548092"/>
                <a:gd name="connsiteY72" fmla="*/ 1046496 h 3078496"/>
                <a:gd name="connsiteX73" fmla="*/ 3395692 w 3548092"/>
                <a:gd name="connsiteY73" fmla="*/ 1005856 h 3078496"/>
                <a:gd name="connsiteX74" fmla="*/ 3334732 w 3548092"/>
                <a:gd name="connsiteY74" fmla="*/ 944896 h 3078496"/>
                <a:gd name="connsiteX75" fmla="*/ 3283932 w 3548092"/>
                <a:gd name="connsiteY75" fmla="*/ 883936 h 3078496"/>
                <a:gd name="connsiteX76" fmla="*/ 3273772 w 3548092"/>
                <a:gd name="connsiteY76" fmla="*/ 843296 h 3078496"/>
                <a:gd name="connsiteX77" fmla="*/ 3324572 w 3548092"/>
                <a:gd name="connsiteY77" fmla="*/ 731536 h 3078496"/>
                <a:gd name="connsiteX78" fmla="*/ 3355052 w 3548092"/>
                <a:gd name="connsiteY78" fmla="*/ 650256 h 3078496"/>
                <a:gd name="connsiteX79" fmla="*/ 3334732 w 3548092"/>
                <a:gd name="connsiteY79" fmla="*/ 518176 h 3078496"/>
                <a:gd name="connsiteX80" fmla="*/ 3304252 w 3548092"/>
                <a:gd name="connsiteY80" fmla="*/ 487696 h 3078496"/>
                <a:gd name="connsiteX81" fmla="*/ 3273772 w 3548092"/>
                <a:gd name="connsiteY81" fmla="*/ 447056 h 3078496"/>
                <a:gd name="connsiteX82" fmla="*/ 3253452 w 3548092"/>
                <a:gd name="connsiteY82" fmla="*/ 355616 h 3078496"/>
                <a:gd name="connsiteX83" fmla="*/ 3243292 w 3548092"/>
                <a:gd name="connsiteY83" fmla="*/ 304816 h 3078496"/>
                <a:gd name="connsiteX84" fmla="*/ 3202652 w 3548092"/>
                <a:gd name="connsiteY84" fmla="*/ 223536 h 3078496"/>
                <a:gd name="connsiteX85" fmla="*/ 3162012 w 3548092"/>
                <a:gd name="connsiteY85" fmla="*/ 142256 h 3078496"/>
                <a:gd name="connsiteX86" fmla="*/ 3090892 w 3548092"/>
                <a:gd name="connsiteY86" fmla="*/ 81296 h 3078496"/>
                <a:gd name="connsiteX87" fmla="*/ 2897852 w 3548092"/>
                <a:gd name="connsiteY87" fmla="*/ 60976 h 3078496"/>
                <a:gd name="connsiteX88" fmla="*/ 2714972 w 3548092"/>
                <a:gd name="connsiteY88" fmla="*/ 71136 h 3078496"/>
                <a:gd name="connsiteX89" fmla="*/ 2592489 w 3548092"/>
                <a:gd name="connsiteY89" fmla="*/ 124634 h 3078496"/>
                <a:gd name="connsiteX90" fmla="*/ 2373354 w 3548092"/>
                <a:gd name="connsiteY90" fmla="*/ 110742 h 3078496"/>
                <a:gd name="connsiteX91" fmla="*/ 2279509 w 3548092"/>
                <a:gd name="connsiteY91" fmla="*/ 148037 h 3078496"/>
                <a:gd name="connsiteX92" fmla="*/ 2210822 w 3548092"/>
                <a:gd name="connsiteY92" fmla="*/ 173243 h 3078496"/>
                <a:gd name="connsiteX93" fmla="*/ 2105372 w 3548092"/>
                <a:gd name="connsiteY93" fmla="*/ 152416 h 3078496"/>
                <a:gd name="connsiteX94" fmla="*/ 2074892 w 3548092"/>
                <a:gd name="connsiteY94" fmla="*/ 182896 h 3078496"/>
                <a:gd name="connsiteX95" fmla="*/ 1983452 w 3548092"/>
                <a:gd name="connsiteY95" fmla="*/ 172736 h 3078496"/>
                <a:gd name="connsiteX96" fmla="*/ 1952972 w 3548092"/>
                <a:gd name="connsiteY96" fmla="*/ 162576 h 3078496"/>
                <a:gd name="connsiteX97" fmla="*/ 1810732 w 3548092"/>
                <a:gd name="connsiteY97" fmla="*/ 142256 h 3078496"/>
                <a:gd name="connsiteX98" fmla="*/ 1749772 w 3548092"/>
                <a:gd name="connsiteY98" fmla="*/ 121936 h 3078496"/>
                <a:gd name="connsiteX99" fmla="*/ 1688812 w 3548092"/>
                <a:gd name="connsiteY99" fmla="*/ 91456 h 3078496"/>
                <a:gd name="connsiteX100" fmla="*/ 1638012 w 3548092"/>
                <a:gd name="connsiteY100" fmla="*/ 60976 h 3078496"/>
                <a:gd name="connsiteX101" fmla="*/ 1546572 w 3548092"/>
                <a:gd name="connsiteY101" fmla="*/ 30496 h 3078496"/>
                <a:gd name="connsiteX102" fmla="*/ 1516092 w 3548092"/>
                <a:gd name="connsiteY102" fmla="*/ 10176 h 3078496"/>
                <a:gd name="connsiteX103" fmla="*/ 1292572 w 3548092"/>
                <a:gd name="connsiteY103" fmla="*/ 30496 h 3078496"/>
                <a:gd name="connsiteX104" fmla="*/ 1221452 w 3548092"/>
                <a:gd name="connsiteY104" fmla="*/ 60976 h 3078496"/>
                <a:gd name="connsiteX105" fmla="*/ 1190972 w 3548092"/>
                <a:gd name="connsiteY105" fmla="*/ 91456 h 3078496"/>
                <a:gd name="connsiteX106" fmla="*/ 1069052 w 3548092"/>
                <a:gd name="connsiteY106" fmla="*/ 121936 h 3078496"/>
                <a:gd name="connsiteX107" fmla="*/ 936972 w 3548092"/>
                <a:gd name="connsiteY107" fmla="*/ 101616 h 3078496"/>
                <a:gd name="connsiteX108" fmla="*/ 876012 w 3548092"/>
                <a:gd name="connsiteY108" fmla="*/ 81296 h 3078496"/>
                <a:gd name="connsiteX0" fmla="*/ 804919 w 3476999"/>
                <a:gd name="connsiteY0" fmla="*/ 81296 h 3078496"/>
                <a:gd name="connsiteX1" fmla="*/ 459479 w 3476999"/>
                <a:gd name="connsiteY1" fmla="*/ 152416 h 3078496"/>
                <a:gd name="connsiteX2" fmla="*/ 418839 w 3476999"/>
                <a:gd name="connsiteY2" fmla="*/ 162576 h 3078496"/>
                <a:gd name="connsiteX3" fmla="*/ 368039 w 3476999"/>
                <a:gd name="connsiteY3" fmla="*/ 182896 h 3078496"/>
                <a:gd name="connsiteX4" fmla="*/ 286759 w 3476999"/>
                <a:gd name="connsiteY4" fmla="*/ 721376 h 3078496"/>
                <a:gd name="connsiteX5" fmla="*/ 276599 w 3476999"/>
                <a:gd name="connsiteY5" fmla="*/ 751856 h 3078496"/>
                <a:gd name="connsiteX6" fmla="*/ 266439 w 3476999"/>
                <a:gd name="connsiteY6" fmla="*/ 792496 h 3078496"/>
                <a:gd name="connsiteX7" fmla="*/ 235959 w 3476999"/>
                <a:gd name="connsiteY7" fmla="*/ 833136 h 3078496"/>
                <a:gd name="connsiteX8" fmla="*/ 205479 w 3476999"/>
                <a:gd name="connsiteY8" fmla="*/ 894096 h 3078496"/>
                <a:gd name="connsiteX9" fmla="*/ 164839 w 3476999"/>
                <a:gd name="connsiteY9" fmla="*/ 934736 h 3078496"/>
                <a:gd name="connsiteX10" fmla="*/ 124199 w 3476999"/>
                <a:gd name="connsiteY10" fmla="*/ 995696 h 3078496"/>
                <a:gd name="connsiteX11" fmla="*/ 83559 w 3476999"/>
                <a:gd name="connsiteY11" fmla="*/ 1026176 h 3078496"/>
                <a:gd name="connsiteX12" fmla="*/ 1345533 w 3476999"/>
                <a:gd name="connsiteY12" fmla="*/ 1300147 h 3078496"/>
                <a:gd name="connsiteX13" fmla="*/ 195319 w 3476999"/>
                <a:gd name="connsiteY13" fmla="*/ 2184416 h 3078496"/>
                <a:gd name="connsiteX14" fmla="*/ 205479 w 3476999"/>
                <a:gd name="connsiteY14" fmla="*/ 2225056 h 3078496"/>
                <a:gd name="connsiteX15" fmla="*/ 215639 w 3476999"/>
                <a:gd name="connsiteY15" fmla="*/ 2255536 h 3078496"/>
                <a:gd name="connsiteX16" fmla="*/ 215639 w 3476999"/>
                <a:gd name="connsiteY16" fmla="*/ 2468896 h 3078496"/>
                <a:gd name="connsiteX17" fmla="*/ 205479 w 3476999"/>
                <a:gd name="connsiteY17" fmla="*/ 2499376 h 3078496"/>
                <a:gd name="connsiteX18" fmla="*/ 144519 w 3476999"/>
                <a:gd name="connsiteY18" fmla="*/ 2570496 h 3078496"/>
                <a:gd name="connsiteX19" fmla="*/ 144519 w 3476999"/>
                <a:gd name="connsiteY19" fmla="*/ 2763536 h 3078496"/>
                <a:gd name="connsiteX20" fmla="*/ 256279 w 3476999"/>
                <a:gd name="connsiteY20" fmla="*/ 2865136 h 3078496"/>
                <a:gd name="connsiteX21" fmla="*/ 296919 w 3476999"/>
                <a:gd name="connsiteY21" fmla="*/ 2895616 h 3078496"/>
                <a:gd name="connsiteX22" fmla="*/ 347719 w 3476999"/>
                <a:gd name="connsiteY22" fmla="*/ 2915936 h 3078496"/>
                <a:gd name="connsiteX23" fmla="*/ 439159 w 3476999"/>
                <a:gd name="connsiteY23" fmla="*/ 2936256 h 3078496"/>
                <a:gd name="connsiteX24" fmla="*/ 662679 w 3476999"/>
                <a:gd name="connsiteY24" fmla="*/ 3007376 h 3078496"/>
                <a:gd name="connsiteX25" fmla="*/ 713479 w 3476999"/>
                <a:gd name="connsiteY25" fmla="*/ 3027696 h 3078496"/>
                <a:gd name="connsiteX26" fmla="*/ 754119 w 3476999"/>
                <a:gd name="connsiteY26" fmla="*/ 3037856 h 3078496"/>
                <a:gd name="connsiteX27" fmla="*/ 804919 w 3476999"/>
                <a:gd name="connsiteY27" fmla="*/ 3058176 h 3078496"/>
                <a:gd name="connsiteX28" fmla="*/ 855719 w 3476999"/>
                <a:gd name="connsiteY28" fmla="*/ 3068336 h 3078496"/>
                <a:gd name="connsiteX29" fmla="*/ 886199 w 3476999"/>
                <a:gd name="connsiteY29" fmla="*/ 3078496 h 3078496"/>
                <a:gd name="connsiteX30" fmla="*/ 1008119 w 3476999"/>
                <a:gd name="connsiteY30" fmla="*/ 3068336 h 3078496"/>
                <a:gd name="connsiteX31" fmla="*/ 1069079 w 3476999"/>
                <a:gd name="connsiteY31" fmla="*/ 3058176 h 3078496"/>
                <a:gd name="connsiteX32" fmla="*/ 1648199 w 3476999"/>
                <a:gd name="connsiteY32" fmla="*/ 3037856 h 3078496"/>
                <a:gd name="connsiteX33" fmla="*/ 1719319 w 3476999"/>
                <a:gd name="connsiteY33" fmla="*/ 2926096 h 3078496"/>
                <a:gd name="connsiteX34" fmla="*/ 1749799 w 3476999"/>
                <a:gd name="connsiteY34" fmla="*/ 2661936 h 3078496"/>
                <a:gd name="connsiteX35" fmla="*/ 1759959 w 3476999"/>
                <a:gd name="connsiteY35" fmla="*/ 2590816 h 3078496"/>
                <a:gd name="connsiteX36" fmla="*/ 1871719 w 3476999"/>
                <a:gd name="connsiteY36" fmla="*/ 2570496 h 3078496"/>
                <a:gd name="connsiteX37" fmla="*/ 2359399 w 3476999"/>
                <a:gd name="connsiteY37" fmla="*/ 2590816 h 3078496"/>
                <a:gd name="connsiteX38" fmla="*/ 2420359 w 3476999"/>
                <a:gd name="connsiteY38" fmla="*/ 2600976 h 3078496"/>
                <a:gd name="connsiteX39" fmla="*/ 2471159 w 3476999"/>
                <a:gd name="connsiteY39" fmla="*/ 2621296 h 3078496"/>
                <a:gd name="connsiteX40" fmla="*/ 2511799 w 3476999"/>
                <a:gd name="connsiteY40" fmla="*/ 2702576 h 3078496"/>
                <a:gd name="connsiteX41" fmla="*/ 2532119 w 3476999"/>
                <a:gd name="connsiteY41" fmla="*/ 2763536 h 3078496"/>
                <a:gd name="connsiteX42" fmla="*/ 2552439 w 3476999"/>
                <a:gd name="connsiteY42" fmla="*/ 2804176 h 3078496"/>
                <a:gd name="connsiteX43" fmla="*/ 2593079 w 3476999"/>
                <a:gd name="connsiteY43" fmla="*/ 2885456 h 3078496"/>
                <a:gd name="connsiteX44" fmla="*/ 2623559 w 3476999"/>
                <a:gd name="connsiteY44" fmla="*/ 2926096 h 3078496"/>
                <a:gd name="connsiteX45" fmla="*/ 2654039 w 3476999"/>
                <a:gd name="connsiteY45" fmla="*/ 2936256 h 3078496"/>
                <a:gd name="connsiteX46" fmla="*/ 2765799 w 3476999"/>
                <a:gd name="connsiteY46" fmla="*/ 2966736 h 3078496"/>
                <a:gd name="connsiteX47" fmla="*/ 2979159 w 3476999"/>
                <a:gd name="connsiteY47" fmla="*/ 2956576 h 3078496"/>
                <a:gd name="connsiteX48" fmla="*/ 3080759 w 3476999"/>
                <a:gd name="connsiteY48" fmla="*/ 2926096 h 3078496"/>
                <a:gd name="connsiteX49" fmla="*/ 3172199 w 3476999"/>
                <a:gd name="connsiteY49" fmla="*/ 2875296 h 3078496"/>
                <a:gd name="connsiteX50" fmla="*/ 3192519 w 3476999"/>
                <a:gd name="connsiteY50" fmla="*/ 2844816 h 3078496"/>
                <a:gd name="connsiteX51" fmla="*/ 3202679 w 3476999"/>
                <a:gd name="connsiteY51" fmla="*/ 2814336 h 3078496"/>
                <a:gd name="connsiteX52" fmla="*/ 3222999 w 3476999"/>
                <a:gd name="connsiteY52" fmla="*/ 2641616 h 3078496"/>
                <a:gd name="connsiteX53" fmla="*/ 3253479 w 3476999"/>
                <a:gd name="connsiteY53" fmla="*/ 2540016 h 3078496"/>
                <a:gd name="connsiteX54" fmla="*/ 3283959 w 3476999"/>
                <a:gd name="connsiteY54" fmla="*/ 2479056 h 3078496"/>
                <a:gd name="connsiteX55" fmla="*/ 3334759 w 3476999"/>
                <a:gd name="connsiteY55" fmla="*/ 2377456 h 3078496"/>
                <a:gd name="connsiteX56" fmla="*/ 3375399 w 3476999"/>
                <a:gd name="connsiteY56" fmla="*/ 2306336 h 3078496"/>
                <a:gd name="connsiteX57" fmla="*/ 3405879 w 3476999"/>
                <a:gd name="connsiteY57" fmla="*/ 2286016 h 3078496"/>
                <a:gd name="connsiteX58" fmla="*/ 3426199 w 3476999"/>
                <a:gd name="connsiteY58" fmla="*/ 2255536 h 3078496"/>
                <a:gd name="connsiteX59" fmla="*/ 3466839 w 3476999"/>
                <a:gd name="connsiteY59" fmla="*/ 2164096 h 3078496"/>
                <a:gd name="connsiteX60" fmla="*/ 3476999 w 3476999"/>
                <a:gd name="connsiteY60" fmla="*/ 2133616 h 3078496"/>
                <a:gd name="connsiteX61" fmla="*/ 3466839 w 3476999"/>
                <a:gd name="connsiteY61" fmla="*/ 1869456 h 3078496"/>
                <a:gd name="connsiteX62" fmla="*/ 3405879 w 3476999"/>
                <a:gd name="connsiteY62" fmla="*/ 1727216 h 3078496"/>
                <a:gd name="connsiteX63" fmla="*/ 3385559 w 3476999"/>
                <a:gd name="connsiteY63" fmla="*/ 1676416 h 3078496"/>
                <a:gd name="connsiteX64" fmla="*/ 3375399 w 3476999"/>
                <a:gd name="connsiteY64" fmla="*/ 1605296 h 3078496"/>
                <a:gd name="connsiteX65" fmla="*/ 3365239 w 3476999"/>
                <a:gd name="connsiteY65" fmla="*/ 1564656 h 3078496"/>
                <a:gd name="connsiteX66" fmla="*/ 3375399 w 3476999"/>
                <a:gd name="connsiteY66" fmla="*/ 1381776 h 3078496"/>
                <a:gd name="connsiteX67" fmla="*/ 3395719 w 3476999"/>
                <a:gd name="connsiteY67" fmla="*/ 1320816 h 3078496"/>
                <a:gd name="connsiteX68" fmla="*/ 3405879 w 3476999"/>
                <a:gd name="connsiteY68" fmla="*/ 1280176 h 3078496"/>
                <a:gd name="connsiteX69" fmla="*/ 3466839 w 3476999"/>
                <a:gd name="connsiteY69" fmla="*/ 1127776 h 3078496"/>
                <a:gd name="connsiteX70" fmla="*/ 3456679 w 3476999"/>
                <a:gd name="connsiteY70" fmla="*/ 1076976 h 3078496"/>
                <a:gd name="connsiteX71" fmla="*/ 3416039 w 3476999"/>
                <a:gd name="connsiteY71" fmla="*/ 1046496 h 3078496"/>
                <a:gd name="connsiteX72" fmla="*/ 3324599 w 3476999"/>
                <a:gd name="connsiteY72" fmla="*/ 1005856 h 3078496"/>
                <a:gd name="connsiteX73" fmla="*/ 3263639 w 3476999"/>
                <a:gd name="connsiteY73" fmla="*/ 944896 h 3078496"/>
                <a:gd name="connsiteX74" fmla="*/ 3212839 w 3476999"/>
                <a:gd name="connsiteY74" fmla="*/ 883936 h 3078496"/>
                <a:gd name="connsiteX75" fmla="*/ 3202679 w 3476999"/>
                <a:gd name="connsiteY75" fmla="*/ 843296 h 3078496"/>
                <a:gd name="connsiteX76" fmla="*/ 3253479 w 3476999"/>
                <a:gd name="connsiteY76" fmla="*/ 731536 h 3078496"/>
                <a:gd name="connsiteX77" fmla="*/ 3283959 w 3476999"/>
                <a:gd name="connsiteY77" fmla="*/ 650256 h 3078496"/>
                <a:gd name="connsiteX78" fmla="*/ 3263639 w 3476999"/>
                <a:gd name="connsiteY78" fmla="*/ 518176 h 3078496"/>
                <a:gd name="connsiteX79" fmla="*/ 3233159 w 3476999"/>
                <a:gd name="connsiteY79" fmla="*/ 487696 h 3078496"/>
                <a:gd name="connsiteX80" fmla="*/ 3202679 w 3476999"/>
                <a:gd name="connsiteY80" fmla="*/ 447056 h 3078496"/>
                <a:gd name="connsiteX81" fmla="*/ 3182359 w 3476999"/>
                <a:gd name="connsiteY81" fmla="*/ 355616 h 3078496"/>
                <a:gd name="connsiteX82" fmla="*/ 3172199 w 3476999"/>
                <a:gd name="connsiteY82" fmla="*/ 304816 h 3078496"/>
                <a:gd name="connsiteX83" fmla="*/ 3131559 w 3476999"/>
                <a:gd name="connsiteY83" fmla="*/ 223536 h 3078496"/>
                <a:gd name="connsiteX84" fmla="*/ 3090919 w 3476999"/>
                <a:gd name="connsiteY84" fmla="*/ 142256 h 3078496"/>
                <a:gd name="connsiteX85" fmla="*/ 3019799 w 3476999"/>
                <a:gd name="connsiteY85" fmla="*/ 81296 h 3078496"/>
                <a:gd name="connsiteX86" fmla="*/ 2826759 w 3476999"/>
                <a:gd name="connsiteY86" fmla="*/ 60976 h 3078496"/>
                <a:gd name="connsiteX87" fmla="*/ 2643879 w 3476999"/>
                <a:gd name="connsiteY87" fmla="*/ 71136 h 3078496"/>
                <a:gd name="connsiteX88" fmla="*/ 2521396 w 3476999"/>
                <a:gd name="connsiteY88" fmla="*/ 124634 h 3078496"/>
                <a:gd name="connsiteX89" fmla="*/ 2302261 w 3476999"/>
                <a:gd name="connsiteY89" fmla="*/ 110742 h 3078496"/>
                <a:gd name="connsiteX90" fmla="*/ 2208416 w 3476999"/>
                <a:gd name="connsiteY90" fmla="*/ 148037 h 3078496"/>
                <a:gd name="connsiteX91" fmla="*/ 2139729 w 3476999"/>
                <a:gd name="connsiteY91" fmla="*/ 173243 h 3078496"/>
                <a:gd name="connsiteX92" fmla="*/ 2034279 w 3476999"/>
                <a:gd name="connsiteY92" fmla="*/ 152416 h 3078496"/>
                <a:gd name="connsiteX93" fmla="*/ 2003799 w 3476999"/>
                <a:gd name="connsiteY93" fmla="*/ 182896 h 3078496"/>
                <a:gd name="connsiteX94" fmla="*/ 1912359 w 3476999"/>
                <a:gd name="connsiteY94" fmla="*/ 172736 h 3078496"/>
                <a:gd name="connsiteX95" fmla="*/ 1881879 w 3476999"/>
                <a:gd name="connsiteY95" fmla="*/ 162576 h 3078496"/>
                <a:gd name="connsiteX96" fmla="*/ 1739639 w 3476999"/>
                <a:gd name="connsiteY96" fmla="*/ 142256 h 3078496"/>
                <a:gd name="connsiteX97" fmla="*/ 1678679 w 3476999"/>
                <a:gd name="connsiteY97" fmla="*/ 121936 h 3078496"/>
                <a:gd name="connsiteX98" fmla="*/ 1617719 w 3476999"/>
                <a:gd name="connsiteY98" fmla="*/ 91456 h 3078496"/>
                <a:gd name="connsiteX99" fmla="*/ 1566919 w 3476999"/>
                <a:gd name="connsiteY99" fmla="*/ 60976 h 3078496"/>
                <a:gd name="connsiteX100" fmla="*/ 1475479 w 3476999"/>
                <a:gd name="connsiteY100" fmla="*/ 30496 h 3078496"/>
                <a:gd name="connsiteX101" fmla="*/ 1444999 w 3476999"/>
                <a:gd name="connsiteY101" fmla="*/ 10176 h 3078496"/>
                <a:gd name="connsiteX102" fmla="*/ 1221479 w 3476999"/>
                <a:gd name="connsiteY102" fmla="*/ 30496 h 3078496"/>
                <a:gd name="connsiteX103" fmla="*/ 1150359 w 3476999"/>
                <a:gd name="connsiteY103" fmla="*/ 60976 h 3078496"/>
                <a:gd name="connsiteX104" fmla="*/ 1119879 w 3476999"/>
                <a:gd name="connsiteY104" fmla="*/ 91456 h 3078496"/>
                <a:gd name="connsiteX105" fmla="*/ 997959 w 3476999"/>
                <a:gd name="connsiteY105" fmla="*/ 121936 h 3078496"/>
                <a:gd name="connsiteX106" fmla="*/ 865879 w 3476999"/>
                <a:gd name="connsiteY106" fmla="*/ 101616 h 3078496"/>
                <a:gd name="connsiteX107" fmla="*/ 804919 w 3476999"/>
                <a:gd name="connsiteY107" fmla="*/ 81296 h 3078496"/>
                <a:gd name="connsiteX0" fmla="*/ 761616 w 3433696"/>
                <a:gd name="connsiteY0" fmla="*/ 81296 h 3078496"/>
                <a:gd name="connsiteX1" fmla="*/ 416176 w 3433696"/>
                <a:gd name="connsiteY1" fmla="*/ 152416 h 3078496"/>
                <a:gd name="connsiteX2" fmla="*/ 375536 w 3433696"/>
                <a:gd name="connsiteY2" fmla="*/ 162576 h 3078496"/>
                <a:gd name="connsiteX3" fmla="*/ 324736 w 3433696"/>
                <a:gd name="connsiteY3" fmla="*/ 182896 h 3078496"/>
                <a:gd name="connsiteX4" fmla="*/ 243456 w 3433696"/>
                <a:gd name="connsiteY4" fmla="*/ 721376 h 3078496"/>
                <a:gd name="connsiteX5" fmla="*/ 233296 w 3433696"/>
                <a:gd name="connsiteY5" fmla="*/ 751856 h 3078496"/>
                <a:gd name="connsiteX6" fmla="*/ 223136 w 3433696"/>
                <a:gd name="connsiteY6" fmla="*/ 792496 h 3078496"/>
                <a:gd name="connsiteX7" fmla="*/ 192656 w 3433696"/>
                <a:gd name="connsiteY7" fmla="*/ 833136 h 3078496"/>
                <a:gd name="connsiteX8" fmla="*/ 162176 w 3433696"/>
                <a:gd name="connsiteY8" fmla="*/ 894096 h 3078496"/>
                <a:gd name="connsiteX9" fmla="*/ 121536 w 3433696"/>
                <a:gd name="connsiteY9" fmla="*/ 934736 h 3078496"/>
                <a:gd name="connsiteX10" fmla="*/ 80896 w 3433696"/>
                <a:gd name="connsiteY10" fmla="*/ 995696 h 3078496"/>
                <a:gd name="connsiteX11" fmla="*/ 1302230 w 3433696"/>
                <a:gd name="connsiteY11" fmla="*/ 1300147 h 3078496"/>
                <a:gd name="connsiteX12" fmla="*/ 152016 w 3433696"/>
                <a:gd name="connsiteY12" fmla="*/ 2184416 h 3078496"/>
                <a:gd name="connsiteX13" fmla="*/ 162176 w 3433696"/>
                <a:gd name="connsiteY13" fmla="*/ 2225056 h 3078496"/>
                <a:gd name="connsiteX14" fmla="*/ 172336 w 3433696"/>
                <a:gd name="connsiteY14" fmla="*/ 2255536 h 3078496"/>
                <a:gd name="connsiteX15" fmla="*/ 172336 w 3433696"/>
                <a:gd name="connsiteY15" fmla="*/ 2468896 h 3078496"/>
                <a:gd name="connsiteX16" fmla="*/ 162176 w 3433696"/>
                <a:gd name="connsiteY16" fmla="*/ 2499376 h 3078496"/>
                <a:gd name="connsiteX17" fmla="*/ 101216 w 3433696"/>
                <a:gd name="connsiteY17" fmla="*/ 2570496 h 3078496"/>
                <a:gd name="connsiteX18" fmla="*/ 101216 w 3433696"/>
                <a:gd name="connsiteY18" fmla="*/ 2763536 h 3078496"/>
                <a:gd name="connsiteX19" fmla="*/ 212976 w 3433696"/>
                <a:gd name="connsiteY19" fmla="*/ 2865136 h 3078496"/>
                <a:gd name="connsiteX20" fmla="*/ 253616 w 3433696"/>
                <a:gd name="connsiteY20" fmla="*/ 2895616 h 3078496"/>
                <a:gd name="connsiteX21" fmla="*/ 304416 w 3433696"/>
                <a:gd name="connsiteY21" fmla="*/ 2915936 h 3078496"/>
                <a:gd name="connsiteX22" fmla="*/ 395856 w 3433696"/>
                <a:gd name="connsiteY22" fmla="*/ 2936256 h 3078496"/>
                <a:gd name="connsiteX23" fmla="*/ 619376 w 3433696"/>
                <a:gd name="connsiteY23" fmla="*/ 3007376 h 3078496"/>
                <a:gd name="connsiteX24" fmla="*/ 670176 w 3433696"/>
                <a:gd name="connsiteY24" fmla="*/ 3027696 h 3078496"/>
                <a:gd name="connsiteX25" fmla="*/ 710816 w 3433696"/>
                <a:gd name="connsiteY25" fmla="*/ 3037856 h 3078496"/>
                <a:gd name="connsiteX26" fmla="*/ 761616 w 3433696"/>
                <a:gd name="connsiteY26" fmla="*/ 3058176 h 3078496"/>
                <a:gd name="connsiteX27" fmla="*/ 812416 w 3433696"/>
                <a:gd name="connsiteY27" fmla="*/ 3068336 h 3078496"/>
                <a:gd name="connsiteX28" fmla="*/ 842896 w 3433696"/>
                <a:gd name="connsiteY28" fmla="*/ 3078496 h 3078496"/>
                <a:gd name="connsiteX29" fmla="*/ 964816 w 3433696"/>
                <a:gd name="connsiteY29" fmla="*/ 3068336 h 3078496"/>
                <a:gd name="connsiteX30" fmla="*/ 1025776 w 3433696"/>
                <a:gd name="connsiteY30" fmla="*/ 3058176 h 3078496"/>
                <a:gd name="connsiteX31" fmla="*/ 1604896 w 3433696"/>
                <a:gd name="connsiteY31" fmla="*/ 3037856 h 3078496"/>
                <a:gd name="connsiteX32" fmla="*/ 1676016 w 3433696"/>
                <a:gd name="connsiteY32" fmla="*/ 2926096 h 3078496"/>
                <a:gd name="connsiteX33" fmla="*/ 1706496 w 3433696"/>
                <a:gd name="connsiteY33" fmla="*/ 2661936 h 3078496"/>
                <a:gd name="connsiteX34" fmla="*/ 1716656 w 3433696"/>
                <a:gd name="connsiteY34" fmla="*/ 2590816 h 3078496"/>
                <a:gd name="connsiteX35" fmla="*/ 1828416 w 3433696"/>
                <a:gd name="connsiteY35" fmla="*/ 2570496 h 3078496"/>
                <a:gd name="connsiteX36" fmla="*/ 2316096 w 3433696"/>
                <a:gd name="connsiteY36" fmla="*/ 2590816 h 3078496"/>
                <a:gd name="connsiteX37" fmla="*/ 2377056 w 3433696"/>
                <a:gd name="connsiteY37" fmla="*/ 2600976 h 3078496"/>
                <a:gd name="connsiteX38" fmla="*/ 2427856 w 3433696"/>
                <a:gd name="connsiteY38" fmla="*/ 2621296 h 3078496"/>
                <a:gd name="connsiteX39" fmla="*/ 2468496 w 3433696"/>
                <a:gd name="connsiteY39" fmla="*/ 2702576 h 3078496"/>
                <a:gd name="connsiteX40" fmla="*/ 2488816 w 3433696"/>
                <a:gd name="connsiteY40" fmla="*/ 2763536 h 3078496"/>
                <a:gd name="connsiteX41" fmla="*/ 2509136 w 3433696"/>
                <a:gd name="connsiteY41" fmla="*/ 2804176 h 3078496"/>
                <a:gd name="connsiteX42" fmla="*/ 2549776 w 3433696"/>
                <a:gd name="connsiteY42" fmla="*/ 2885456 h 3078496"/>
                <a:gd name="connsiteX43" fmla="*/ 2580256 w 3433696"/>
                <a:gd name="connsiteY43" fmla="*/ 2926096 h 3078496"/>
                <a:gd name="connsiteX44" fmla="*/ 2610736 w 3433696"/>
                <a:gd name="connsiteY44" fmla="*/ 2936256 h 3078496"/>
                <a:gd name="connsiteX45" fmla="*/ 2722496 w 3433696"/>
                <a:gd name="connsiteY45" fmla="*/ 2966736 h 3078496"/>
                <a:gd name="connsiteX46" fmla="*/ 2935856 w 3433696"/>
                <a:gd name="connsiteY46" fmla="*/ 2956576 h 3078496"/>
                <a:gd name="connsiteX47" fmla="*/ 3037456 w 3433696"/>
                <a:gd name="connsiteY47" fmla="*/ 2926096 h 3078496"/>
                <a:gd name="connsiteX48" fmla="*/ 3128896 w 3433696"/>
                <a:gd name="connsiteY48" fmla="*/ 2875296 h 3078496"/>
                <a:gd name="connsiteX49" fmla="*/ 3149216 w 3433696"/>
                <a:gd name="connsiteY49" fmla="*/ 2844816 h 3078496"/>
                <a:gd name="connsiteX50" fmla="*/ 3159376 w 3433696"/>
                <a:gd name="connsiteY50" fmla="*/ 2814336 h 3078496"/>
                <a:gd name="connsiteX51" fmla="*/ 3179696 w 3433696"/>
                <a:gd name="connsiteY51" fmla="*/ 2641616 h 3078496"/>
                <a:gd name="connsiteX52" fmla="*/ 3210176 w 3433696"/>
                <a:gd name="connsiteY52" fmla="*/ 2540016 h 3078496"/>
                <a:gd name="connsiteX53" fmla="*/ 3240656 w 3433696"/>
                <a:gd name="connsiteY53" fmla="*/ 2479056 h 3078496"/>
                <a:gd name="connsiteX54" fmla="*/ 3291456 w 3433696"/>
                <a:gd name="connsiteY54" fmla="*/ 2377456 h 3078496"/>
                <a:gd name="connsiteX55" fmla="*/ 3332096 w 3433696"/>
                <a:gd name="connsiteY55" fmla="*/ 2306336 h 3078496"/>
                <a:gd name="connsiteX56" fmla="*/ 3362576 w 3433696"/>
                <a:gd name="connsiteY56" fmla="*/ 2286016 h 3078496"/>
                <a:gd name="connsiteX57" fmla="*/ 3382896 w 3433696"/>
                <a:gd name="connsiteY57" fmla="*/ 2255536 h 3078496"/>
                <a:gd name="connsiteX58" fmla="*/ 3423536 w 3433696"/>
                <a:gd name="connsiteY58" fmla="*/ 2164096 h 3078496"/>
                <a:gd name="connsiteX59" fmla="*/ 3433696 w 3433696"/>
                <a:gd name="connsiteY59" fmla="*/ 2133616 h 3078496"/>
                <a:gd name="connsiteX60" fmla="*/ 3423536 w 3433696"/>
                <a:gd name="connsiteY60" fmla="*/ 1869456 h 3078496"/>
                <a:gd name="connsiteX61" fmla="*/ 3362576 w 3433696"/>
                <a:gd name="connsiteY61" fmla="*/ 1727216 h 3078496"/>
                <a:gd name="connsiteX62" fmla="*/ 3342256 w 3433696"/>
                <a:gd name="connsiteY62" fmla="*/ 1676416 h 3078496"/>
                <a:gd name="connsiteX63" fmla="*/ 3332096 w 3433696"/>
                <a:gd name="connsiteY63" fmla="*/ 1605296 h 3078496"/>
                <a:gd name="connsiteX64" fmla="*/ 3321936 w 3433696"/>
                <a:gd name="connsiteY64" fmla="*/ 1564656 h 3078496"/>
                <a:gd name="connsiteX65" fmla="*/ 3332096 w 3433696"/>
                <a:gd name="connsiteY65" fmla="*/ 1381776 h 3078496"/>
                <a:gd name="connsiteX66" fmla="*/ 3352416 w 3433696"/>
                <a:gd name="connsiteY66" fmla="*/ 1320816 h 3078496"/>
                <a:gd name="connsiteX67" fmla="*/ 3362576 w 3433696"/>
                <a:gd name="connsiteY67" fmla="*/ 1280176 h 3078496"/>
                <a:gd name="connsiteX68" fmla="*/ 3423536 w 3433696"/>
                <a:gd name="connsiteY68" fmla="*/ 1127776 h 3078496"/>
                <a:gd name="connsiteX69" fmla="*/ 3413376 w 3433696"/>
                <a:gd name="connsiteY69" fmla="*/ 1076976 h 3078496"/>
                <a:gd name="connsiteX70" fmla="*/ 3372736 w 3433696"/>
                <a:gd name="connsiteY70" fmla="*/ 1046496 h 3078496"/>
                <a:gd name="connsiteX71" fmla="*/ 3281296 w 3433696"/>
                <a:gd name="connsiteY71" fmla="*/ 1005856 h 3078496"/>
                <a:gd name="connsiteX72" fmla="*/ 3220336 w 3433696"/>
                <a:gd name="connsiteY72" fmla="*/ 944896 h 3078496"/>
                <a:gd name="connsiteX73" fmla="*/ 3169536 w 3433696"/>
                <a:gd name="connsiteY73" fmla="*/ 883936 h 3078496"/>
                <a:gd name="connsiteX74" fmla="*/ 3159376 w 3433696"/>
                <a:gd name="connsiteY74" fmla="*/ 843296 h 3078496"/>
                <a:gd name="connsiteX75" fmla="*/ 3210176 w 3433696"/>
                <a:gd name="connsiteY75" fmla="*/ 731536 h 3078496"/>
                <a:gd name="connsiteX76" fmla="*/ 3240656 w 3433696"/>
                <a:gd name="connsiteY76" fmla="*/ 650256 h 3078496"/>
                <a:gd name="connsiteX77" fmla="*/ 3220336 w 3433696"/>
                <a:gd name="connsiteY77" fmla="*/ 518176 h 3078496"/>
                <a:gd name="connsiteX78" fmla="*/ 3189856 w 3433696"/>
                <a:gd name="connsiteY78" fmla="*/ 487696 h 3078496"/>
                <a:gd name="connsiteX79" fmla="*/ 3159376 w 3433696"/>
                <a:gd name="connsiteY79" fmla="*/ 447056 h 3078496"/>
                <a:gd name="connsiteX80" fmla="*/ 3139056 w 3433696"/>
                <a:gd name="connsiteY80" fmla="*/ 355616 h 3078496"/>
                <a:gd name="connsiteX81" fmla="*/ 3128896 w 3433696"/>
                <a:gd name="connsiteY81" fmla="*/ 304816 h 3078496"/>
                <a:gd name="connsiteX82" fmla="*/ 3088256 w 3433696"/>
                <a:gd name="connsiteY82" fmla="*/ 223536 h 3078496"/>
                <a:gd name="connsiteX83" fmla="*/ 3047616 w 3433696"/>
                <a:gd name="connsiteY83" fmla="*/ 142256 h 3078496"/>
                <a:gd name="connsiteX84" fmla="*/ 2976496 w 3433696"/>
                <a:gd name="connsiteY84" fmla="*/ 81296 h 3078496"/>
                <a:gd name="connsiteX85" fmla="*/ 2783456 w 3433696"/>
                <a:gd name="connsiteY85" fmla="*/ 60976 h 3078496"/>
                <a:gd name="connsiteX86" fmla="*/ 2600576 w 3433696"/>
                <a:gd name="connsiteY86" fmla="*/ 71136 h 3078496"/>
                <a:gd name="connsiteX87" fmla="*/ 2478093 w 3433696"/>
                <a:gd name="connsiteY87" fmla="*/ 124634 h 3078496"/>
                <a:gd name="connsiteX88" fmla="*/ 2258958 w 3433696"/>
                <a:gd name="connsiteY88" fmla="*/ 110742 h 3078496"/>
                <a:gd name="connsiteX89" fmla="*/ 2165113 w 3433696"/>
                <a:gd name="connsiteY89" fmla="*/ 148037 h 3078496"/>
                <a:gd name="connsiteX90" fmla="*/ 2096426 w 3433696"/>
                <a:gd name="connsiteY90" fmla="*/ 173243 h 3078496"/>
                <a:gd name="connsiteX91" fmla="*/ 1990976 w 3433696"/>
                <a:gd name="connsiteY91" fmla="*/ 152416 h 3078496"/>
                <a:gd name="connsiteX92" fmla="*/ 1960496 w 3433696"/>
                <a:gd name="connsiteY92" fmla="*/ 182896 h 3078496"/>
                <a:gd name="connsiteX93" fmla="*/ 1869056 w 3433696"/>
                <a:gd name="connsiteY93" fmla="*/ 172736 h 3078496"/>
                <a:gd name="connsiteX94" fmla="*/ 1838576 w 3433696"/>
                <a:gd name="connsiteY94" fmla="*/ 162576 h 3078496"/>
                <a:gd name="connsiteX95" fmla="*/ 1696336 w 3433696"/>
                <a:gd name="connsiteY95" fmla="*/ 142256 h 3078496"/>
                <a:gd name="connsiteX96" fmla="*/ 1635376 w 3433696"/>
                <a:gd name="connsiteY96" fmla="*/ 121936 h 3078496"/>
                <a:gd name="connsiteX97" fmla="*/ 1574416 w 3433696"/>
                <a:gd name="connsiteY97" fmla="*/ 91456 h 3078496"/>
                <a:gd name="connsiteX98" fmla="*/ 1523616 w 3433696"/>
                <a:gd name="connsiteY98" fmla="*/ 60976 h 3078496"/>
                <a:gd name="connsiteX99" fmla="*/ 1432176 w 3433696"/>
                <a:gd name="connsiteY99" fmla="*/ 30496 h 3078496"/>
                <a:gd name="connsiteX100" fmla="*/ 1401696 w 3433696"/>
                <a:gd name="connsiteY100" fmla="*/ 10176 h 3078496"/>
                <a:gd name="connsiteX101" fmla="*/ 1178176 w 3433696"/>
                <a:gd name="connsiteY101" fmla="*/ 30496 h 3078496"/>
                <a:gd name="connsiteX102" fmla="*/ 1107056 w 3433696"/>
                <a:gd name="connsiteY102" fmla="*/ 60976 h 3078496"/>
                <a:gd name="connsiteX103" fmla="*/ 1076576 w 3433696"/>
                <a:gd name="connsiteY103" fmla="*/ 91456 h 3078496"/>
                <a:gd name="connsiteX104" fmla="*/ 954656 w 3433696"/>
                <a:gd name="connsiteY104" fmla="*/ 121936 h 3078496"/>
                <a:gd name="connsiteX105" fmla="*/ 822576 w 3433696"/>
                <a:gd name="connsiteY105" fmla="*/ 101616 h 3078496"/>
                <a:gd name="connsiteX106" fmla="*/ 761616 w 3433696"/>
                <a:gd name="connsiteY106" fmla="*/ 81296 h 3078496"/>
                <a:gd name="connsiteX0" fmla="*/ 717173 w 3389253"/>
                <a:gd name="connsiteY0" fmla="*/ 81296 h 3078496"/>
                <a:gd name="connsiteX1" fmla="*/ 371733 w 3389253"/>
                <a:gd name="connsiteY1" fmla="*/ 152416 h 3078496"/>
                <a:gd name="connsiteX2" fmla="*/ 331093 w 3389253"/>
                <a:gd name="connsiteY2" fmla="*/ 162576 h 3078496"/>
                <a:gd name="connsiteX3" fmla="*/ 280293 w 3389253"/>
                <a:gd name="connsiteY3" fmla="*/ 182896 h 3078496"/>
                <a:gd name="connsiteX4" fmla="*/ 199013 w 3389253"/>
                <a:gd name="connsiteY4" fmla="*/ 721376 h 3078496"/>
                <a:gd name="connsiteX5" fmla="*/ 188853 w 3389253"/>
                <a:gd name="connsiteY5" fmla="*/ 751856 h 3078496"/>
                <a:gd name="connsiteX6" fmla="*/ 178693 w 3389253"/>
                <a:gd name="connsiteY6" fmla="*/ 792496 h 3078496"/>
                <a:gd name="connsiteX7" fmla="*/ 148213 w 3389253"/>
                <a:gd name="connsiteY7" fmla="*/ 833136 h 3078496"/>
                <a:gd name="connsiteX8" fmla="*/ 117733 w 3389253"/>
                <a:gd name="connsiteY8" fmla="*/ 894096 h 3078496"/>
                <a:gd name="connsiteX9" fmla="*/ 77093 w 3389253"/>
                <a:gd name="connsiteY9" fmla="*/ 934736 h 3078496"/>
                <a:gd name="connsiteX10" fmla="*/ 1257787 w 3389253"/>
                <a:gd name="connsiteY10" fmla="*/ 1300147 h 3078496"/>
                <a:gd name="connsiteX11" fmla="*/ 107573 w 3389253"/>
                <a:gd name="connsiteY11" fmla="*/ 2184416 h 3078496"/>
                <a:gd name="connsiteX12" fmla="*/ 117733 w 3389253"/>
                <a:gd name="connsiteY12" fmla="*/ 2225056 h 3078496"/>
                <a:gd name="connsiteX13" fmla="*/ 127893 w 3389253"/>
                <a:gd name="connsiteY13" fmla="*/ 2255536 h 3078496"/>
                <a:gd name="connsiteX14" fmla="*/ 127893 w 3389253"/>
                <a:gd name="connsiteY14" fmla="*/ 2468896 h 3078496"/>
                <a:gd name="connsiteX15" fmla="*/ 117733 w 3389253"/>
                <a:gd name="connsiteY15" fmla="*/ 2499376 h 3078496"/>
                <a:gd name="connsiteX16" fmla="*/ 56773 w 3389253"/>
                <a:gd name="connsiteY16" fmla="*/ 2570496 h 3078496"/>
                <a:gd name="connsiteX17" fmla="*/ 56773 w 3389253"/>
                <a:gd name="connsiteY17" fmla="*/ 2763536 h 3078496"/>
                <a:gd name="connsiteX18" fmla="*/ 168533 w 3389253"/>
                <a:gd name="connsiteY18" fmla="*/ 2865136 h 3078496"/>
                <a:gd name="connsiteX19" fmla="*/ 209173 w 3389253"/>
                <a:gd name="connsiteY19" fmla="*/ 2895616 h 3078496"/>
                <a:gd name="connsiteX20" fmla="*/ 259973 w 3389253"/>
                <a:gd name="connsiteY20" fmla="*/ 2915936 h 3078496"/>
                <a:gd name="connsiteX21" fmla="*/ 351413 w 3389253"/>
                <a:gd name="connsiteY21" fmla="*/ 2936256 h 3078496"/>
                <a:gd name="connsiteX22" fmla="*/ 574933 w 3389253"/>
                <a:gd name="connsiteY22" fmla="*/ 3007376 h 3078496"/>
                <a:gd name="connsiteX23" fmla="*/ 625733 w 3389253"/>
                <a:gd name="connsiteY23" fmla="*/ 3027696 h 3078496"/>
                <a:gd name="connsiteX24" fmla="*/ 666373 w 3389253"/>
                <a:gd name="connsiteY24" fmla="*/ 3037856 h 3078496"/>
                <a:gd name="connsiteX25" fmla="*/ 717173 w 3389253"/>
                <a:gd name="connsiteY25" fmla="*/ 3058176 h 3078496"/>
                <a:gd name="connsiteX26" fmla="*/ 767973 w 3389253"/>
                <a:gd name="connsiteY26" fmla="*/ 3068336 h 3078496"/>
                <a:gd name="connsiteX27" fmla="*/ 798453 w 3389253"/>
                <a:gd name="connsiteY27" fmla="*/ 3078496 h 3078496"/>
                <a:gd name="connsiteX28" fmla="*/ 920373 w 3389253"/>
                <a:gd name="connsiteY28" fmla="*/ 3068336 h 3078496"/>
                <a:gd name="connsiteX29" fmla="*/ 981333 w 3389253"/>
                <a:gd name="connsiteY29" fmla="*/ 3058176 h 3078496"/>
                <a:gd name="connsiteX30" fmla="*/ 1560453 w 3389253"/>
                <a:gd name="connsiteY30" fmla="*/ 3037856 h 3078496"/>
                <a:gd name="connsiteX31" fmla="*/ 1631573 w 3389253"/>
                <a:gd name="connsiteY31" fmla="*/ 2926096 h 3078496"/>
                <a:gd name="connsiteX32" fmla="*/ 1662053 w 3389253"/>
                <a:gd name="connsiteY32" fmla="*/ 2661936 h 3078496"/>
                <a:gd name="connsiteX33" fmla="*/ 1672213 w 3389253"/>
                <a:gd name="connsiteY33" fmla="*/ 2590816 h 3078496"/>
                <a:gd name="connsiteX34" fmla="*/ 1783973 w 3389253"/>
                <a:gd name="connsiteY34" fmla="*/ 2570496 h 3078496"/>
                <a:gd name="connsiteX35" fmla="*/ 2271653 w 3389253"/>
                <a:gd name="connsiteY35" fmla="*/ 2590816 h 3078496"/>
                <a:gd name="connsiteX36" fmla="*/ 2332613 w 3389253"/>
                <a:gd name="connsiteY36" fmla="*/ 2600976 h 3078496"/>
                <a:gd name="connsiteX37" fmla="*/ 2383413 w 3389253"/>
                <a:gd name="connsiteY37" fmla="*/ 2621296 h 3078496"/>
                <a:gd name="connsiteX38" fmla="*/ 2424053 w 3389253"/>
                <a:gd name="connsiteY38" fmla="*/ 2702576 h 3078496"/>
                <a:gd name="connsiteX39" fmla="*/ 2444373 w 3389253"/>
                <a:gd name="connsiteY39" fmla="*/ 2763536 h 3078496"/>
                <a:gd name="connsiteX40" fmla="*/ 2464693 w 3389253"/>
                <a:gd name="connsiteY40" fmla="*/ 2804176 h 3078496"/>
                <a:gd name="connsiteX41" fmla="*/ 2505333 w 3389253"/>
                <a:gd name="connsiteY41" fmla="*/ 2885456 h 3078496"/>
                <a:gd name="connsiteX42" fmla="*/ 2535813 w 3389253"/>
                <a:gd name="connsiteY42" fmla="*/ 2926096 h 3078496"/>
                <a:gd name="connsiteX43" fmla="*/ 2566293 w 3389253"/>
                <a:gd name="connsiteY43" fmla="*/ 2936256 h 3078496"/>
                <a:gd name="connsiteX44" fmla="*/ 2678053 w 3389253"/>
                <a:gd name="connsiteY44" fmla="*/ 2966736 h 3078496"/>
                <a:gd name="connsiteX45" fmla="*/ 2891413 w 3389253"/>
                <a:gd name="connsiteY45" fmla="*/ 2956576 h 3078496"/>
                <a:gd name="connsiteX46" fmla="*/ 2993013 w 3389253"/>
                <a:gd name="connsiteY46" fmla="*/ 2926096 h 3078496"/>
                <a:gd name="connsiteX47" fmla="*/ 3084453 w 3389253"/>
                <a:gd name="connsiteY47" fmla="*/ 2875296 h 3078496"/>
                <a:gd name="connsiteX48" fmla="*/ 3104773 w 3389253"/>
                <a:gd name="connsiteY48" fmla="*/ 2844816 h 3078496"/>
                <a:gd name="connsiteX49" fmla="*/ 3114933 w 3389253"/>
                <a:gd name="connsiteY49" fmla="*/ 2814336 h 3078496"/>
                <a:gd name="connsiteX50" fmla="*/ 3135253 w 3389253"/>
                <a:gd name="connsiteY50" fmla="*/ 2641616 h 3078496"/>
                <a:gd name="connsiteX51" fmla="*/ 3165733 w 3389253"/>
                <a:gd name="connsiteY51" fmla="*/ 2540016 h 3078496"/>
                <a:gd name="connsiteX52" fmla="*/ 3196213 w 3389253"/>
                <a:gd name="connsiteY52" fmla="*/ 2479056 h 3078496"/>
                <a:gd name="connsiteX53" fmla="*/ 3247013 w 3389253"/>
                <a:gd name="connsiteY53" fmla="*/ 2377456 h 3078496"/>
                <a:gd name="connsiteX54" fmla="*/ 3287653 w 3389253"/>
                <a:gd name="connsiteY54" fmla="*/ 2306336 h 3078496"/>
                <a:gd name="connsiteX55" fmla="*/ 3318133 w 3389253"/>
                <a:gd name="connsiteY55" fmla="*/ 2286016 h 3078496"/>
                <a:gd name="connsiteX56" fmla="*/ 3338453 w 3389253"/>
                <a:gd name="connsiteY56" fmla="*/ 2255536 h 3078496"/>
                <a:gd name="connsiteX57" fmla="*/ 3379093 w 3389253"/>
                <a:gd name="connsiteY57" fmla="*/ 2164096 h 3078496"/>
                <a:gd name="connsiteX58" fmla="*/ 3389253 w 3389253"/>
                <a:gd name="connsiteY58" fmla="*/ 2133616 h 3078496"/>
                <a:gd name="connsiteX59" fmla="*/ 3379093 w 3389253"/>
                <a:gd name="connsiteY59" fmla="*/ 1869456 h 3078496"/>
                <a:gd name="connsiteX60" fmla="*/ 3318133 w 3389253"/>
                <a:gd name="connsiteY60" fmla="*/ 1727216 h 3078496"/>
                <a:gd name="connsiteX61" fmla="*/ 3297813 w 3389253"/>
                <a:gd name="connsiteY61" fmla="*/ 1676416 h 3078496"/>
                <a:gd name="connsiteX62" fmla="*/ 3287653 w 3389253"/>
                <a:gd name="connsiteY62" fmla="*/ 1605296 h 3078496"/>
                <a:gd name="connsiteX63" fmla="*/ 3277493 w 3389253"/>
                <a:gd name="connsiteY63" fmla="*/ 1564656 h 3078496"/>
                <a:gd name="connsiteX64" fmla="*/ 3287653 w 3389253"/>
                <a:gd name="connsiteY64" fmla="*/ 1381776 h 3078496"/>
                <a:gd name="connsiteX65" fmla="*/ 3307973 w 3389253"/>
                <a:gd name="connsiteY65" fmla="*/ 1320816 h 3078496"/>
                <a:gd name="connsiteX66" fmla="*/ 3318133 w 3389253"/>
                <a:gd name="connsiteY66" fmla="*/ 1280176 h 3078496"/>
                <a:gd name="connsiteX67" fmla="*/ 3379093 w 3389253"/>
                <a:gd name="connsiteY67" fmla="*/ 1127776 h 3078496"/>
                <a:gd name="connsiteX68" fmla="*/ 3368933 w 3389253"/>
                <a:gd name="connsiteY68" fmla="*/ 1076976 h 3078496"/>
                <a:gd name="connsiteX69" fmla="*/ 3328293 w 3389253"/>
                <a:gd name="connsiteY69" fmla="*/ 1046496 h 3078496"/>
                <a:gd name="connsiteX70" fmla="*/ 3236853 w 3389253"/>
                <a:gd name="connsiteY70" fmla="*/ 1005856 h 3078496"/>
                <a:gd name="connsiteX71" fmla="*/ 3175893 w 3389253"/>
                <a:gd name="connsiteY71" fmla="*/ 944896 h 3078496"/>
                <a:gd name="connsiteX72" fmla="*/ 3125093 w 3389253"/>
                <a:gd name="connsiteY72" fmla="*/ 883936 h 3078496"/>
                <a:gd name="connsiteX73" fmla="*/ 3114933 w 3389253"/>
                <a:gd name="connsiteY73" fmla="*/ 843296 h 3078496"/>
                <a:gd name="connsiteX74" fmla="*/ 3165733 w 3389253"/>
                <a:gd name="connsiteY74" fmla="*/ 731536 h 3078496"/>
                <a:gd name="connsiteX75" fmla="*/ 3196213 w 3389253"/>
                <a:gd name="connsiteY75" fmla="*/ 650256 h 3078496"/>
                <a:gd name="connsiteX76" fmla="*/ 3175893 w 3389253"/>
                <a:gd name="connsiteY76" fmla="*/ 518176 h 3078496"/>
                <a:gd name="connsiteX77" fmla="*/ 3145413 w 3389253"/>
                <a:gd name="connsiteY77" fmla="*/ 487696 h 3078496"/>
                <a:gd name="connsiteX78" fmla="*/ 3114933 w 3389253"/>
                <a:gd name="connsiteY78" fmla="*/ 447056 h 3078496"/>
                <a:gd name="connsiteX79" fmla="*/ 3094613 w 3389253"/>
                <a:gd name="connsiteY79" fmla="*/ 355616 h 3078496"/>
                <a:gd name="connsiteX80" fmla="*/ 3084453 w 3389253"/>
                <a:gd name="connsiteY80" fmla="*/ 304816 h 3078496"/>
                <a:gd name="connsiteX81" fmla="*/ 3043813 w 3389253"/>
                <a:gd name="connsiteY81" fmla="*/ 223536 h 3078496"/>
                <a:gd name="connsiteX82" fmla="*/ 3003173 w 3389253"/>
                <a:gd name="connsiteY82" fmla="*/ 142256 h 3078496"/>
                <a:gd name="connsiteX83" fmla="*/ 2932053 w 3389253"/>
                <a:gd name="connsiteY83" fmla="*/ 81296 h 3078496"/>
                <a:gd name="connsiteX84" fmla="*/ 2739013 w 3389253"/>
                <a:gd name="connsiteY84" fmla="*/ 60976 h 3078496"/>
                <a:gd name="connsiteX85" fmla="*/ 2556133 w 3389253"/>
                <a:gd name="connsiteY85" fmla="*/ 71136 h 3078496"/>
                <a:gd name="connsiteX86" fmla="*/ 2433650 w 3389253"/>
                <a:gd name="connsiteY86" fmla="*/ 124634 h 3078496"/>
                <a:gd name="connsiteX87" fmla="*/ 2214515 w 3389253"/>
                <a:gd name="connsiteY87" fmla="*/ 110742 h 3078496"/>
                <a:gd name="connsiteX88" fmla="*/ 2120670 w 3389253"/>
                <a:gd name="connsiteY88" fmla="*/ 148037 h 3078496"/>
                <a:gd name="connsiteX89" fmla="*/ 2051983 w 3389253"/>
                <a:gd name="connsiteY89" fmla="*/ 173243 h 3078496"/>
                <a:gd name="connsiteX90" fmla="*/ 1946533 w 3389253"/>
                <a:gd name="connsiteY90" fmla="*/ 152416 h 3078496"/>
                <a:gd name="connsiteX91" fmla="*/ 1916053 w 3389253"/>
                <a:gd name="connsiteY91" fmla="*/ 182896 h 3078496"/>
                <a:gd name="connsiteX92" fmla="*/ 1824613 w 3389253"/>
                <a:gd name="connsiteY92" fmla="*/ 172736 h 3078496"/>
                <a:gd name="connsiteX93" fmla="*/ 1794133 w 3389253"/>
                <a:gd name="connsiteY93" fmla="*/ 162576 h 3078496"/>
                <a:gd name="connsiteX94" fmla="*/ 1651893 w 3389253"/>
                <a:gd name="connsiteY94" fmla="*/ 142256 h 3078496"/>
                <a:gd name="connsiteX95" fmla="*/ 1590933 w 3389253"/>
                <a:gd name="connsiteY95" fmla="*/ 121936 h 3078496"/>
                <a:gd name="connsiteX96" fmla="*/ 1529973 w 3389253"/>
                <a:gd name="connsiteY96" fmla="*/ 91456 h 3078496"/>
                <a:gd name="connsiteX97" fmla="*/ 1479173 w 3389253"/>
                <a:gd name="connsiteY97" fmla="*/ 60976 h 3078496"/>
                <a:gd name="connsiteX98" fmla="*/ 1387733 w 3389253"/>
                <a:gd name="connsiteY98" fmla="*/ 30496 h 3078496"/>
                <a:gd name="connsiteX99" fmla="*/ 1357253 w 3389253"/>
                <a:gd name="connsiteY99" fmla="*/ 10176 h 3078496"/>
                <a:gd name="connsiteX100" fmla="*/ 1133733 w 3389253"/>
                <a:gd name="connsiteY100" fmla="*/ 30496 h 3078496"/>
                <a:gd name="connsiteX101" fmla="*/ 1062613 w 3389253"/>
                <a:gd name="connsiteY101" fmla="*/ 60976 h 3078496"/>
                <a:gd name="connsiteX102" fmla="*/ 1032133 w 3389253"/>
                <a:gd name="connsiteY102" fmla="*/ 91456 h 3078496"/>
                <a:gd name="connsiteX103" fmla="*/ 910213 w 3389253"/>
                <a:gd name="connsiteY103" fmla="*/ 121936 h 3078496"/>
                <a:gd name="connsiteX104" fmla="*/ 778133 w 3389253"/>
                <a:gd name="connsiteY104" fmla="*/ 101616 h 3078496"/>
                <a:gd name="connsiteX105" fmla="*/ 717173 w 3389253"/>
                <a:gd name="connsiteY105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92868 w 3364388"/>
                <a:gd name="connsiteY8" fmla="*/ 894096 h 3078496"/>
                <a:gd name="connsiteX9" fmla="*/ 1232922 w 3364388"/>
                <a:gd name="connsiteY9" fmla="*/ 1300147 h 3078496"/>
                <a:gd name="connsiteX10" fmla="*/ 82708 w 3364388"/>
                <a:gd name="connsiteY10" fmla="*/ 2184416 h 3078496"/>
                <a:gd name="connsiteX11" fmla="*/ 92868 w 3364388"/>
                <a:gd name="connsiteY11" fmla="*/ 2225056 h 3078496"/>
                <a:gd name="connsiteX12" fmla="*/ 103028 w 3364388"/>
                <a:gd name="connsiteY12" fmla="*/ 2255536 h 3078496"/>
                <a:gd name="connsiteX13" fmla="*/ 103028 w 3364388"/>
                <a:gd name="connsiteY13" fmla="*/ 2468896 h 3078496"/>
                <a:gd name="connsiteX14" fmla="*/ 92868 w 3364388"/>
                <a:gd name="connsiteY14" fmla="*/ 2499376 h 3078496"/>
                <a:gd name="connsiteX15" fmla="*/ 31908 w 3364388"/>
                <a:gd name="connsiteY15" fmla="*/ 2570496 h 3078496"/>
                <a:gd name="connsiteX16" fmla="*/ 31908 w 3364388"/>
                <a:gd name="connsiteY16" fmla="*/ 2763536 h 3078496"/>
                <a:gd name="connsiteX17" fmla="*/ 143668 w 3364388"/>
                <a:gd name="connsiteY17" fmla="*/ 2865136 h 3078496"/>
                <a:gd name="connsiteX18" fmla="*/ 184308 w 3364388"/>
                <a:gd name="connsiteY18" fmla="*/ 2895616 h 3078496"/>
                <a:gd name="connsiteX19" fmla="*/ 235108 w 3364388"/>
                <a:gd name="connsiteY19" fmla="*/ 2915936 h 3078496"/>
                <a:gd name="connsiteX20" fmla="*/ 326548 w 3364388"/>
                <a:gd name="connsiteY20" fmla="*/ 2936256 h 3078496"/>
                <a:gd name="connsiteX21" fmla="*/ 550068 w 3364388"/>
                <a:gd name="connsiteY21" fmla="*/ 3007376 h 3078496"/>
                <a:gd name="connsiteX22" fmla="*/ 600868 w 3364388"/>
                <a:gd name="connsiteY22" fmla="*/ 3027696 h 3078496"/>
                <a:gd name="connsiteX23" fmla="*/ 641508 w 3364388"/>
                <a:gd name="connsiteY23" fmla="*/ 3037856 h 3078496"/>
                <a:gd name="connsiteX24" fmla="*/ 692308 w 3364388"/>
                <a:gd name="connsiteY24" fmla="*/ 3058176 h 3078496"/>
                <a:gd name="connsiteX25" fmla="*/ 743108 w 3364388"/>
                <a:gd name="connsiteY25" fmla="*/ 3068336 h 3078496"/>
                <a:gd name="connsiteX26" fmla="*/ 773588 w 3364388"/>
                <a:gd name="connsiteY26" fmla="*/ 3078496 h 3078496"/>
                <a:gd name="connsiteX27" fmla="*/ 895508 w 3364388"/>
                <a:gd name="connsiteY27" fmla="*/ 3068336 h 3078496"/>
                <a:gd name="connsiteX28" fmla="*/ 956468 w 3364388"/>
                <a:gd name="connsiteY28" fmla="*/ 3058176 h 3078496"/>
                <a:gd name="connsiteX29" fmla="*/ 1535588 w 3364388"/>
                <a:gd name="connsiteY29" fmla="*/ 3037856 h 3078496"/>
                <a:gd name="connsiteX30" fmla="*/ 1606708 w 3364388"/>
                <a:gd name="connsiteY30" fmla="*/ 2926096 h 3078496"/>
                <a:gd name="connsiteX31" fmla="*/ 1637188 w 3364388"/>
                <a:gd name="connsiteY31" fmla="*/ 2661936 h 3078496"/>
                <a:gd name="connsiteX32" fmla="*/ 1647348 w 3364388"/>
                <a:gd name="connsiteY32" fmla="*/ 2590816 h 3078496"/>
                <a:gd name="connsiteX33" fmla="*/ 1759108 w 3364388"/>
                <a:gd name="connsiteY33" fmla="*/ 2570496 h 3078496"/>
                <a:gd name="connsiteX34" fmla="*/ 2246788 w 3364388"/>
                <a:gd name="connsiteY34" fmla="*/ 2590816 h 3078496"/>
                <a:gd name="connsiteX35" fmla="*/ 2307748 w 3364388"/>
                <a:gd name="connsiteY35" fmla="*/ 2600976 h 3078496"/>
                <a:gd name="connsiteX36" fmla="*/ 2358548 w 3364388"/>
                <a:gd name="connsiteY36" fmla="*/ 2621296 h 3078496"/>
                <a:gd name="connsiteX37" fmla="*/ 2399188 w 3364388"/>
                <a:gd name="connsiteY37" fmla="*/ 2702576 h 3078496"/>
                <a:gd name="connsiteX38" fmla="*/ 2419508 w 3364388"/>
                <a:gd name="connsiteY38" fmla="*/ 2763536 h 3078496"/>
                <a:gd name="connsiteX39" fmla="*/ 2439828 w 3364388"/>
                <a:gd name="connsiteY39" fmla="*/ 2804176 h 3078496"/>
                <a:gd name="connsiteX40" fmla="*/ 2480468 w 3364388"/>
                <a:gd name="connsiteY40" fmla="*/ 2885456 h 3078496"/>
                <a:gd name="connsiteX41" fmla="*/ 2510948 w 3364388"/>
                <a:gd name="connsiteY41" fmla="*/ 2926096 h 3078496"/>
                <a:gd name="connsiteX42" fmla="*/ 2541428 w 3364388"/>
                <a:gd name="connsiteY42" fmla="*/ 2936256 h 3078496"/>
                <a:gd name="connsiteX43" fmla="*/ 2653188 w 3364388"/>
                <a:gd name="connsiteY43" fmla="*/ 2966736 h 3078496"/>
                <a:gd name="connsiteX44" fmla="*/ 2866548 w 3364388"/>
                <a:gd name="connsiteY44" fmla="*/ 2956576 h 3078496"/>
                <a:gd name="connsiteX45" fmla="*/ 2968148 w 3364388"/>
                <a:gd name="connsiteY45" fmla="*/ 2926096 h 3078496"/>
                <a:gd name="connsiteX46" fmla="*/ 3059588 w 3364388"/>
                <a:gd name="connsiteY46" fmla="*/ 2875296 h 3078496"/>
                <a:gd name="connsiteX47" fmla="*/ 3079908 w 3364388"/>
                <a:gd name="connsiteY47" fmla="*/ 2844816 h 3078496"/>
                <a:gd name="connsiteX48" fmla="*/ 3090068 w 3364388"/>
                <a:gd name="connsiteY48" fmla="*/ 2814336 h 3078496"/>
                <a:gd name="connsiteX49" fmla="*/ 3110388 w 3364388"/>
                <a:gd name="connsiteY49" fmla="*/ 2641616 h 3078496"/>
                <a:gd name="connsiteX50" fmla="*/ 3140868 w 3364388"/>
                <a:gd name="connsiteY50" fmla="*/ 2540016 h 3078496"/>
                <a:gd name="connsiteX51" fmla="*/ 3171348 w 3364388"/>
                <a:gd name="connsiteY51" fmla="*/ 2479056 h 3078496"/>
                <a:gd name="connsiteX52" fmla="*/ 3222148 w 3364388"/>
                <a:gd name="connsiteY52" fmla="*/ 2377456 h 3078496"/>
                <a:gd name="connsiteX53" fmla="*/ 3262788 w 3364388"/>
                <a:gd name="connsiteY53" fmla="*/ 2306336 h 3078496"/>
                <a:gd name="connsiteX54" fmla="*/ 3293268 w 3364388"/>
                <a:gd name="connsiteY54" fmla="*/ 2286016 h 3078496"/>
                <a:gd name="connsiteX55" fmla="*/ 3313588 w 3364388"/>
                <a:gd name="connsiteY55" fmla="*/ 2255536 h 3078496"/>
                <a:gd name="connsiteX56" fmla="*/ 3354228 w 3364388"/>
                <a:gd name="connsiteY56" fmla="*/ 2164096 h 3078496"/>
                <a:gd name="connsiteX57" fmla="*/ 3364388 w 3364388"/>
                <a:gd name="connsiteY57" fmla="*/ 2133616 h 3078496"/>
                <a:gd name="connsiteX58" fmla="*/ 3354228 w 3364388"/>
                <a:gd name="connsiteY58" fmla="*/ 1869456 h 3078496"/>
                <a:gd name="connsiteX59" fmla="*/ 3293268 w 3364388"/>
                <a:gd name="connsiteY59" fmla="*/ 1727216 h 3078496"/>
                <a:gd name="connsiteX60" fmla="*/ 3272948 w 3364388"/>
                <a:gd name="connsiteY60" fmla="*/ 1676416 h 3078496"/>
                <a:gd name="connsiteX61" fmla="*/ 3262788 w 3364388"/>
                <a:gd name="connsiteY61" fmla="*/ 1605296 h 3078496"/>
                <a:gd name="connsiteX62" fmla="*/ 3252628 w 3364388"/>
                <a:gd name="connsiteY62" fmla="*/ 1564656 h 3078496"/>
                <a:gd name="connsiteX63" fmla="*/ 3262788 w 3364388"/>
                <a:gd name="connsiteY63" fmla="*/ 1381776 h 3078496"/>
                <a:gd name="connsiteX64" fmla="*/ 3283108 w 3364388"/>
                <a:gd name="connsiteY64" fmla="*/ 1320816 h 3078496"/>
                <a:gd name="connsiteX65" fmla="*/ 3293268 w 3364388"/>
                <a:gd name="connsiteY65" fmla="*/ 1280176 h 3078496"/>
                <a:gd name="connsiteX66" fmla="*/ 3354228 w 3364388"/>
                <a:gd name="connsiteY66" fmla="*/ 1127776 h 3078496"/>
                <a:gd name="connsiteX67" fmla="*/ 3344068 w 3364388"/>
                <a:gd name="connsiteY67" fmla="*/ 1076976 h 3078496"/>
                <a:gd name="connsiteX68" fmla="*/ 3303428 w 3364388"/>
                <a:gd name="connsiteY68" fmla="*/ 1046496 h 3078496"/>
                <a:gd name="connsiteX69" fmla="*/ 3211988 w 3364388"/>
                <a:gd name="connsiteY69" fmla="*/ 1005856 h 3078496"/>
                <a:gd name="connsiteX70" fmla="*/ 3151028 w 3364388"/>
                <a:gd name="connsiteY70" fmla="*/ 944896 h 3078496"/>
                <a:gd name="connsiteX71" fmla="*/ 3100228 w 3364388"/>
                <a:gd name="connsiteY71" fmla="*/ 883936 h 3078496"/>
                <a:gd name="connsiteX72" fmla="*/ 3090068 w 3364388"/>
                <a:gd name="connsiteY72" fmla="*/ 843296 h 3078496"/>
                <a:gd name="connsiteX73" fmla="*/ 3140868 w 3364388"/>
                <a:gd name="connsiteY73" fmla="*/ 731536 h 3078496"/>
                <a:gd name="connsiteX74" fmla="*/ 3171348 w 3364388"/>
                <a:gd name="connsiteY74" fmla="*/ 650256 h 3078496"/>
                <a:gd name="connsiteX75" fmla="*/ 3151028 w 3364388"/>
                <a:gd name="connsiteY75" fmla="*/ 518176 h 3078496"/>
                <a:gd name="connsiteX76" fmla="*/ 3120548 w 3364388"/>
                <a:gd name="connsiteY76" fmla="*/ 487696 h 3078496"/>
                <a:gd name="connsiteX77" fmla="*/ 3090068 w 3364388"/>
                <a:gd name="connsiteY77" fmla="*/ 447056 h 3078496"/>
                <a:gd name="connsiteX78" fmla="*/ 3069748 w 3364388"/>
                <a:gd name="connsiteY78" fmla="*/ 355616 h 3078496"/>
                <a:gd name="connsiteX79" fmla="*/ 3059588 w 3364388"/>
                <a:gd name="connsiteY79" fmla="*/ 304816 h 3078496"/>
                <a:gd name="connsiteX80" fmla="*/ 3018948 w 3364388"/>
                <a:gd name="connsiteY80" fmla="*/ 223536 h 3078496"/>
                <a:gd name="connsiteX81" fmla="*/ 2978308 w 3364388"/>
                <a:gd name="connsiteY81" fmla="*/ 142256 h 3078496"/>
                <a:gd name="connsiteX82" fmla="*/ 2907188 w 3364388"/>
                <a:gd name="connsiteY82" fmla="*/ 81296 h 3078496"/>
                <a:gd name="connsiteX83" fmla="*/ 2714148 w 3364388"/>
                <a:gd name="connsiteY83" fmla="*/ 60976 h 3078496"/>
                <a:gd name="connsiteX84" fmla="*/ 2531268 w 3364388"/>
                <a:gd name="connsiteY84" fmla="*/ 71136 h 3078496"/>
                <a:gd name="connsiteX85" fmla="*/ 2408785 w 3364388"/>
                <a:gd name="connsiteY85" fmla="*/ 124634 h 3078496"/>
                <a:gd name="connsiteX86" fmla="*/ 2189650 w 3364388"/>
                <a:gd name="connsiteY86" fmla="*/ 110742 h 3078496"/>
                <a:gd name="connsiteX87" fmla="*/ 2095805 w 3364388"/>
                <a:gd name="connsiteY87" fmla="*/ 148037 h 3078496"/>
                <a:gd name="connsiteX88" fmla="*/ 2027118 w 3364388"/>
                <a:gd name="connsiteY88" fmla="*/ 173243 h 3078496"/>
                <a:gd name="connsiteX89" fmla="*/ 1921668 w 3364388"/>
                <a:gd name="connsiteY89" fmla="*/ 152416 h 3078496"/>
                <a:gd name="connsiteX90" fmla="*/ 1891188 w 3364388"/>
                <a:gd name="connsiteY90" fmla="*/ 182896 h 3078496"/>
                <a:gd name="connsiteX91" fmla="*/ 1799748 w 3364388"/>
                <a:gd name="connsiteY91" fmla="*/ 172736 h 3078496"/>
                <a:gd name="connsiteX92" fmla="*/ 1769268 w 3364388"/>
                <a:gd name="connsiteY92" fmla="*/ 162576 h 3078496"/>
                <a:gd name="connsiteX93" fmla="*/ 1627028 w 3364388"/>
                <a:gd name="connsiteY93" fmla="*/ 142256 h 3078496"/>
                <a:gd name="connsiteX94" fmla="*/ 1566068 w 3364388"/>
                <a:gd name="connsiteY94" fmla="*/ 121936 h 3078496"/>
                <a:gd name="connsiteX95" fmla="*/ 1505108 w 3364388"/>
                <a:gd name="connsiteY95" fmla="*/ 91456 h 3078496"/>
                <a:gd name="connsiteX96" fmla="*/ 1454308 w 3364388"/>
                <a:gd name="connsiteY96" fmla="*/ 60976 h 3078496"/>
                <a:gd name="connsiteX97" fmla="*/ 1362868 w 3364388"/>
                <a:gd name="connsiteY97" fmla="*/ 30496 h 3078496"/>
                <a:gd name="connsiteX98" fmla="*/ 1332388 w 3364388"/>
                <a:gd name="connsiteY98" fmla="*/ 10176 h 3078496"/>
                <a:gd name="connsiteX99" fmla="*/ 1108868 w 3364388"/>
                <a:gd name="connsiteY99" fmla="*/ 30496 h 3078496"/>
                <a:gd name="connsiteX100" fmla="*/ 1037748 w 3364388"/>
                <a:gd name="connsiteY100" fmla="*/ 60976 h 3078496"/>
                <a:gd name="connsiteX101" fmla="*/ 1007268 w 3364388"/>
                <a:gd name="connsiteY101" fmla="*/ 91456 h 3078496"/>
                <a:gd name="connsiteX102" fmla="*/ 885348 w 3364388"/>
                <a:gd name="connsiteY102" fmla="*/ 121936 h 3078496"/>
                <a:gd name="connsiteX103" fmla="*/ 753268 w 3364388"/>
                <a:gd name="connsiteY103" fmla="*/ 101616 h 3078496"/>
                <a:gd name="connsiteX104" fmla="*/ 692308 w 3364388"/>
                <a:gd name="connsiteY104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1232922 w 3364388"/>
                <a:gd name="connsiteY8" fmla="*/ 1300147 h 3078496"/>
                <a:gd name="connsiteX9" fmla="*/ 82708 w 3364388"/>
                <a:gd name="connsiteY9" fmla="*/ 2184416 h 3078496"/>
                <a:gd name="connsiteX10" fmla="*/ 92868 w 3364388"/>
                <a:gd name="connsiteY10" fmla="*/ 2225056 h 3078496"/>
                <a:gd name="connsiteX11" fmla="*/ 103028 w 3364388"/>
                <a:gd name="connsiteY11" fmla="*/ 2255536 h 3078496"/>
                <a:gd name="connsiteX12" fmla="*/ 103028 w 3364388"/>
                <a:gd name="connsiteY12" fmla="*/ 2468896 h 3078496"/>
                <a:gd name="connsiteX13" fmla="*/ 92868 w 3364388"/>
                <a:gd name="connsiteY13" fmla="*/ 2499376 h 3078496"/>
                <a:gd name="connsiteX14" fmla="*/ 31908 w 3364388"/>
                <a:gd name="connsiteY14" fmla="*/ 2570496 h 3078496"/>
                <a:gd name="connsiteX15" fmla="*/ 31908 w 3364388"/>
                <a:gd name="connsiteY15" fmla="*/ 2763536 h 3078496"/>
                <a:gd name="connsiteX16" fmla="*/ 143668 w 3364388"/>
                <a:gd name="connsiteY16" fmla="*/ 2865136 h 3078496"/>
                <a:gd name="connsiteX17" fmla="*/ 184308 w 3364388"/>
                <a:gd name="connsiteY17" fmla="*/ 2895616 h 3078496"/>
                <a:gd name="connsiteX18" fmla="*/ 235108 w 3364388"/>
                <a:gd name="connsiteY18" fmla="*/ 2915936 h 3078496"/>
                <a:gd name="connsiteX19" fmla="*/ 326548 w 3364388"/>
                <a:gd name="connsiteY19" fmla="*/ 2936256 h 3078496"/>
                <a:gd name="connsiteX20" fmla="*/ 550068 w 3364388"/>
                <a:gd name="connsiteY20" fmla="*/ 3007376 h 3078496"/>
                <a:gd name="connsiteX21" fmla="*/ 600868 w 3364388"/>
                <a:gd name="connsiteY21" fmla="*/ 3027696 h 3078496"/>
                <a:gd name="connsiteX22" fmla="*/ 641508 w 3364388"/>
                <a:gd name="connsiteY22" fmla="*/ 3037856 h 3078496"/>
                <a:gd name="connsiteX23" fmla="*/ 692308 w 3364388"/>
                <a:gd name="connsiteY23" fmla="*/ 3058176 h 3078496"/>
                <a:gd name="connsiteX24" fmla="*/ 743108 w 3364388"/>
                <a:gd name="connsiteY24" fmla="*/ 3068336 h 3078496"/>
                <a:gd name="connsiteX25" fmla="*/ 773588 w 3364388"/>
                <a:gd name="connsiteY25" fmla="*/ 3078496 h 3078496"/>
                <a:gd name="connsiteX26" fmla="*/ 895508 w 3364388"/>
                <a:gd name="connsiteY26" fmla="*/ 3068336 h 3078496"/>
                <a:gd name="connsiteX27" fmla="*/ 956468 w 3364388"/>
                <a:gd name="connsiteY27" fmla="*/ 3058176 h 3078496"/>
                <a:gd name="connsiteX28" fmla="*/ 1535588 w 3364388"/>
                <a:gd name="connsiteY28" fmla="*/ 3037856 h 3078496"/>
                <a:gd name="connsiteX29" fmla="*/ 1606708 w 3364388"/>
                <a:gd name="connsiteY29" fmla="*/ 2926096 h 3078496"/>
                <a:gd name="connsiteX30" fmla="*/ 1637188 w 3364388"/>
                <a:gd name="connsiteY30" fmla="*/ 2661936 h 3078496"/>
                <a:gd name="connsiteX31" fmla="*/ 1647348 w 3364388"/>
                <a:gd name="connsiteY31" fmla="*/ 2590816 h 3078496"/>
                <a:gd name="connsiteX32" fmla="*/ 1759108 w 3364388"/>
                <a:gd name="connsiteY32" fmla="*/ 2570496 h 3078496"/>
                <a:gd name="connsiteX33" fmla="*/ 2246788 w 3364388"/>
                <a:gd name="connsiteY33" fmla="*/ 2590816 h 3078496"/>
                <a:gd name="connsiteX34" fmla="*/ 2307748 w 3364388"/>
                <a:gd name="connsiteY34" fmla="*/ 2600976 h 3078496"/>
                <a:gd name="connsiteX35" fmla="*/ 2358548 w 3364388"/>
                <a:gd name="connsiteY35" fmla="*/ 2621296 h 3078496"/>
                <a:gd name="connsiteX36" fmla="*/ 2399188 w 3364388"/>
                <a:gd name="connsiteY36" fmla="*/ 2702576 h 3078496"/>
                <a:gd name="connsiteX37" fmla="*/ 2419508 w 3364388"/>
                <a:gd name="connsiteY37" fmla="*/ 2763536 h 3078496"/>
                <a:gd name="connsiteX38" fmla="*/ 2439828 w 3364388"/>
                <a:gd name="connsiteY38" fmla="*/ 2804176 h 3078496"/>
                <a:gd name="connsiteX39" fmla="*/ 2480468 w 3364388"/>
                <a:gd name="connsiteY39" fmla="*/ 2885456 h 3078496"/>
                <a:gd name="connsiteX40" fmla="*/ 2510948 w 3364388"/>
                <a:gd name="connsiteY40" fmla="*/ 2926096 h 3078496"/>
                <a:gd name="connsiteX41" fmla="*/ 2541428 w 3364388"/>
                <a:gd name="connsiteY41" fmla="*/ 2936256 h 3078496"/>
                <a:gd name="connsiteX42" fmla="*/ 2653188 w 3364388"/>
                <a:gd name="connsiteY42" fmla="*/ 2966736 h 3078496"/>
                <a:gd name="connsiteX43" fmla="*/ 2866548 w 3364388"/>
                <a:gd name="connsiteY43" fmla="*/ 2956576 h 3078496"/>
                <a:gd name="connsiteX44" fmla="*/ 2968148 w 3364388"/>
                <a:gd name="connsiteY44" fmla="*/ 2926096 h 3078496"/>
                <a:gd name="connsiteX45" fmla="*/ 3059588 w 3364388"/>
                <a:gd name="connsiteY45" fmla="*/ 2875296 h 3078496"/>
                <a:gd name="connsiteX46" fmla="*/ 3079908 w 3364388"/>
                <a:gd name="connsiteY46" fmla="*/ 2844816 h 3078496"/>
                <a:gd name="connsiteX47" fmla="*/ 3090068 w 3364388"/>
                <a:gd name="connsiteY47" fmla="*/ 2814336 h 3078496"/>
                <a:gd name="connsiteX48" fmla="*/ 3110388 w 3364388"/>
                <a:gd name="connsiteY48" fmla="*/ 2641616 h 3078496"/>
                <a:gd name="connsiteX49" fmla="*/ 3140868 w 3364388"/>
                <a:gd name="connsiteY49" fmla="*/ 2540016 h 3078496"/>
                <a:gd name="connsiteX50" fmla="*/ 3171348 w 3364388"/>
                <a:gd name="connsiteY50" fmla="*/ 2479056 h 3078496"/>
                <a:gd name="connsiteX51" fmla="*/ 3222148 w 3364388"/>
                <a:gd name="connsiteY51" fmla="*/ 2377456 h 3078496"/>
                <a:gd name="connsiteX52" fmla="*/ 3262788 w 3364388"/>
                <a:gd name="connsiteY52" fmla="*/ 2306336 h 3078496"/>
                <a:gd name="connsiteX53" fmla="*/ 3293268 w 3364388"/>
                <a:gd name="connsiteY53" fmla="*/ 2286016 h 3078496"/>
                <a:gd name="connsiteX54" fmla="*/ 3313588 w 3364388"/>
                <a:gd name="connsiteY54" fmla="*/ 2255536 h 3078496"/>
                <a:gd name="connsiteX55" fmla="*/ 3354228 w 3364388"/>
                <a:gd name="connsiteY55" fmla="*/ 2164096 h 3078496"/>
                <a:gd name="connsiteX56" fmla="*/ 3364388 w 3364388"/>
                <a:gd name="connsiteY56" fmla="*/ 2133616 h 3078496"/>
                <a:gd name="connsiteX57" fmla="*/ 3354228 w 3364388"/>
                <a:gd name="connsiteY57" fmla="*/ 1869456 h 3078496"/>
                <a:gd name="connsiteX58" fmla="*/ 3293268 w 3364388"/>
                <a:gd name="connsiteY58" fmla="*/ 1727216 h 3078496"/>
                <a:gd name="connsiteX59" fmla="*/ 3272948 w 3364388"/>
                <a:gd name="connsiteY59" fmla="*/ 1676416 h 3078496"/>
                <a:gd name="connsiteX60" fmla="*/ 3262788 w 3364388"/>
                <a:gd name="connsiteY60" fmla="*/ 1605296 h 3078496"/>
                <a:gd name="connsiteX61" fmla="*/ 3252628 w 3364388"/>
                <a:gd name="connsiteY61" fmla="*/ 1564656 h 3078496"/>
                <a:gd name="connsiteX62" fmla="*/ 3262788 w 3364388"/>
                <a:gd name="connsiteY62" fmla="*/ 1381776 h 3078496"/>
                <a:gd name="connsiteX63" fmla="*/ 3283108 w 3364388"/>
                <a:gd name="connsiteY63" fmla="*/ 1320816 h 3078496"/>
                <a:gd name="connsiteX64" fmla="*/ 3293268 w 3364388"/>
                <a:gd name="connsiteY64" fmla="*/ 1280176 h 3078496"/>
                <a:gd name="connsiteX65" fmla="*/ 3354228 w 3364388"/>
                <a:gd name="connsiteY65" fmla="*/ 1127776 h 3078496"/>
                <a:gd name="connsiteX66" fmla="*/ 3344068 w 3364388"/>
                <a:gd name="connsiteY66" fmla="*/ 1076976 h 3078496"/>
                <a:gd name="connsiteX67" fmla="*/ 3303428 w 3364388"/>
                <a:gd name="connsiteY67" fmla="*/ 1046496 h 3078496"/>
                <a:gd name="connsiteX68" fmla="*/ 3211988 w 3364388"/>
                <a:gd name="connsiteY68" fmla="*/ 1005856 h 3078496"/>
                <a:gd name="connsiteX69" fmla="*/ 3151028 w 3364388"/>
                <a:gd name="connsiteY69" fmla="*/ 944896 h 3078496"/>
                <a:gd name="connsiteX70" fmla="*/ 3100228 w 3364388"/>
                <a:gd name="connsiteY70" fmla="*/ 883936 h 3078496"/>
                <a:gd name="connsiteX71" fmla="*/ 3090068 w 3364388"/>
                <a:gd name="connsiteY71" fmla="*/ 843296 h 3078496"/>
                <a:gd name="connsiteX72" fmla="*/ 3140868 w 3364388"/>
                <a:gd name="connsiteY72" fmla="*/ 731536 h 3078496"/>
                <a:gd name="connsiteX73" fmla="*/ 3171348 w 3364388"/>
                <a:gd name="connsiteY73" fmla="*/ 650256 h 3078496"/>
                <a:gd name="connsiteX74" fmla="*/ 3151028 w 3364388"/>
                <a:gd name="connsiteY74" fmla="*/ 518176 h 3078496"/>
                <a:gd name="connsiteX75" fmla="*/ 3120548 w 3364388"/>
                <a:gd name="connsiteY75" fmla="*/ 487696 h 3078496"/>
                <a:gd name="connsiteX76" fmla="*/ 3090068 w 3364388"/>
                <a:gd name="connsiteY76" fmla="*/ 447056 h 3078496"/>
                <a:gd name="connsiteX77" fmla="*/ 3069748 w 3364388"/>
                <a:gd name="connsiteY77" fmla="*/ 355616 h 3078496"/>
                <a:gd name="connsiteX78" fmla="*/ 3059588 w 3364388"/>
                <a:gd name="connsiteY78" fmla="*/ 304816 h 3078496"/>
                <a:gd name="connsiteX79" fmla="*/ 3018948 w 3364388"/>
                <a:gd name="connsiteY79" fmla="*/ 223536 h 3078496"/>
                <a:gd name="connsiteX80" fmla="*/ 2978308 w 3364388"/>
                <a:gd name="connsiteY80" fmla="*/ 142256 h 3078496"/>
                <a:gd name="connsiteX81" fmla="*/ 2907188 w 3364388"/>
                <a:gd name="connsiteY81" fmla="*/ 81296 h 3078496"/>
                <a:gd name="connsiteX82" fmla="*/ 2714148 w 3364388"/>
                <a:gd name="connsiteY82" fmla="*/ 60976 h 3078496"/>
                <a:gd name="connsiteX83" fmla="*/ 2531268 w 3364388"/>
                <a:gd name="connsiteY83" fmla="*/ 71136 h 3078496"/>
                <a:gd name="connsiteX84" fmla="*/ 2408785 w 3364388"/>
                <a:gd name="connsiteY84" fmla="*/ 124634 h 3078496"/>
                <a:gd name="connsiteX85" fmla="*/ 2189650 w 3364388"/>
                <a:gd name="connsiteY85" fmla="*/ 110742 h 3078496"/>
                <a:gd name="connsiteX86" fmla="*/ 2095805 w 3364388"/>
                <a:gd name="connsiteY86" fmla="*/ 148037 h 3078496"/>
                <a:gd name="connsiteX87" fmla="*/ 2027118 w 3364388"/>
                <a:gd name="connsiteY87" fmla="*/ 173243 h 3078496"/>
                <a:gd name="connsiteX88" fmla="*/ 1921668 w 3364388"/>
                <a:gd name="connsiteY88" fmla="*/ 152416 h 3078496"/>
                <a:gd name="connsiteX89" fmla="*/ 1891188 w 3364388"/>
                <a:gd name="connsiteY89" fmla="*/ 182896 h 3078496"/>
                <a:gd name="connsiteX90" fmla="*/ 1799748 w 3364388"/>
                <a:gd name="connsiteY90" fmla="*/ 172736 h 3078496"/>
                <a:gd name="connsiteX91" fmla="*/ 1769268 w 3364388"/>
                <a:gd name="connsiteY91" fmla="*/ 162576 h 3078496"/>
                <a:gd name="connsiteX92" fmla="*/ 1627028 w 3364388"/>
                <a:gd name="connsiteY92" fmla="*/ 142256 h 3078496"/>
                <a:gd name="connsiteX93" fmla="*/ 1566068 w 3364388"/>
                <a:gd name="connsiteY93" fmla="*/ 121936 h 3078496"/>
                <a:gd name="connsiteX94" fmla="*/ 1505108 w 3364388"/>
                <a:gd name="connsiteY94" fmla="*/ 91456 h 3078496"/>
                <a:gd name="connsiteX95" fmla="*/ 1454308 w 3364388"/>
                <a:gd name="connsiteY95" fmla="*/ 60976 h 3078496"/>
                <a:gd name="connsiteX96" fmla="*/ 1362868 w 3364388"/>
                <a:gd name="connsiteY96" fmla="*/ 30496 h 3078496"/>
                <a:gd name="connsiteX97" fmla="*/ 1332388 w 3364388"/>
                <a:gd name="connsiteY97" fmla="*/ 10176 h 3078496"/>
                <a:gd name="connsiteX98" fmla="*/ 1108868 w 3364388"/>
                <a:gd name="connsiteY98" fmla="*/ 30496 h 3078496"/>
                <a:gd name="connsiteX99" fmla="*/ 1037748 w 3364388"/>
                <a:gd name="connsiteY99" fmla="*/ 60976 h 3078496"/>
                <a:gd name="connsiteX100" fmla="*/ 1007268 w 3364388"/>
                <a:gd name="connsiteY100" fmla="*/ 91456 h 3078496"/>
                <a:gd name="connsiteX101" fmla="*/ 885348 w 3364388"/>
                <a:gd name="connsiteY101" fmla="*/ 121936 h 3078496"/>
                <a:gd name="connsiteX102" fmla="*/ 753268 w 3364388"/>
                <a:gd name="connsiteY102" fmla="*/ 101616 h 3078496"/>
                <a:gd name="connsiteX103" fmla="*/ 692308 w 3364388"/>
                <a:gd name="connsiteY103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2922 w 3364388"/>
                <a:gd name="connsiteY7" fmla="*/ 1300147 h 3078496"/>
                <a:gd name="connsiteX8" fmla="*/ 82708 w 3364388"/>
                <a:gd name="connsiteY8" fmla="*/ 2184416 h 3078496"/>
                <a:gd name="connsiteX9" fmla="*/ 92868 w 3364388"/>
                <a:gd name="connsiteY9" fmla="*/ 2225056 h 3078496"/>
                <a:gd name="connsiteX10" fmla="*/ 103028 w 3364388"/>
                <a:gd name="connsiteY10" fmla="*/ 2255536 h 3078496"/>
                <a:gd name="connsiteX11" fmla="*/ 103028 w 3364388"/>
                <a:gd name="connsiteY11" fmla="*/ 2468896 h 3078496"/>
                <a:gd name="connsiteX12" fmla="*/ 92868 w 3364388"/>
                <a:gd name="connsiteY12" fmla="*/ 2499376 h 3078496"/>
                <a:gd name="connsiteX13" fmla="*/ 31908 w 3364388"/>
                <a:gd name="connsiteY13" fmla="*/ 2570496 h 3078496"/>
                <a:gd name="connsiteX14" fmla="*/ 31908 w 3364388"/>
                <a:gd name="connsiteY14" fmla="*/ 2763536 h 3078496"/>
                <a:gd name="connsiteX15" fmla="*/ 143668 w 3364388"/>
                <a:gd name="connsiteY15" fmla="*/ 2865136 h 3078496"/>
                <a:gd name="connsiteX16" fmla="*/ 184308 w 3364388"/>
                <a:gd name="connsiteY16" fmla="*/ 2895616 h 3078496"/>
                <a:gd name="connsiteX17" fmla="*/ 235108 w 3364388"/>
                <a:gd name="connsiteY17" fmla="*/ 2915936 h 3078496"/>
                <a:gd name="connsiteX18" fmla="*/ 326548 w 3364388"/>
                <a:gd name="connsiteY18" fmla="*/ 2936256 h 3078496"/>
                <a:gd name="connsiteX19" fmla="*/ 550068 w 3364388"/>
                <a:gd name="connsiteY19" fmla="*/ 3007376 h 3078496"/>
                <a:gd name="connsiteX20" fmla="*/ 600868 w 3364388"/>
                <a:gd name="connsiteY20" fmla="*/ 3027696 h 3078496"/>
                <a:gd name="connsiteX21" fmla="*/ 641508 w 3364388"/>
                <a:gd name="connsiteY21" fmla="*/ 3037856 h 3078496"/>
                <a:gd name="connsiteX22" fmla="*/ 692308 w 3364388"/>
                <a:gd name="connsiteY22" fmla="*/ 3058176 h 3078496"/>
                <a:gd name="connsiteX23" fmla="*/ 743108 w 3364388"/>
                <a:gd name="connsiteY23" fmla="*/ 3068336 h 3078496"/>
                <a:gd name="connsiteX24" fmla="*/ 773588 w 3364388"/>
                <a:gd name="connsiteY24" fmla="*/ 3078496 h 3078496"/>
                <a:gd name="connsiteX25" fmla="*/ 895508 w 3364388"/>
                <a:gd name="connsiteY25" fmla="*/ 3068336 h 3078496"/>
                <a:gd name="connsiteX26" fmla="*/ 956468 w 3364388"/>
                <a:gd name="connsiteY26" fmla="*/ 3058176 h 3078496"/>
                <a:gd name="connsiteX27" fmla="*/ 1535588 w 3364388"/>
                <a:gd name="connsiteY27" fmla="*/ 3037856 h 3078496"/>
                <a:gd name="connsiteX28" fmla="*/ 1606708 w 3364388"/>
                <a:gd name="connsiteY28" fmla="*/ 2926096 h 3078496"/>
                <a:gd name="connsiteX29" fmla="*/ 1637188 w 3364388"/>
                <a:gd name="connsiteY29" fmla="*/ 2661936 h 3078496"/>
                <a:gd name="connsiteX30" fmla="*/ 1647348 w 3364388"/>
                <a:gd name="connsiteY30" fmla="*/ 2590816 h 3078496"/>
                <a:gd name="connsiteX31" fmla="*/ 1759108 w 3364388"/>
                <a:gd name="connsiteY31" fmla="*/ 2570496 h 3078496"/>
                <a:gd name="connsiteX32" fmla="*/ 2246788 w 3364388"/>
                <a:gd name="connsiteY32" fmla="*/ 2590816 h 3078496"/>
                <a:gd name="connsiteX33" fmla="*/ 2307748 w 3364388"/>
                <a:gd name="connsiteY33" fmla="*/ 2600976 h 3078496"/>
                <a:gd name="connsiteX34" fmla="*/ 2358548 w 3364388"/>
                <a:gd name="connsiteY34" fmla="*/ 2621296 h 3078496"/>
                <a:gd name="connsiteX35" fmla="*/ 2399188 w 3364388"/>
                <a:gd name="connsiteY35" fmla="*/ 2702576 h 3078496"/>
                <a:gd name="connsiteX36" fmla="*/ 2419508 w 3364388"/>
                <a:gd name="connsiteY36" fmla="*/ 2763536 h 3078496"/>
                <a:gd name="connsiteX37" fmla="*/ 2439828 w 3364388"/>
                <a:gd name="connsiteY37" fmla="*/ 2804176 h 3078496"/>
                <a:gd name="connsiteX38" fmla="*/ 2480468 w 3364388"/>
                <a:gd name="connsiteY38" fmla="*/ 2885456 h 3078496"/>
                <a:gd name="connsiteX39" fmla="*/ 2510948 w 3364388"/>
                <a:gd name="connsiteY39" fmla="*/ 2926096 h 3078496"/>
                <a:gd name="connsiteX40" fmla="*/ 2541428 w 3364388"/>
                <a:gd name="connsiteY40" fmla="*/ 2936256 h 3078496"/>
                <a:gd name="connsiteX41" fmla="*/ 2653188 w 3364388"/>
                <a:gd name="connsiteY41" fmla="*/ 2966736 h 3078496"/>
                <a:gd name="connsiteX42" fmla="*/ 2866548 w 3364388"/>
                <a:gd name="connsiteY42" fmla="*/ 2956576 h 3078496"/>
                <a:gd name="connsiteX43" fmla="*/ 2968148 w 3364388"/>
                <a:gd name="connsiteY43" fmla="*/ 2926096 h 3078496"/>
                <a:gd name="connsiteX44" fmla="*/ 3059588 w 3364388"/>
                <a:gd name="connsiteY44" fmla="*/ 2875296 h 3078496"/>
                <a:gd name="connsiteX45" fmla="*/ 3079908 w 3364388"/>
                <a:gd name="connsiteY45" fmla="*/ 2844816 h 3078496"/>
                <a:gd name="connsiteX46" fmla="*/ 3090068 w 3364388"/>
                <a:gd name="connsiteY46" fmla="*/ 2814336 h 3078496"/>
                <a:gd name="connsiteX47" fmla="*/ 3110388 w 3364388"/>
                <a:gd name="connsiteY47" fmla="*/ 2641616 h 3078496"/>
                <a:gd name="connsiteX48" fmla="*/ 3140868 w 3364388"/>
                <a:gd name="connsiteY48" fmla="*/ 2540016 h 3078496"/>
                <a:gd name="connsiteX49" fmla="*/ 3171348 w 3364388"/>
                <a:gd name="connsiteY49" fmla="*/ 2479056 h 3078496"/>
                <a:gd name="connsiteX50" fmla="*/ 3222148 w 3364388"/>
                <a:gd name="connsiteY50" fmla="*/ 2377456 h 3078496"/>
                <a:gd name="connsiteX51" fmla="*/ 3262788 w 3364388"/>
                <a:gd name="connsiteY51" fmla="*/ 2306336 h 3078496"/>
                <a:gd name="connsiteX52" fmla="*/ 3293268 w 3364388"/>
                <a:gd name="connsiteY52" fmla="*/ 2286016 h 3078496"/>
                <a:gd name="connsiteX53" fmla="*/ 3313588 w 3364388"/>
                <a:gd name="connsiteY53" fmla="*/ 2255536 h 3078496"/>
                <a:gd name="connsiteX54" fmla="*/ 3354228 w 3364388"/>
                <a:gd name="connsiteY54" fmla="*/ 2164096 h 3078496"/>
                <a:gd name="connsiteX55" fmla="*/ 3364388 w 3364388"/>
                <a:gd name="connsiteY55" fmla="*/ 2133616 h 3078496"/>
                <a:gd name="connsiteX56" fmla="*/ 3354228 w 3364388"/>
                <a:gd name="connsiteY56" fmla="*/ 1869456 h 3078496"/>
                <a:gd name="connsiteX57" fmla="*/ 3293268 w 3364388"/>
                <a:gd name="connsiteY57" fmla="*/ 1727216 h 3078496"/>
                <a:gd name="connsiteX58" fmla="*/ 3272948 w 3364388"/>
                <a:gd name="connsiteY58" fmla="*/ 1676416 h 3078496"/>
                <a:gd name="connsiteX59" fmla="*/ 3262788 w 3364388"/>
                <a:gd name="connsiteY59" fmla="*/ 1605296 h 3078496"/>
                <a:gd name="connsiteX60" fmla="*/ 3252628 w 3364388"/>
                <a:gd name="connsiteY60" fmla="*/ 1564656 h 3078496"/>
                <a:gd name="connsiteX61" fmla="*/ 3262788 w 3364388"/>
                <a:gd name="connsiteY61" fmla="*/ 1381776 h 3078496"/>
                <a:gd name="connsiteX62" fmla="*/ 3283108 w 3364388"/>
                <a:gd name="connsiteY62" fmla="*/ 1320816 h 3078496"/>
                <a:gd name="connsiteX63" fmla="*/ 3293268 w 3364388"/>
                <a:gd name="connsiteY63" fmla="*/ 1280176 h 3078496"/>
                <a:gd name="connsiteX64" fmla="*/ 3354228 w 3364388"/>
                <a:gd name="connsiteY64" fmla="*/ 1127776 h 3078496"/>
                <a:gd name="connsiteX65" fmla="*/ 3344068 w 3364388"/>
                <a:gd name="connsiteY65" fmla="*/ 1076976 h 3078496"/>
                <a:gd name="connsiteX66" fmla="*/ 3303428 w 3364388"/>
                <a:gd name="connsiteY66" fmla="*/ 1046496 h 3078496"/>
                <a:gd name="connsiteX67" fmla="*/ 3211988 w 3364388"/>
                <a:gd name="connsiteY67" fmla="*/ 1005856 h 3078496"/>
                <a:gd name="connsiteX68" fmla="*/ 3151028 w 3364388"/>
                <a:gd name="connsiteY68" fmla="*/ 944896 h 3078496"/>
                <a:gd name="connsiteX69" fmla="*/ 3100228 w 3364388"/>
                <a:gd name="connsiteY69" fmla="*/ 883936 h 3078496"/>
                <a:gd name="connsiteX70" fmla="*/ 3090068 w 3364388"/>
                <a:gd name="connsiteY70" fmla="*/ 843296 h 3078496"/>
                <a:gd name="connsiteX71" fmla="*/ 3140868 w 3364388"/>
                <a:gd name="connsiteY71" fmla="*/ 731536 h 3078496"/>
                <a:gd name="connsiteX72" fmla="*/ 3171348 w 3364388"/>
                <a:gd name="connsiteY72" fmla="*/ 650256 h 3078496"/>
                <a:gd name="connsiteX73" fmla="*/ 3151028 w 3364388"/>
                <a:gd name="connsiteY73" fmla="*/ 518176 h 3078496"/>
                <a:gd name="connsiteX74" fmla="*/ 3120548 w 3364388"/>
                <a:gd name="connsiteY74" fmla="*/ 487696 h 3078496"/>
                <a:gd name="connsiteX75" fmla="*/ 3090068 w 3364388"/>
                <a:gd name="connsiteY75" fmla="*/ 447056 h 3078496"/>
                <a:gd name="connsiteX76" fmla="*/ 3069748 w 3364388"/>
                <a:gd name="connsiteY76" fmla="*/ 355616 h 3078496"/>
                <a:gd name="connsiteX77" fmla="*/ 3059588 w 3364388"/>
                <a:gd name="connsiteY77" fmla="*/ 304816 h 3078496"/>
                <a:gd name="connsiteX78" fmla="*/ 3018948 w 3364388"/>
                <a:gd name="connsiteY78" fmla="*/ 223536 h 3078496"/>
                <a:gd name="connsiteX79" fmla="*/ 2978308 w 3364388"/>
                <a:gd name="connsiteY79" fmla="*/ 142256 h 3078496"/>
                <a:gd name="connsiteX80" fmla="*/ 2907188 w 3364388"/>
                <a:gd name="connsiteY80" fmla="*/ 81296 h 3078496"/>
                <a:gd name="connsiteX81" fmla="*/ 2714148 w 3364388"/>
                <a:gd name="connsiteY81" fmla="*/ 60976 h 3078496"/>
                <a:gd name="connsiteX82" fmla="*/ 2531268 w 3364388"/>
                <a:gd name="connsiteY82" fmla="*/ 71136 h 3078496"/>
                <a:gd name="connsiteX83" fmla="*/ 2408785 w 3364388"/>
                <a:gd name="connsiteY83" fmla="*/ 124634 h 3078496"/>
                <a:gd name="connsiteX84" fmla="*/ 2189650 w 3364388"/>
                <a:gd name="connsiteY84" fmla="*/ 110742 h 3078496"/>
                <a:gd name="connsiteX85" fmla="*/ 2095805 w 3364388"/>
                <a:gd name="connsiteY85" fmla="*/ 148037 h 3078496"/>
                <a:gd name="connsiteX86" fmla="*/ 2027118 w 3364388"/>
                <a:gd name="connsiteY86" fmla="*/ 173243 h 3078496"/>
                <a:gd name="connsiteX87" fmla="*/ 1921668 w 3364388"/>
                <a:gd name="connsiteY87" fmla="*/ 152416 h 3078496"/>
                <a:gd name="connsiteX88" fmla="*/ 1891188 w 3364388"/>
                <a:gd name="connsiteY88" fmla="*/ 182896 h 3078496"/>
                <a:gd name="connsiteX89" fmla="*/ 1799748 w 3364388"/>
                <a:gd name="connsiteY89" fmla="*/ 172736 h 3078496"/>
                <a:gd name="connsiteX90" fmla="*/ 1769268 w 3364388"/>
                <a:gd name="connsiteY90" fmla="*/ 162576 h 3078496"/>
                <a:gd name="connsiteX91" fmla="*/ 1627028 w 3364388"/>
                <a:gd name="connsiteY91" fmla="*/ 142256 h 3078496"/>
                <a:gd name="connsiteX92" fmla="*/ 1566068 w 3364388"/>
                <a:gd name="connsiteY92" fmla="*/ 121936 h 3078496"/>
                <a:gd name="connsiteX93" fmla="*/ 1505108 w 3364388"/>
                <a:gd name="connsiteY93" fmla="*/ 91456 h 3078496"/>
                <a:gd name="connsiteX94" fmla="*/ 1454308 w 3364388"/>
                <a:gd name="connsiteY94" fmla="*/ 60976 h 3078496"/>
                <a:gd name="connsiteX95" fmla="*/ 1362868 w 3364388"/>
                <a:gd name="connsiteY95" fmla="*/ 30496 h 3078496"/>
                <a:gd name="connsiteX96" fmla="*/ 1332388 w 3364388"/>
                <a:gd name="connsiteY96" fmla="*/ 10176 h 3078496"/>
                <a:gd name="connsiteX97" fmla="*/ 1108868 w 3364388"/>
                <a:gd name="connsiteY97" fmla="*/ 30496 h 3078496"/>
                <a:gd name="connsiteX98" fmla="*/ 1037748 w 3364388"/>
                <a:gd name="connsiteY98" fmla="*/ 60976 h 3078496"/>
                <a:gd name="connsiteX99" fmla="*/ 1007268 w 3364388"/>
                <a:gd name="connsiteY99" fmla="*/ 91456 h 3078496"/>
                <a:gd name="connsiteX100" fmla="*/ 885348 w 3364388"/>
                <a:gd name="connsiteY100" fmla="*/ 121936 h 3078496"/>
                <a:gd name="connsiteX101" fmla="*/ 753268 w 3364388"/>
                <a:gd name="connsiteY101" fmla="*/ 101616 h 3078496"/>
                <a:gd name="connsiteX102" fmla="*/ 692308 w 3364388"/>
                <a:gd name="connsiteY102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232922 w 3364388"/>
                <a:gd name="connsiteY6" fmla="*/ 1300147 h 3078496"/>
                <a:gd name="connsiteX7" fmla="*/ 82708 w 3364388"/>
                <a:gd name="connsiteY7" fmla="*/ 2184416 h 3078496"/>
                <a:gd name="connsiteX8" fmla="*/ 92868 w 3364388"/>
                <a:gd name="connsiteY8" fmla="*/ 2225056 h 3078496"/>
                <a:gd name="connsiteX9" fmla="*/ 103028 w 3364388"/>
                <a:gd name="connsiteY9" fmla="*/ 2255536 h 3078496"/>
                <a:gd name="connsiteX10" fmla="*/ 103028 w 3364388"/>
                <a:gd name="connsiteY10" fmla="*/ 2468896 h 3078496"/>
                <a:gd name="connsiteX11" fmla="*/ 92868 w 3364388"/>
                <a:gd name="connsiteY11" fmla="*/ 2499376 h 3078496"/>
                <a:gd name="connsiteX12" fmla="*/ 31908 w 3364388"/>
                <a:gd name="connsiteY12" fmla="*/ 2570496 h 3078496"/>
                <a:gd name="connsiteX13" fmla="*/ 31908 w 3364388"/>
                <a:gd name="connsiteY13" fmla="*/ 2763536 h 3078496"/>
                <a:gd name="connsiteX14" fmla="*/ 143668 w 3364388"/>
                <a:gd name="connsiteY14" fmla="*/ 2865136 h 3078496"/>
                <a:gd name="connsiteX15" fmla="*/ 184308 w 3364388"/>
                <a:gd name="connsiteY15" fmla="*/ 2895616 h 3078496"/>
                <a:gd name="connsiteX16" fmla="*/ 235108 w 3364388"/>
                <a:gd name="connsiteY16" fmla="*/ 2915936 h 3078496"/>
                <a:gd name="connsiteX17" fmla="*/ 326548 w 3364388"/>
                <a:gd name="connsiteY17" fmla="*/ 2936256 h 3078496"/>
                <a:gd name="connsiteX18" fmla="*/ 550068 w 3364388"/>
                <a:gd name="connsiteY18" fmla="*/ 3007376 h 3078496"/>
                <a:gd name="connsiteX19" fmla="*/ 600868 w 3364388"/>
                <a:gd name="connsiteY19" fmla="*/ 3027696 h 3078496"/>
                <a:gd name="connsiteX20" fmla="*/ 641508 w 3364388"/>
                <a:gd name="connsiteY20" fmla="*/ 3037856 h 3078496"/>
                <a:gd name="connsiteX21" fmla="*/ 692308 w 3364388"/>
                <a:gd name="connsiteY21" fmla="*/ 3058176 h 3078496"/>
                <a:gd name="connsiteX22" fmla="*/ 743108 w 3364388"/>
                <a:gd name="connsiteY22" fmla="*/ 3068336 h 3078496"/>
                <a:gd name="connsiteX23" fmla="*/ 773588 w 3364388"/>
                <a:gd name="connsiteY23" fmla="*/ 3078496 h 3078496"/>
                <a:gd name="connsiteX24" fmla="*/ 895508 w 3364388"/>
                <a:gd name="connsiteY24" fmla="*/ 3068336 h 3078496"/>
                <a:gd name="connsiteX25" fmla="*/ 956468 w 3364388"/>
                <a:gd name="connsiteY25" fmla="*/ 3058176 h 3078496"/>
                <a:gd name="connsiteX26" fmla="*/ 1535588 w 3364388"/>
                <a:gd name="connsiteY26" fmla="*/ 3037856 h 3078496"/>
                <a:gd name="connsiteX27" fmla="*/ 1606708 w 3364388"/>
                <a:gd name="connsiteY27" fmla="*/ 2926096 h 3078496"/>
                <a:gd name="connsiteX28" fmla="*/ 1637188 w 3364388"/>
                <a:gd name="connsiteY28" fmla="*/ 2661936 h 3078496"/>
                <a:gd name="connsiteX29" fmla="*/ 1647348 w 3364388"/>
                <a:gd name="connsiteY29" fmla="*/ 2590816 h 3078496"/>
                <a:gd name="connsiteX30" fmla="*/ 1759108 w 3364388"/>
                <a:gd name="connsiteY30" fmla="*/ 2570496 h 3078496"/>
                <a:gd name="connsiteX31" fmla="*/ 2246788 w 3364388"/>
                <a:gd name="connsiteY31" fmla="*/ 2590816 h 3078496"/>
                <a:gd name="connsiteX32" fmla="*/ 2307748 w 3364388"/>
                <a:gd name="connsiteY32" fmla="*/ 2600976 h 3078496"/>
                <a:gd name="connsiteX33" fmla="*/ 2358548 w 3364388"/>
                <a:gd name="connsiteY33" fmla="*/ 2621296 h 3078496"/>
                <a:gd name="connsiteX34" fmla="*/ 2399188 w 3364388"/>
                <a:gd name="connsiteY34" fmla="*/ 2702576 h 3078496"/>
                <a:gd name="connsiteX35" fmla="*/ 2419508 w 3364388"/>
                <a:gd name="connsiteY35" fmla="*/ 2763536 h 3078496"/>
                <a:gd name="connsiteX36" fmla="*/ 2439828 w 3364388"/>
                <a:gd name="connsiteY36" fmla="*/ 2804176 h 3078496"/>
                <a:gd name="connsiteX37" fmla="*/ 2480468 w 3364388"/>
                <a:gd name="connsiteY37" fmla="*/ 2885456 h 3078496"/>
                <a:gd name="connsiteX38" fmla="*/ 2510948 w 3364388"/>
                <a:gd name="connsiteY38" fmla="*/ 2926096 h 3078496"/>
                <a:gd name="connsiteX39" fmla="*/ 2541428 w 3364388"/>
                <a:gd name="connsiteY39" fmla="*/ 2936256 h 3078496"/>
                <a:gd name="connsiteX40" fmla="*/ 2653188 w 3364388"/>
                <a:gd name="connsiteY40" fmla="*/ 2966736 h 3078496"/>
                <a:gd name="connsiteX41" fmla="*/ 2866548 w 3364388"/>
                <a:gd name="connsiteY41" fmla="*/ 2956576 h 3078496"/>
                <a:gd name="connsiteX42" fmla="*/ 2968148 w 3364388"/>
                <a:gd name="connsiteY42" fmla="*/ 2926096 h 3078496"/>
                <a:gd name="connsiteX43" fmla="*/ 3059588 w 3364388"/>
                <a:gd name="connsiteY43" fmla="*/ 2875296 h 3078496"/>
                <a:gd name="connsiteX44" fmla="*/ 3079908 w 3364388"/>
                <a:gd name="connsiteY44" fmla="*/ 2844816 h 3078496"/>
                <a:gd name="connsiteX45" fmla="*/ 3090068 w 3364388"/>
                <a:gd name="connsiteY45" fmla="*/ 2814336 h 3078496"/>
                <a:gd name="connsiteX46" fmla="*/ 3110388 w 3364388"/>
                <a:gd name="connsiteY46" fmla="*/ 2641616 h 3078496"/>
                <a:gd name="connsiteX47" fmla="*/ 3140868 w 3364388"/>
                <a:gd name="connsiteY47" fmla="*/ 2540016 h 3078496"/>
                <a:gd name="connsiteX48" fmla="*/ 3171348 w 3364388"/>
                <a:gd name="connsiteY48" fmla="*/ 2479056 h 3078496"/>
                <a:gd name="connsiteX49" fmla="*/ 3222148 w 3364388"/>
                <a:gd name="connsiteY49" fmla="*/ 2377456 h 3078496"/>
                <a:gd name="connsiteX50" fmla="*/ 3262788 w 3364388"/>
                <a:gd name="connsiteY50" fmla="*/ 2306336 h 3078496"/>
                <a:gd name="connsiteX51" fmla="*/ 3293268 w 3364388"/>
                <a:gd name="connsiteY51" fmla="*/ 2286016 h 3078496"/>
                <a:gd name="connsiteX52" fmla="*/ 3313588 w 3364388"/>
                <a:gd name="connsiteY52" fmla="*/ 2255536 h 3078496"/>
                <a:gd name="connsiteX53" fmla="*/ 3354228 w 3364388"/>
                <a:gd name="connsiteY53" fmla="*/ 2164096 h 3078496"/>
                <a:gd name="connsiteX54" fmla="*/ 3364388 w 3364388"/>
                <a:gd name="connsiteY54" fmla="*/ 2133616 h 3078496"/>
                <a:gd name="connsiteX55" fmla="*/ 3354228 w 3364388"/>
                <a:gd name="connsiteY55" fmla="*/ 1869456 h 3078496"/>
                <a:gd name="connsiteX56" fmla="*/ 3293268 w 3364388"/>
                <a:gd name="connsiteY56" fmla="*/ 1727216 h 3078496"/>
                <a:gd name="connsiteX57" fmla="*/ 3272948 w 3364388"/>
                <a:gd name="connsiteY57" fmla="*/ 1676416 h 3078496"/>
                <a:gd name="connsiteX58" fmla="*/ 3262788 w 3364388"/>
                <a:gd name="connsiteY58" fmla="*/ 1605296 h 3078496"/>
                <a:gd name="connsiteX59" fmla="*/ 3252628 w 3364388"/>
                <a:gd name="connsiteY59" fmla="*/ 1564656 h 3078496"/>
                <a:gd name="connsiteX60" fmla="*/ 3262788 w 3364388"/>
                <a:gd name="connsiteY60" fmla="*/ 1381776 h 3078496"/>
                <a:gd name="connsiteX61" fmla="*/ 3283108 w 3364388"/>
                <a:gd name="connsiteY61" fmla="*/ 1320816 h 3078496"/>
                <a:gd name="connsiteX62" fmla="*/ 3293268 w 3364388"/>
                <a:gd name="connsiteY62" fmla="*/ 1280176 h 3078496"/>
                <a:gd name="connsiteX63" fmla="*/ 3354228 w 3364388"/>
                <a:gd name="connsiteY63" fmla="*/ 1127776 h 3078496"/>
                <a:gd name="connsiteX64" fmla="*/ 3344068 w 3364388"/>
                <a:gd name="connsiteY64" fmla="*/ 1076976 h 3078496"/>
                <a:gd name="connsiteX65" fmla="*/ 3303428 w 3364388"/>
                <a:gd name="connsiteY65" fmla="*/ 1046496 h 3078496"/>
                <a:gd name="connsiteX66" fmla="*/ 3211988 w 3364388"/>
                <a:gd name="connsiteY66" fmla="*/ 1005856 h 3078496"/>
                <a:gd name="connsiteX67" fmla="*/ 3151028 w 3364388"/>
                <a:gd name="connsiteY67" fmla="*/ 944896 h 3078496"/>
                <a:gd name="connsiteX68" fmla="*/ 3100228 w 3364388"/>
                <a:gd name="connsiteY68" fmla="*/ 883936 h 3078496"/>
                <a:gd name="connsiteX69" fmla="*/ 3090068 w 3364388"/>
                <a:gd name="connsiteY69" fmla="*/ 843296 h 3078496"/>
                <a:gd name="connsiteX70" fmla="*/ 3140868 w 3364388"/>
                <a:gd name="connsiteY70" fmla="*/ 731536 h 3078496"/>
                <a:gd name="connsiteX71" fmla="*/ 3171348 w 3364388"/>
                <a:gd name="connsiteY71" fmla="*/ 650256 h 3078496"/>
                <a:gd name="connsiteX72" fmla="*/ 3151028 w 3364388"/>
                <a:gd name="connsiteY72" fmla="*/ 518176 h 3078496"/>
                <a:gd name="connsiteX73" fmla="*/ 3120548 w 3364388"/>
                <a:gd name="connsiteY73" fmla="*/ 487696 h 3078496"/>
                <a:gd name="connsiteX74" fmla="*/ 3090068 w 3364388"/>
                <a:gd name="connsiteY74" fmla="*/ 447056 h 3078496"/>
                <a:gd name="connsiteX75" fmla="*/ 3069748 w 3364388"/>
                <a:gd name="connsiteY75" fmla="*/ 355616 h 3078496"/>
                <a:gd name="connsiteX76" fmla="*/ 3059588 w 3364388"/>
                <a:gd name="connsiteY76" fmla="*/ 304816 h 3078496"/>
                <a:gd name="connsiteX77" fmla="*/ 3018948 w 3364388"/>
                <a:gd name="connsiteY77" fmla="*/ 223536 h 3078496"/>
                <a:gd name="connsiteX78" fmla="*/ 2978308 w 3364388"/>
                <a:gd name="connsiteY78" fmla="*/ 142256 h 3078496"/>
                <a:gd name="connsiteX79" fmla="*/ 2907188 w 3364388"/>
                <a:gd name="connsiteY79" fmla="*/ 81296 h 3078496"/>
                <a:gd name="connsiteX80" fmla="*/ 2714148 w 3364388"/>
                <a:gd name="connsiteY80" fmla="*/ 60976 h 3078496"/>
                <a:gd name="connsiteX81" fmla="*/ 2531268 w 3364388"/>
                <a:gd name="connsiteY81" fmla="*/ 71136 h 3078496"/>
                <a:gd name="connsiteX82" fmla="*/ 2408785 w 3364388"/>
                <a:gd name="connsiteY82" fmla="*/ 124634 h 3078496"/>
                <a:gd name="connsiteX83" fmla="*/ 2189650 w 3364388"/>
                <a:gd name="connsiteY83" fmla="*/ 110742 h 3078496"/>
                <a:gd name="connsiteX84" fmla="*/ 2095805 w 3364388"/>
                <a:gd name="connsiteY84" fmla="*/ 148037 h 3078496"/>
                <a:gd name="connsiteX85" fmla="*/ 2027118 w 3364388"/>
                <a:gd name="connsiteY85" fmla="*/ 173243 h 3078496"/>
                <a:gd name="connsiteX86" fmla="*/ 1921668 w 3364388"/>
                <a:gd name="connsiteY86" fmla="*/ 152416 h 3078496"/>
                <a:gd name="connsiteX87" fmla="*/ 1891188 w 3364388"/>
                <a:gd name="connsiteY87" fmla="*/ 182896 h 3078496"/>
                <a:gd name="connsiteX88" fmla="*/ 1799748 w 3364388"/>
                <a:gd name="connsiteY88" fmla="*/ 172736 h 3078496"/>
                <a:gd name="connsiteX89" fmla="*/ 1769268 w 3364388"/>
                <a:gd name="connsiteY89" fmla="*/ 162576 h 3078496"/>
                <a:gd name="connsiteX90" fmla="*/ 1627028 w 3364388"/>
                <a:gd name="connsiteY90" fmla="*/ 142256 h 3078496"/>
                <a:gd name="connsiteX91" fmla="*/ 1566068 w 3364388"/>
                <a:gd name="connsiteY91" fmla="*/ 121936 h 3078496"/>
                <a:gd name="connsiteX92" fmla="*/ 1505108 w 3364388"/>
                <a:gd name="connsiteY92" fmla="*/ 91456 h 3078496"/>
                <a:gd name="connsiteX93" fmla="*/ 1454308 w 3364388"/>
                <a:gd name="connsiteY93" fmla="*/ 60976 h 3078496"/>
                <a:gd name="connsiteX94" fmla="*/ 1362868 w 3364388"/>
                <a:gd name="connsiteY94" fmla="*/ 30496 h 3078496"/>
                <a:gd name="connsiteX95" fmla="*/ 1332388 w 3364388"/>
                <a:gd name="connsiteY95" fmla="*/ 10176 h 3078496"/>
                <a:gd name="connsiteX96" fmla="*/ 1108868 w 3364388"/>
                <a:gd name="connsiteY96" fmla="*/ 30496 h 3078496"/>
                <a:gd name="connsiteX97" fmla="*/ 1037748 w 3364388"/>
                <a:gd name="connsiteY97" fmla="*/ 60976 h 3078496"/>
                <a:gd name="connsiteX98" fmla="*/ 1007268 w 3364388"/>
                <a:gd name="connsiteY98" fmla="*/ 91456 h 3078496"/>
                <a:gd name="connsiteX99" fmla="*/ 885348 w 3364388"/>
                <a:gd name="connsiteY99" fmla="*/ 121936 h 3078496"/>
                <a:gd name="connsiteX100" fmla="*/ 753268 w 3364388"/>
                <a:gd name="connsiteY100" fmla="*/ 101616 h 3078496"/>
                <a:gd name="connsiteX101" fmla="*/ 692308 w 3364388"/>
                <a:gd name="connsiteY101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525308 w 3364388"/>
                <a:gd name="connsiteY4" fmla="*/ 927011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709778 w 3381858"/>
                <a:gd name="connsiteY0" fmla="*/ 81296 h 3078496"/>
                <a:gd name="connsiteX1" fmla="*/ 364338 w 3381858"/>
                <a:gd name="connsiteY1" fmla="*/ 152416 h 3078496"/>
                <a:gd name="connsiteX2" fmla="*/ 323698 w 3381858"/>
                <a:gd name="connsiteY2" fmla="*/ 162576 h 3078496"/>
                <a:gd name="connsiteX3" fmla="*/ 272898 w 3381858"/>
                <a:gd name="connsiteY3" fmla="*/ 182896 h 3078496"/>
                <a:gd name="connsiteX4" fmla="*/ 542778 w 3381858"/>
                <a:gd name="connsiteY4" fmla="*/ 927011 h 3078496"/>
                <a:gd name="connsiteX5" fmla="*/ 1250392 w 3381858"/>
                <a:gd name="connsiteY5" fmla="*/ 1300147 h 3078496"/>
                <a:gd name="connsiteX6" fmla="*/ 967437 w 3381858"/>
                <a:gd name="connsiteY6" fmla="*/ 1810056 h 3078496"/>
                <a:gd name="connsiteX7" fmla="*/ 1717163 w 3381858"/>
                <a:gd name="connsiteY7" fmla="*/ 1903423 h 3078496"/>
                <a:gd name="connsiteX8" fmla="*/ 120498 w 3381858"/>
                <a:gd name="connsiteY8" fmla="*/ 2468896 h 3078496"/>
                <a:gd name="connsiteX9" fmla="*/ 110338 w 3381858"/>
                <a:gd name="connsiteY9" fmla="*/ 2499376 h 3078496"/>
                <a:gd name="connsiteX10" fmla="*/ 49378 w 3381858"/>
                <a:gd name="connsiteY10" fmla="*/ 2570496 h 3078496"/>
                <a:gd name="connsiteX11" fmla="*/ 49378 w 3381858"/>
                <a:gd name="connsiteY11" fmla="*/ 2763536 h 3078496"/>
                <a:gd name="connsiteX12" fmla="*/ 161138 w 3381858"/>
                <a:gd name="connsiteY12" fmla="*/ 2865136 h 3078496"/>
                <a:gd name="connsiteX13" fmla="*/ 201778 w 3381858"/>
                <a:gd name="connsiteY13" fmla="*/ 2895616 h 3078496"/>
                <a:gd name="connsiteX14" fmla="*/ 252578 w 3381858"/>
                <a:gd name="connsiteY14" fmla="*/ 2915936 h 3078496"/>
                <a:gd name="connsiteX15" fmla="*/ 344018 w 3381858"/>
                <a:gd name="connsiteY15" fmla="*/ 2936256 h 3078496"/>
                <a:gd name="connsiteX16" fmla="*/ 567538 w 3381858"/>
                <a:gd name="connsiteY16" fmla="*/ 3007376 h 3078496"/>
                <a:gd name="connsiteX17" fmla="*/ 618338 w 3381858"/>
                <a:gd name="connsiteY17" fmla="*/ 3027696 h 3078496"/>
                <a:gd name="connsiteX18" fmla="*/ 658978 w 3381858"/>
                <a:gd name="connsiteY18" fmla="*/ 3037856 h 3078496"/>
                <a:gd name="connsiteX19" fmla="*/ 709778 w 3381858"/>
                <a:gd name="connsiteY19" fmla="*/ 3058176 h 3078496"/>
                <a:gd name="connsiteX20" fmla="*/ 760578 w 3381858"/>
                <a:gd name="connsiteY20" fmla="*/ 3068336 h 3078496"/>
                <a:gd name="connsiteX21" fmla="*/ 791058 w 3381858"/>
                <a:gd name="connsiteY21" fmla="*/ 3078496 h 3078496"/>
                <a:gd name="connsiteX22" fmla="*/ 912978 w 3381858"/>
                <a:gd name="connsiteY22" fmla="*/ 3068336 h 3078496"/>
                <a:gd name="connsiteX23" fmla="*/ 973938 w 3381858"/>
                <a:gd name="connsiteY23" fmla="*/ 3058176 h 3078496"/>
                <a:gd name="connsiteX24" fmla="*/ 1553058 w 3381858"/>
                <a:gd name="connsiteY24" fmla="*/ 3037856 h 3078496"/>
                <a:gd name="connsiteX25" fmla="*/ 1624178 w 3381858"/>
                <a:gd name="connsiteY25" fmla="*/ 2926096 h 3078496"/>
                <a:gd name="connsiteX26" fmla="*/ 1654658 w 3381858"/>
                <a:gd name="connsiteY26" fmla="*/ 2661936 h 3078496"/>
                <a:gd name="connsiteX27" fmla="*/ 1664818 w 3381858"/>
                <a:gd name="connsiteY27" fmla="*/ 2590816 h 3078496"/>
                <a:gd name="connsiteX28" fmla="*/ 1776578 w 3381858"/>
                <a:gd name="connsiteY28" fmla="*/ 2570496 h 3078496"/>
                <a:gd name="connsiteX29" fmla="*/ 2264258 w 3381858"/>
                <a:gd name="connsiteY29" fmla="*/ 2590816 h 3078496"/>
                <a:gd name="connsiteX30" fmla="*/ 2325218 w 3381858"/>
                <a:gd name="connsiteY30" fmla="*/ 2600976 h 3078496"/>
                <a:gd name="connsiteX31" fmla="*/ 2376018 w 3381858"/>
                <a:gd name="connsiteY31" fmla="*/ 2621296 h 3078496"/>
                <a:gd name="connsiteX32" fmla="*/ 2416658 w 3381858"/>
                <a:gd name="connsiteY32" fmla="*/ 2702576 h 3078496"/>
                <a:gd name="connsiteX33" fmla="*/ 2436978 w 3381858"/>
                <a:gd name="connsiteY33" fmla="*/ 2763536 h 3078496"/>
                <a:gd name="connsiteX34" fmla="*/ 2457298 w 3381858"/>
                <a:gd name="connsiteY34" fmla="*/ 2804176 h 3078496"/>
                <a:gd name="connsiteX35" fmla="*/ 2497938 w 3381858"/>
                <a:gd name="connsiteY35" fmla="*/ 2885456 h 3078496"/>
                <a:gd name="connsiteX36" fmla="*/ 2528418 w 3381858"/>
                <a:gd name="connsiteY36" fmla="*/ 2926096 h 3078496"/>
                <a:gd name="connsiteX37" fmla="*/ 2558898 w 3381858"/>
                <a:gd name="connsiteY37" fmla="*/ 2936256 h 3078496"/>
                <a:gd name="connsiteX38" fmla="*/ 2670658 w 3381858"/>
                <a:gd name="connsiteY38" fmla="*/ 2966736 h 3078496"/>
                <a:gd name="connsiteX39" fmla="*/ 2884018 w 3381858"/>
                <a:gd name="connsiteY39" fmla="*/ 2956576 h 3078496"/>
                <a:gd name="connsiteX40" fmla="*/ 2985618 w 3381858"/>
                <a:gd name="connsiteY40" fmla="*/ 2926096 h 3078496"/>
                <a:gd name="connsiteX41" fmla="*/ 3077058 w 3381858"/>
                <a:gd name="connsiteY41" fmla="*/ 2875296 h 3078496"/>
                <a:gd name="connsiteX42" fmla="*/ 3097378 w 3381858"/>
                <a:gd name="connsiteY42" fmla="*/ 2844816 h 3078496"/>
                <a:gd name="connsiteX43" fmla="*/ 3107538 w 3381858"/>
                <a:gd name="connsiteY43" fmla="*/ 2814336 h 3078496"/>
                <a:gd name="connsiteX44" fmla="*/ 3127858 w 3381858"/>
                <a:gd name="connsiteY44" fmla="*/ 2641616 h 3078496"/>
                <a:gd name="connsiteX45" fmla="*/ 3158338 w 3381858"/>
                <a:gd name="connsiteY45" fmla="*/ 2540016 h 3078496"/>
                <a:gd name="connsiteX46" fmla="*/ 3188818 w 3381858"/>
                <a:gd name="connsiteY46" fmla="*/ 2479056 h 3078496"/>
                <a:gd name="connsiteX47" fmla="*/ 3239618 w 3381858"/>
                <a:gd name="connsiteY47" fmla="*/ 2377456 h 3078496"/>
                <a:gd name="connsiteX48" fmla="*/ 3280258 w 3381858"/>
                <a:gd name="connsiteY48" fmla="*/ 2306336 h 3078496"/>
                <a:gd name="connsiteX49" fmla="*/ 3310738 w 3381858"/>
                <a:gd name="connsiteY49" fmla="*/ 2286016 h 3078496"/>
                <a:gd name="connsiteX50" fmla="*/ 3331058 w 3381858"/>
                <a:gd name="connsiteY50" fmla="*/ 2255536 h 3078496"/>
                <a:gd name="connsiteX51" fmla="*/ 3371698 w 3381858"/>
                <a:gd name="connsiteY51" fmla="*/ 2164096 h 3078496"/>
                <a:gd name="connsiteX52" fmla="*/ 3381858 w 3381858"/>
                <a:gd name="connsiteY52" fmla="*/ 2133616 h 3078496"/>
                <a:gd name="connsiteX53" fmla="*/ 3371698 w 3381858"/>
                <a:gd name="connsiteY53" fmla="*/ 1869456 h 3078496"/>
                <a:gd name="connsiteX54" fmla="*/ 3310738 w 3381858"/>
                <a:gd name="connsiteY54" fmla="*/ 1727216 h 3078496"/>
                <a:gd name="connsiteX55" fmla="*/ 3290418 w 3381858"/>
                <a:gd name="connsiteY55" fmla="*/ 1676416 h 3078496"/>
                <a:gd name="connsiteX56" fmla="*/ 3280258 w 3381858"/>
                <a:gd name="connsiteY56" fmla="*/ 1605296 h 3078496"/>
                <a:gd name="connsiteX57" fmla="*/ 3270098 w 3381858"/>
                <a:gd name="connsiteY57" fmla="*/ 1564656 h 3078496"/>
                <a:gd name="connsiteX58" fmla="*/ 3280258 w 3381858"/>
                <a:gd name="connsiteY58" fmla="*/ 1381776 h 3078496"/>
                <a:gd name="connsiteX59" fmla="*/ 3300578 w 3381858"/>
                <a:gd name="connsiteY59" fmla="*/ 1320816 h 3078496"/>
                <a:gd name="connsiteX60" fmla="*/ 3310738 w 3381858"/>
                <a:gd name="connsiteY60" fmla="*/ 1280176 h 3078496"/>
                <a:gd name="connsiteX61" fmla="*/ 3371698 w 3381858"/>
                <a:gd name="connsiteY61" fmla="*/ 1127776 h 3078496"/>
                <a:gd name="connsiteX62" fmla="*/ 3361538 w 3381858"/>
                <a:gd name="connsiteY62" fmla="*/ 1076976 h 3078496"/>
                <a:gd name="connsiteX63" fmla="*/ 3320898 w 3381858"/>
                <a:gd name="connsiteY63" fmla="*/ 1046496 h 3078496"/>
                <a:gd name="connsiteX64" fmla="*/ 3229458 w 3381858"/>
                <a:gd name="connsiteY64" fmla="*/ 1005856 h 3078496"/>
                <a:gd name="connsiteX65" fmla="*/ 3168498 w 3381858"/>
                <a:gd name="connsiteY65" fmla="*/ 944896 h 3078496"/>
                <a:gd name="connsiteX66" fmla="*/ 3117698 w 3381858"/>
                <a:gd name="connsiteY66" fmla="*/ 883936 h 3078496"/>
                <a:gd name="connsiteX67" fmla="*/ 3107538 w 3381858"/>
                <a:gd name="connsiteY67" fmla="*/ 843296 h 3078496"/>
                <a:gd name="connsiteX68" fmla="*/ 3158338 w 3381858"/>
                <a:gd name="connsiteY68" fmla="*/ 731536 h 3078496"/>
                <a:gd name="connsiteX69" fmla="*/ 3188818 w 3381858"/>
                <a:gd name="connsiteY69" fmla="*/ 650256 h 3078496"/>
                <a:gd name="connsiteX70" fmla="*/ 3168498 w 3381858"/>
                <a:gd name="connsiteY70" fmla="*/ 518176 h 3078496"/>
                <a:gd name="connsiteX71" fmla="*/ 3138018 w 3381858"/>
                <a:gd name="connsiteY71" fmla="*/ 487696 h 3078496"/>
                <a:gd name="connsiteX72" fmla="*/ 3107538 w 3381858"/>
                <a:gd name="connsiteY72" fmla="*/ 447056 h 3078496"/>
                <a:gd name="connsiteX73" fmla="*/ 3087218 w 3381858"/>
                <a:gd name="connsiteY73" fmla="*/ 355616 h 3078496"/>
                <a:gd name="connsiteX74" fmla="*/ 3077058 w 3381858"/>
                <a:gd name="connsiteY74" fmla="*/ 304816 h 3078496"/>
                <a:gd name="connsiteX75" fmla="*/ 3036418 w 3381858"/>
                <a:gd name="connsiteY75" fmla="*/ 223536 h 3078496"/>
                <a:gd name="connsiteX76" fmla="*/ 2995778 w 3381858"/>
                <a:gd name="connsiteY76" fmla="*/ 142256 h 3078496"/>
                <a:gd name="connsiteX77" fmla="*/ 2924658 w 3381858"/>
                <a:gd name="connsiteY77" fmla="*/ 81296 h 3078496"/>
                <a:gd name="connsiteX78" fmla="*/ 2731618 w 3381858"/>
                <a:gd name="connsiteY78" fmla="*/ 60976 h 3078496"/>
                <a:gd name="connsiteX79" fmla="*/ 2548738 w 3381858"/>
                <a:gd name="connsiteY79" fmla="*/ 71136 h 3078496"/>
                <a:gd name="connsiteX80" fmla="*/ 2426255 w 3381858"/>
                <a:gd name="connsiteY80" fmla="*/ 124634 h 3078496"/>
                <a:gd name="connsiteX81" fmla="*/ 2207120 w 3381858"/>
                <a:gd name="connsiteY81" fmla="*/ 110742 h 3078496"/>
                <a:gd name="connsiteX82" fmla="*/ 2113275 w 3381858"/>
                <a:gd name="connsiteY82" fmla="*/ 148037 h 3078496"/>
                <a:gd name="connsiteX83" fmla="*/ 2044588 w 3381858"/>
                <a:gd name="connsiteY83" fmla="*/ 173243 h 3078496"/>
                <a:gd name="connsiteX84" fmla="*/ 1939138 w 3381858"/>
                <a:gd name="connsiteY84" fmla="*/ 152416 h 3078496"/>
                <a:gd name="connsiteX85" fmla="*/ 1908658 w 3381858"/>
                <a:gd name="connsiteY85" fmla="*/ 182896 h 3078496"/>
                <a:gd name="connsiteX86" fmla="*/ 1817218 w 3381858"/>
                <a:gd name="connsiteY86" fmla="*/ 172736 h 3078496"/>
                <a:gd name="connsiteX87" fmla="*/ 1786738 w 3381858"/>
                <a:gd name="connsiteY87" fmla="*/ 162576 h 3078496"/>
                <a:gd name="connsiteX88" fmla="*/ 1644498 w 3381858"/>
                <a:gd name="connsiteY88" fmla="*/ 142256 h 3078496"/>
                <a:gd name="connsiteX89" fmla="*/ 1583538 w 3381858"/>
                <a:gd name="connsiteY89" fmla="*/ 121936 h 3078496"/>
                <a:gd name="connsiteX90" fmla="*/ 1522578 w 3381858"/>
                <a:gd name="connsiteY90" fmla="*/ 91456 h 3078496"/>
                <a:gd name="connsiteX91" fmla="*/ 1471778 w 3381858"/>
                <a:gd name="connsiteY91" fmla="*/ 60976 h 3078496"/>
                <a:gd name="connsiteX92" fmla="*/ 1380338 w 3381858"/>
                <a:gd name="connsiteY92" fmla="*/ 30496 h 3078496"/>
                <a:gd name="connsiteX93" fmla="*/ 1349858 w 3381858"/>
                <a:gd name="connsiteY93" fmla="*/ 10176 h 3078496"/>
                <a:gd name="connsiteX94" fmla="*/ 1126338 w 3381858"/>
                <a:gd name="connsiteY94" fmla="*/ 30496 h 3078496"/>
                <a:gd name="connsiteX95" fmla="*/ 1055218 w 3381858"/>
                <a:gd name="connsiteY95" fmla="*/ 60976 h 3078496"/>
                <a:gd name="connsiteX96" fmla="*/ 1024738 w 3381858"/>
                <a:gd name="connsiteY96" fmla="*/ 91456 h 3078496"/>
                <a:gd name="connsiteX97" fmla="*/ 902818 w 3381858"/>
                <a:gd name="connsiteY97" fmla="*/ 121936 h 3078496"/>
                <a:gd name="connsiteX98" fmla="*/ 770738 w 3381858"/>
                <a:gd name="connsiteY98" fmla="*/ 101616 h 3078496"/>
                <a:gd name="connsiteX99" fmla="*/ 709778 w 3381858"/>
                <a:gd name="connsiteY99" fmla="*/ 81296 h 3078496"/>
                <a:gd name="connsiteX0" fmla="*/ 734550 w 3406630"/>
                <a:gd name="connsiteY0" fmla="*/ 81296 h 3078496"/>
                <a:gd name="connsiteX1" fmla="*/ 389110 w 3406630"/>
                <a:gd name="connsiteY1" fmla="*/ 152416 h 3078496"/>
                <a:gd name="connsiteX2" fmla="*/ 348470 w 3406630"/>
                <a:gd name="connsiteY2" fmla="*/ 162576 h 3078496"/>
                <a:gd name="connsiteX3" fmla="*/ 297670 w 3406630"/>
                <a:gd name="connsiteY3" fmla="*/ 182896 h 3078496"/>
                <a:gd name="connsiteX4" fmla="*/ 567550 w 3406630"/>
                <a:gd name="connsiteY4" fmla="*/ 927011 h 3078496"/>
                <a:gd name="connsiteX5" fmla="*/ 1275164 w 3406630"/>
                <a:gd name="connsiteY5" fmla="*/ 1300147 h 3078496"/>
                <a:gd name="connsiteX6" fmla="*/ 992209 w 3406630"/>
                <a:gd name="connsiteY6" fmla="*/ 1810056 h 3078496"/>
                <a:gd name="connsiteX7" fmla="*/ 1741935 w 3406630"/>
                <a:gd name="connsiteY7" fmla="*/ 1903423 h 3078496"/>
                <a:gd name="connsiteX8" fmla="*/ 135110 w 3406630"/>
                <a:gd name="connsiteY8" fmla="*/ 2499376 h 3078496"/>
                <a:gd name="connsiteX9" fmla="*/ 74150 w 3406630"/>
                <a:gd name="connsiteY9" fmla="*/ 2570496 h 3078496"/>
                <a:gd name="connsiteX10" fmla="*/ 74150 w 3406630"/>
                <a:gd name="connsiteY10" fmla="*/ 2763536 h 3078496"/>
                <a:gd name="connsiteX11" fmla="*/ 185910 w 3406630"/>
                <a:gd name="connsiteY11" fmla="*/ 2865136 h 3078496"/>
                <a:gd name="connsiteX12" fmla="*/ 226550 w 3406630"/>
                <a:gd name="connsiteY12" fmla="*/ 2895616 h 3078496"/>
                <a:gd name="connsiteX13" fmla="*/ 277350 w 3406630"/>
                <a:gd name="connsiteY13" fmla="*/ 2915936 h 3078496"/>
                <a:gd name="connsiteX14" fmla="*/ 368790 w 3406630"/>
                <a:gd name="connsiteY14" fmla="*/ 2936256 h 3078496"/>
                <a:gd name="connsiteX15" fmla="*/ 592310 w 3406630"/>
                <a:gd name="connsiteY15" fmla="*/ 3007376 h 3078496"/>
                <a:gd name="connsiteX16" fmla="*/ 643110 w 3406630"/>
                <a:gd name="connsiteY16" fmla="*/ 3027696 h 3078496"/>
                <a:gd name="connsiteX17" fmla="*/ 683750 w 3406630"/>
                <a:gd name="connsiteY17" fmla="*/ 3037856 h 3078496"/>
                <a:gd name="connsiteX18" fmla="*/ 734550 w 3406630"/>
                <a:gd name="connsiteY18" fmla="*/ 3058176 h 3078496"/>
                <a:gd name="connsiteX19" fmla="*/ 785350 w 3406630"/>
                <a:gd name="connsiteY19" fmla="*/ 3068336 h 3078496"/>
                <a:gd name="connsiteX20" fmla="*/ 815830 w 3406630"/>
                <a:gd name="connsiteY20" fmla="*/ 3078496 h 3078496"/>
                <a:gd name="connsiteX21" fmla="*/ 937750 w 3406630"/>
                <a:gd name="connsiteY21" fmla="*/ 3068336 h 3078496"/>
                <a:gd name="connsiteX22" fmla="*/ 998710 w 3406630"/>
                <a:gd name="connsiteY22" fmla="*/ 3058176 h 3078496"/>
                <a:gd name="connsiteX23" fmla="*/ 1577830 w 3406630"/>
                <a:gd name="connsiteY23" fmla="*/ 3037856 h 3078496"/>
                <a:gd name="connsiteX24" fmla="*/ 1648950 w 3406630"/>
                <a:gd name="connsiteY24" fmla="*/ 2926096 h 3078496"/>
                <a:gd name="connsiteX25" fmla="*/ 1679430 w 3406630"/>
                <a:gd name="connsiteY25" fmla="*/ 2661936 h 3078496"/>
                <a:gd name="connsiteX26" fmla="*/ 1689590 w 3406630"/>
                <a:gd name="connsiteY26" fmla="*/ 2590816 h 3078496"/>
                <a:gd name="connsiteX27" fmla="*/ 1801350 w 3406630"/>
                <a:gd name="connsiteY27" fmla="*/ 2570496 h 3078496"/>
                <a:gd name="connsiteX28" fmla="*/ 2289030 w 3406630"/>
                <a:gd name="connsiteY28" fmla="*/ 2590816 h 3078496"/>
                <a:gd name="connsiteX29" fmla="*/ 2349990 w 3406630"/>
                <a:gd name="connsiteY29" fmla="*/ 2600976 h 3078496"/>
                <a:gd name="connsiteX30" fmla="*/ 2400790 w 3406630"/>
                <a:gd name="connsiteY30" fmla="*/ 2621296 h 3078496"/>
                <a:gd name="connsiteX31" fmla="*/ 2441430 w 3406630"/>
                <a:gd name="connsiteY31" fmla="*/ 2702576 h 3078496"/>
                <a:gd name="connsiteX32" fmla="*/ 2461750 w 3406630"/>
                <a:gd name="connsiteY32" fmla="*/ 2763536 h 3078496"/>
                <a:gd name="connsiteX33" fmla="*/ 2482070 w 3406630"/>
                <a:gd name="connsiteY33" fmla="*/ 2804176 h 3078496"/>
                <a:gd name="connsiteX34" fmla="*/ 2522710 w 3406630"/>
                <a:gd name="connsiteY34" fmla="*/ 2885456 h 3078496"/>
                <a:gd name="connsiteX35" fmla="*/ 2553190 w 3406630"/>
                <a:gd name="connsiteY35" fmla="*/ 2926096 h 3078496"/>
                <a:gd name="connsiteX36" fmla="*/ 2583670 w 3406630"/>
                <a:gd name="connsiteY36" fmla="*/ 2936256 h 3078496"/>
                <a:gd name="connsiteX37" fmla="*/ 2695430 w 3406630"/>
                <a:gd name="connsiteY37" fmla="*/ 2966736 h 3078496"/>
                <a:gd name="connsiteX38" fmla="*/ 2908790 w 3406630"/>
                <a:gd name="connsiteY38" fmla="*/ 2956576 h 3078496"/>
                <a:gd name="connsiteX39" fmla="*/ 3010390 w 3406630"/>
                <a:gd name="connsiteY39" fmla="*/ 2926096 h 3078496"/>
                <a:gd name="connsiteX40" fmla="*/ 3101830 w 3406630"/>
                <a:gd name="connsiteY40" fmla="*/ 2875296 h 3078496"/>
                <a:gd name="connsiteX41" fmla="*/ 3122150 w 3406630"/>
                <a:gd name="connsiteY41" fmla="*/ 2844816 h 3078496"/>
                <a:gd name="connsiteX42" fmla="*/ 3132310 w 3406630"/>
                <a:gd name="connsiteY42" fmla="*/ 2814336 h 3078496"/>
                <a:gd name="connsiteX43" fmla="*/ 3152630 w 3406630"/>
                <a:gd name="connsiteY43" fmla="*/ 2641616 h 3078496"/>
                <a:gd name="connsiteX44" fmla="*/ 3183110 w 3406630"/>
                <a:gd name="connsiteY44" fmla="*/ 2540016 h 3078496"/>
                <a:gd name="connsiteX45" fmla="*/ 3213590 w 3406630"/>
                <a:gd name="connsiteY45" fmla="*/ 2479056 h 3078496"/>
                <a:gd name="connsiteX46" fmla="*/ 3264390 w 3406630"/>
                <a:gd name="connsiteY46" fmla="*/ 2377456 h 3078496"/>
                <a:gd name="connsiteX47" fmla="*/ 3305030 w 3406630"/>
                <a:gd name="connsiteY47" fmla="*/ 2306336 h 3078496"/>
                <a:gd name="connsiteX48" fmla="*/ 3335510 w 3406630"/>
                <a:gd name="connsiteY48" fmla="*/ 2286016 h 3078496"/>
                <a:gd name="connsiteX49" fmla="*/ 3355830 w 3406630"/>
                <a:gd name="connsiteY49" fmla="*/ 2255536 h 3078496"/>
                <a:gd name="connsiteX50" fmla="*/ 3396470 w 3406630"/>
                <a:gd name="connsiteY50" fmla="*/ 2164096 h 3078496"/>
                <a:gd name="connsiteX51" fmla="*/ 3406630 w 3406630"/>
                <a:gd name="connsiteY51" fmla="*/ 2133616 h 3078496"/>
                <a:gd name="connsiteX52" fmla="*/ 3396470 w 3406630"/>
                <a:gd name="connsiteY52" fmla="*/ 1869456 h 3078496"/>
                <a:gd name="connsiteX53" fmla="*/ 3335510 w 3406630"/>
                <a:gd name="connsiteY53" fmla="*/ 1727216 h 3078496"/>
                <a:gd name="connsiteX54" fmla="*/ 3315190 w 3406630"/>
                <a:gd name="connsiteY54" fmla="*/ 1676416 h 3078496"/>
                <a:gd name="connsiteX55" fmla="*/ 3305030 w 3406630"/>
                <a:gd name="connsiteY55" fmla="*/ 1605296 h 3078496"/>
                <a:gd name="connsiteX56" fmla="*/ 3294870 w 3406630"/>
                <a:gd name="connsiteY56" fmla="*/ 1564656 h 3078496"/>
                <a:gd name="connsiteX57" fmla="*/ 3305030 w 3406630"/>
                <a:gd name="connsiteY57" fmla="*/ 1381776 h 3078496"/>
                <a:gd name="connsiteX58" fmla="*/ 3325350 w 3406630"/>
                <a:gd name="connsiteY58" fmla="*/ 1320816 h 3078496"/>
                <a:gd name="connsiteX59" fmla="*/ 3335510 w 3406630"/>
                <a:gd name="connsiteY59" fmla="*/ 1280176 h 3078496"/>
                <a:gd name="connsiteX60" fmla="*/ 3396470 w 3406630"/>
                <a:gd name="connsiteY60" fmla="*/ 1127776 h 3078496"/>
                <a:gd name="connsiteX61" fmla="*/ 3386310 w 3406630"/>
                <a:gd name="connsiteY61" fmla="*/ 1076976 h 3078496"/>
                <a:gd name="connsiteX62" fmla="*/ 3345670 w 3406630"/>
                <a:gd name="connsiteY62" fmla="*/ 1046496 h 3078496"/>
                <a:gd name="connsiteX63" fmla="*/ 3254230 w 3406630"/>
                <a:gd name="connsiteY63" fmla="*/ 1005856 h 3078496"/>
                <a:gd name="connsiteX64" fmla="*/ 3193270 w 3406630"/>
                <a:gd name="connsiteY64" fmla="*/ 944896 h 3078496"/>
                <a:gd name="connsiteX65" fmla="*/ 3142470 w 3406630"/>
                <a:gd name="connsiteY65" fmla="*/ 883936 h 3078496"/>
                <a:gd name="connsiteX66" fmla="*/ 3132310 w 3406630"/>
                <a:gd name="connsiteY66" fmla="*/ 843296 h 3078496"/>
                <a:gd name="connsiteX67" fmla="*/ 3183110 w 3406630"/>
                <a:gd name="connsiteY67" fmla="*/ 731536 h 3078496"/>
                <a:gd name="connsiteX68" fmla="*/ 3213590 w 3406630"/>
                <a:gd name="connsiteY68" fmla="*/ 650256 h 3078496"/>
                <a:gd name="connsiteX69" fmla="*/ 3193270 w 3406630"/>
                <a:gd name="connsiteY69" fmla="*/ 518176 h 3078496"/>
                <a:gd name="connsiteX70" fmla="*/ 3162790 w 3406630"/>
                <a:gd name="connsiteY70" fmla="*/ 487696 h 3078496"/>
                <a:gd name="connsiteX71" fmla="*/ 3132310 w 3406630"/>
                <a:gd name="connsiteY71" fmla="*/ 447056 h 3078496"/>
                <a:gd name="connsiteX72" fmla="*/ 3111990 w 3406630"/>
                <a:gd name="connsiteY72" fmla="*/ 355616 h 3078496"/>
                <a:gd name="connsiteX73" fmla="*/ 3101830 w 3406630"/>
                <a:gd name="connsiteY73" fmla="*/ 304816 h 3078496"/>
                <a:gd name="connsiteX74" fmla="*/ 3061190 w 3406630"/>
                <a:gd name="connsiteY74" fmla="*/ 223536 h 3078496"/>
                <a:gd name="connsiteX75" fmla="*/ 3020550 w 3406630"/>
                <a:gd name="connsiteY75" fmla="*/ 142256 h 3078496"/>
                <a:gd name="connsiteX76" fmla="*/ 2949430 w 3406630"/>
                <a:gd name="connsiteY76" fmla="*/ 81296 h 3078496"/>
                <a:gd name="connsiteX77" fmla="*/ 2756390 w 3406630"/>
                <a:gd name="connsiteY77" fmla="*/ 60976 h 3078496"/>
                <a:gd name="connsiteX78" fmla="*/ 2573510 w 3406630"/>
                <a:gd name="connsiteY78" fmla="*/ 71136 h 3078496"/>
                <a:gd name="connsiteX79" fmla="*/ 2451027 w 3406630"/>
                <a:gd name="connsiteY79" fmla="*/ 124634 h 3078496"/>
                <a:gd name="connsiteX80" fmla="*/ 2231892 w 3406630"/>
                <a:gd name="connsiteY80" fmla="*/ 110742 h 3078496"/>
                <a:gd name="connsiteX81" fmla="*/ 2138047 w 3406630"/>
                <a:gd name="connsiteY81" fmla="*/ 148037 h 3078496"/>
                <a:gd name="connsiteX82" fmla="*/ 2069360 w 3406630"/>
                <a:gd name="connsiteY82" fmla="*/ 173243 h 3078496"/>
                <a:gd name="connsiteX83" fmla="*/ 1963910 w 3406630"/>
                <a:gd name="connsiteY83" fmla="*/ 152416 h 3078496"/>
                <a:gd name="connsiteX84" fmla="*/ 1933430 w 3406630"/>
                <a:gd name="connsiteY84" fmla="*/ 182896 h 3078496"/>
                <a:gd name="connsiteX85" fmla="*/ 1841990 w 3406630"/>
                <a:gd name="connsiteY85" fmla="*/ 172736 h 3078496"/>
                <a:gd name="connsiteX86" fmla="*/ 1811510 w 3406630"/>
                <a:gd name="connsiteY86" fmla="*/ 162576 h 3078496"/>
                <a:gd name="connsiteX87" fmla="*/ 1669270 w 3406630"/>
                <a:gd name="connsiteY87" fmla="*/ 142256 h 3078496"/>
                <a:gd name="connsiteX88" fmla="*/ 1608310 w 3406630"/>
                <a:gd name="connsiteY88" fmla="*/ 121936 h 3078496"/>
                <a:gd name="connsiteX89" fmla="*/ 1547350 w 3406630"/>
                <a:gd name="connsiteY89" fmla="*/ 91456 h 3078496"/>
                <a:gd name="connsiteX90" fmla="*/ 1496550 w 3406630"/>
                <a:gd name="connsiteY90" fmla="*/ 60976 h 3078496"/>
                <a:gd name="connsiteX91" fmla="*/ 1405110 w 3406630"/>
                <a:gd name="connsiteY91" fmla="*/ 30496 h 3078496"/>
                <a:gd name="connsiteX92" fmla="*/ 1374630 w 3406630"/>
                <a:gd name="connsiteY92" fmla="*/ 10176 h 3078496"/>
                <a:gd name="connsiteX93" fmla="*/ 1151110 w 3406630"/>
                <a:gd name="connsiteY93" fmla="*/ 30496 h 3078496"/>
                <a:gd name="connsiteX94" fmla="*/ 1079990 w 3406630"/>
                <a:gd name="connsiteY94" fmla="*/ 60976 h 3078496"/>
                <a:gd name="connsiteX95" fmla="*/ 1049510 w 3406630"/>
                <a:gd name="connsiteY95" fmla="*/ 91456 h 3078496"/>
                <a:gd name="connsiteX96" fmla="*/ 927590 w 3406630"/>
                <a:gd name="connsiteY96" fmla="*/ 121936 h 3078496"/>
                <a:gd name="connsiteX97" fmla="*/ 795510 w 3406630"/>
                <a:gd name="connsiteY97" fmla="*/ 101616 h 3078496"/>
                <a:gd name="connsiteX98" fmla="*/ 734550 w 3406630"/>
                <a:gd name="connsiteY98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22284 w 3354764"/>
                <a:gd name="connsiteY8" fmla="*/ 2570496 h 3078496"/>
                <a:gd name="connsiteX9" fmla="*/ 22284 w 3354764"/>
                <a:gd name="connsiteY9" fmla="*/ 2763536 h 3078496"/>
                <a:gd name="connsiteX10" fmla="*/ 134044 w 3354764"/>
                <a:gd name="connsiteY10" fmla="*/ 2865136 h 3078496"/>
                <a:gd name="connsiteX11" fmla="*/ 174684 w 3354764"/>
                <a:gd name="connsiteY11" fmla="*/ 2895616 h 3078496"/>
                <a:gd name="connsiteX12" fmla="*/ 225484 w 3354764"/>
                <a:gd name="connsiteY12" fmla="*/ 2915936 h 3078496"/>
                <a:gd name="connsiteX13" fmla="*/ 316924 w 3354764"/>
                <a:gd name="connsiteY13" fmla="*/ 2936256 h 3078496"/>
                <a:gd name="connsiteX14" fmla="*/ 540444 w 3354764"/>
                <a:gd name="connsiteY14" fmla="*/ 3007376 h 3078496"/>
                <a:gd name="connsiteX15" fmla="*/ 591244 w 3354764"/>
                <a:gd name="connsiteY15" fmla="*/ 3027696 h 3078496"/>
                <a:gd name="connsiteX16" fmla="*/ 631884 w 3354764"/>
                <a:gd name="connsiteY16" fmla="*/ 3037856 h 3078496"/>
                <a:gd name="connsiteX17" fmla="*/ 682684 w 3354764"/>
                <a:gd name="connsiteY17" fmla="*/ 3058176 h 3078496"/>
                <a:gd name="connsiteX18" fmla="*/ 733484 w 3354764"/>
                <a:gd name="connsiteY18" fmla="*/ 3068336 h 3078496"/>
                <a:gd name="connsiteX19" fmla="*/ 763964 w 3354764"/>
                <a:gd name="connsiteY19" fmla="*/ 3078496 h 3078496"/>
                <a:gd name="connsiteX20" fmla="*/ 885884 w 3354764"/>
                <a:gd name="connsiteY20" fmla="*/ 3068336 h 3078496"/>
                <a:gd name="connsiteX21" fmla="*/ 946844 w 3354764"/>
                <a:gd name="connsiteY21" fmla="*/ 3058176 h 3078496"/>
                <a:gd name="connsiteX22" fmla="*/ 1525964 w 3354764"/>
                <a:gd name="connsiteY22" fmla="*/ 3037856 h 3078496"/>
                <a:gd name="connsiteX23" fmla="*/ 1597084 w 3354764"/>
                <a:gd name="connsiteY23" fmla="*/ 2926096 h 3078496"/>
                <a:gd name="connsiteX24" fmla="*/ 1627564 w 3354764"/>
                <a:gd name="connsiteY24" fmla="*/ 2661936 h 3078496"/>
                <a:gd name="connsiteX25" fmla="*/ 1637724 w 3354764"/>
                <a:gd name="connsiteY25" fmla="*/ 2590816 h 3078496"/>
                <a:gd name="connsiteX26" fmla="*/ 1749484 w 3354764"/>
                <a:gd name="connsiteY26" fmla="*/ 2570496 h 3078496"/>
                <a:gd name="connsiteX27" fmla="*/ 2237164 w 3354764"/>
                <a:gd name="connsiteY27" fmla="*/ 2590816 h 3078496"/>
                <a:gd name="connsiteX28" fmla="*/ 2298124 w 3354764"/>
                <a:gd name="connsiteY28" fmla="*/ 2600976 h 3078496"/>
                <a:gd name="connsiteX29" fmla="*/ 2348924 w 3354764"/>
                <a:gd name="connsiteY29" fmla="*/ 2621296 h 3078496"/>
                <a:gd name="connsiteX30" fmla="*/ 2389564 w 3354764"/>
                <a:gd name="connsiteY30" fmla="*/ 2702576 h 3078496"/>
                <a:gd name="connsiteX31" fmla="*/ 2409884 w 3354764"/>
                <a:gd name="connsiteY31" fmla="*/ 2763536 h 3078496"/>
                <a:gd name="connsiteX32" fmla="*/ 2430204 w 3354764"/>
                <a:gd name="connsiteY32" fmla="*/ 2804176 h 3078496"/>
                <a:gd name="connsiteX33" fmla="*/ 2470844 w 3354764"/>
                <a:gd name="connsiteY33" fmla="*/ 2885456 h 3078496"/>
                <a:gd name="connsiteX34" fmla="*/ 2501324 w 3354764"/>
                <a:gd name="connsiteY34" fmla="*/ 2926096 h 3078496"/>
                <a:gd name="connsiteX35" fmla="*/ 2531804 w 3354764"/>
                <a:gd name="connsiteY35" fmla="*/ 2936256 h 3078496"/>
                <a:gd name="connsiteX36" fmla="*/ 2643564 w 3354764"/>
                <a:gd name="connsiteY36" fmla="*/ 2966736 h 3078496"/>
                <a:gd name="connsiteX37" fmla="*/ 2856924 w 3354764"/>
                <a:gd name="connsiteY37" fmla="*/ 2956576 h 3078496"/>
                <a:gd name="connsiteX38" fmla="*/ 2958524 w 3354764"/>
                <a:gd name="connsiteY38" fmla="*/ 2926096 h 3078496"/>
                <a:gd name="connsiteX39" fmla="*/ 3049964 w 3354764"/>
                <a:gd name="connsiteY39" fmla="*/ 2875296 h 3078496"/>
                <a:gd name="connsiteX40" fmla="*/ 3070284 w 3354764"/>
                <a:gd name="connsiteY40" fmla="*/ 2844816 h 3078496"/>
                <a:gd name="connsiteX41" fmla="*/ 3080444 w 3354764"/>
                <a:gd name="connsiteY41" fmla="*/ 2814336 h 3078496"/>
                <a:gd name="connsiteX42" fmla="*/ 3100764 w 3354764"/>
                <a:gd name="connsiteY42" fmla="*/ 2641616 h 3078496"/>
                <a:gd name="connsiteX43" fmla="*/ 3131244 w 3354764"/>
                <a:gd name="connsiteY43" fmla="*/ 2540016 h 3078496"/>
                <a:gd name="connsiteX44" fmla="*/ 3161724 w 3354764"/>
                <a:gd name="connsiteY44" fmla="*/ 2479056 h 3078496"/>
                <a:gd name="connsiteX45" fmla="*/ 3212524 w 3354764"/>
                <a:gd name="connsiteY45" fmla="*/ 2377456 h 3078496"/>
                <a:gd name="connsiteX46" fmla="*/ 3253164 w 3354764"/>
                <a:gd name="connsiteY46" fmla="*/ 2306336 h 3078496"/>
                <a:gd name="connsiteX47" fmla="*/ 3283644 w 3354764"/>
                <a:gd name="connsiteY47" fmla="*/ 2286016 h 3078496"/>
                <a:gd name="connsiteX48" fmla="*/ 3303964 w 3354764"/>
                <a:gd name="connsiteY48" fmla="*/ 2255536 h 3078496"/>
                <a:gd name="connsiteX49" fmla="*/ 3344604 w 3354764"/>
                <a:gd name="connsiteY49" fmla="*/ 2164096 h 3078496"/>
                <a:gd name="connsiteX50" fmla="*/ 3354764 w 3354764"/>
                <a:gd name="connsiteY50" fmla="*/ 2133616 h 3078496"/>
                <a:gd name="connsiteX51" fmla="*/ 3344604 w 3354764"/>
                <a:gd name="connsiteY51" fmla="*/ 1869456 h 3078496"/>
                <a:gd name="connsiteX52" fmla="*/ 3283644 w 3354764"/>
                <a:gd name="connsiteY52" fmla="*/ 1727216 h 3078496"/>
                <a:gd name="connsiteX53" fmla="*/ 3263324 w 3354764"/>
                <a:gd name="connsiteY53" fmla="*/ 1676416 h 3078496"/>
                <a:gd name="connsiteX54" fmla="*/ 3253164 w 3354764"/>
                <a:gd name="connsiteY54" fmla="*/ 1605296 h 3078496"/>
                <a:gd name="connsiteX55" fmla="*/ 3243004 w 3354764"/>
                <a:gd name="connsiteY55" fmla="*/ 1564656 h 3078496"/>
                <a:gd name="connsiteX56" fmla="*/ 3253164 w 3354764"/>
                <a:gd name="connsiteY56" fmla="*/ 1381776 h 3078496"/>
                <a:gd name="connsiteX57" fmla="*/ 3273484 w 3354764"/>
                <a:gd name="connsiteY57" fmla="*/ 1320816 h 3078496"/>
                <a:gd name="connsiteX58" fmla="*/ 3283644 w 3354764"/>
                <a:gd name="connsiteY58" fmla="*/ 1280176 h 3078496"/>
                <a:gd name="connsiteX59" fmla="*/ 3344604 w 3354764"/>
                <a:gd name="connsiteY59" fmla="*/ 1127776 h 3078496"/>
                <a:gd name="connsiteX60" fmla="*/ 3334444 w 3354764"/>
                <a:gd name="connsiteY60" fmla="*/ 1076976 h 3078496"/>
                <a:gd name="connsiteX61" fmla="*/ 3293804 w 3354764"/>
                <a:gd name="connsiteY61" fmla="*/ 1046496 h 3078496"/>
                <a:gd name="connsiteX62" fmla="*/ 3202364 w 3354764"/>
                <a:gd name="connsiteY62" fmla="*/ 1005856 h 3078496"/>
                <a:gd name="connsiteX63" fmla="*/ 3141404 w 3354764"/>
                <a:gd name="connsiteY63" fmla="*/ 944896 h 3078496"/>
                <a:gd name="connsiteX64" fmla="*/ 3090604 w 3354764"/>
                <a:gd name="connsiteY64" fmla="*/ 883936 h 3078496"/>
                <a:gd name="connsiteX65" fmla="*/ 3080444 w 3354764"/>
                <a:gd name="connsiteY65" fmla="*/ 843296 h 3078496"/>
                <a:gd name="connsiteX66" fmla="*/ 3131244 w 3354764"/>
                <a:gd name="connsiteY66" fmla="*/ 731536 h 3078496"/>
                <a:gd name="connsiteX67" fmla="*/ 3161724 w 3354764"/>
                <a:gd name="connsiteY67" fmla="*/ 650256 h 3078496"/>
                <a:gd name="connsiteX68" fmla="*/ 3141404 w 3354764"/>
                <a:gd name="connsiteY68" fmla="*/ 518176 h 3078496"/>
                <a:gd name="connsiteX69" fmla="*/ 3110924 w 3354764"/>
                <a:gd name="connsiteY69" fmla="*/ 487696 h 3078496"/>
                <a:gd name="connsiteX70" fmla="*/ 3080444 w 3354764"/>
                <a:gd name="connsiteY70" fmla="*/ 447056 h 3078496"/>
                <a:gd name="connsiteX71" fmla="*/ 3060124 w 3354764"/>
                <a:gd name="connsiteY71" fmla="*/ 355616 h 3078496"/>
                <a:gd name="connsiteX72" fmla="*/ 3049964 w 3354764"/>
                <a:gd name="connsiteY72" fmla="*/ 304816 h 3078496"/>
                <a:gd name="connsiteX73" fmla="*/ 3009324 w 3354764"/>
                <a:gd name="connsiteY73" fmla="*/ 223536 h 3078496"/>
                <a:gd name="connsiteX74" fmla="*/ 2968684 w 3354764"/>
                <a:gd name="connsiteY74" fmla="*/ 142256 h 3078496"/>
                <a:gd name="connsiteX75" fmla="*/ 2897564 w 3354764"/>
                <a:gd name="connsiteY75" fmla="*/ 81296 h 3078496"/>
                <a:gd name="connsiteX76" fmla="*/ 2704524 w 3354764"/>
                <a:gd name="connsiteY76" fmla="*/ 60976 h 3078496"/>
                <a:gd name="connsiteX77" fmla="*/ 2521644 w 3354764"/>
                <a:gd name="connsiteY77" fmla="*/ 71136 h 3078496"/>
                <a:gd name="connsiteX78" fmla="*/ 2399161 w 3354764"/>
                <a:gd name="connsiteY78" fmla="*/ 124634 h 3078496"/>
                <a:gd name="connsiteX79" fmla="*/ 2180026 w 3354764"/>
                <a:gd name="connsiteY79" fmla="*/ 110742 h 3078496"/>
                <a:gd name="connsiteX80" fmla="*/ 2086181 w 3354764"/>
                <a:gd name="connsiteY80" fmla="*/ 148037 h 3078496"/>
                <a:gd name="connsiteX81" fmla="*/ 2017494 w 3354764"/>
                <a:gd name="connsiteY81" fmla="*/ 173243 h 3078496"/>
                <a:gd name="connsiteX82" fmla="*/ 1912044 w 3354764"/>
                <a:gd name="connsiteY82" fmla="*/ 152416 h 3078496"/>
                <a:gd name="connsiteX83" fmla="*/ 1881564 w 3354764"/>
                <a:gd name="connsiteY83" fmla="*/ 182896 h 3078496"/>
                <a:gd name="connsiteX84" fmla="*/ 1790124 w 3354764"/>
                <a:gd name="connsiteY84" fmla="*/ 172736 h 3078496"/>
                <a:gd name="connsiteX85" fmla="*/ 1759644 w 3354764"/>
                <a:gd name="connsiteY85" fmla="*/ 162576 h 3078496"/>
                <a:gd name="connsiteX86" fmla="*/ 1617404 w 3354764"/>
                <a:gd name="connsiteY86" fmla="*/ 142256 h 3078496"/>
                <a:gd name="connsiteX87" fmla="*/ 1556444 w 3354764"/>
                <a:gd name="connsiteY87" fmla="*/ 121936 h 3078496"/>
                <a:gd name="connsiteX88" fmla="*/ 1495484 w 3354764"/>
                <a:gd name="connsiteY88" fmla="*/ 91456 h 3078496"/>
                <a:gd name="connsiteX89" fmla="*/ 1444684 w 3354764"/>
                <a:gd name="connsiteY89" fmla="*/ 60976 h 3078496"/>
                <a:gd name="connsiteX90" fmla="*/ 1353244 w 3354764"/>
                <a:gd name="connsiteY90" fmla="*/ 30496 h 3078496"/>
                <a:gd name="connsiteX91" fmla="*/ 1322764 w 3354764"/>
                <a:gd name="connsiteY91" fmla="*/ 10176 h 3078496"/>
                <a:gd name="connsiteX92" fmla="*/ 1099244 w 3354764"/>
                <a:gd name="connsiteY92" fmla="*/ 30496 h 3078496"/>
                <a:gd name="connsiteX93" fmla="*/ 1028124 w 3354764"/>
                <a:gd name="connsiteY93" fmla="*/ 60976 h 3078496"/>
                <a:gd name="connsiteX94" fmla="*/ 997644 w 3354764"/>
                <a:gd name="connsiteY94" fmla="*/ 91456 h 3078496"/>
                <a:gd name="connsiteX95" fmla="*/ 875724 w 3354764"/>
                <a:gd name="connsiteY95" fmla="*/ 121936 h 3078496"/>
                <a:gd name="connsiteX96" fmla="*/ 743644 w 3354764"/>
                <a:gd name="connsiteY96" fmla="*/ 101616 h 3078496"/>
                <a:gd name="connsiteX97" fmla="*/ 682684 w 3354764"/>
                <a:gd name="connsiteY97" fmla="*/ 81296 h 3078496"/>
                <a:gd name="connsiteX0" fmla="*/ 758638 w 3430718"/>
                <a:gd name="connsiteY0" fmla="*/ 81296 h 3078496"/>
                <a:gd name="connsiteX1" fmla="*/ 413198 w 3430718"/>
                <a:gd name="connsiteY1" fmla="*/ 152416 h 3078496"/>
                <a:gd name="connsiteX2" fmla="*/ 372558 w 3430718"/>
                <a:gd name="connsiteY2" fmla="*/ 162576 h 3078496"/>
                <a:gd name="connsiteX3" fmla="*/ 321758 w 3430718"/>
                <a:gd name="connsiteY3" fmla="*/ 182896 h 3078496"/>
                <a:gd name="connsiteX4" fmla="*/ 591638 w 3430718"/>
                <a:gd name="connsiteY4" fmla="*/ 927011 h 3078496"/>
                <a:gd name="connsiteX5" fmla="*/ 1299252 w 3430718"/>
                <a:gd name="connsiteY5" fmla="*/ 1300147 h 3078496"/>
                <a:gd name="connsiteX6" fmla="*/ 1016297 w 3430718"/>
                <a:gd name="connsiteY6" fmla="*/ 1810056 h 3078496"/>
                <a:gd name="connsiteX7" fmla="*/ 1766023 w 3430718"/>
                <a:gd name="connsiteY7" fmla="*/ 1903423 h 3078496"/>
                <a:gd name="connsiteX8" fmla="*/ 98238 w 3430718"/>
                <a:gd name="connsiteY8" fmla="*/ 2763536 h 3078496"/>
                <a:gd name="connsiteX9" fmla="*/ 209998 w 3430718"/>
                <a:gd name="connsiteY9" fmla="*/ 2865136 h 3078496"/>
                <a:gd name="connsiteX10" fmla="*/ 250638 w 3430718"/>
                <a:gd name="connsiteY10" fmla="*/ 2895616 h 3078496"/>
                <a:gd name="connsiteX11" fmla="*/ 301438 w 3430718"/>
                <a:gd name="connsiteY11" fmla="*/ 2915936 h 3078496"/>
                <a:gd name="connsiteX12" fmla="*/ 392878 w 3430718"/>
                <a:gd name="connsiteY12" fmla="*/ 2936256 h 3078496"/>
                <a:gd name="connsiteX13" fmla="*/ 616398 w 3430718"/>
                <a:gd name="connsiteY13" fmla="*/ 3007376 h 3078496"/>
                <a:gd name="connsiteX14" fmla="*/ 667198 w 3430718"/>
                <a:gd name="connsiteY14" fmla="*/ 3027696 h 3078496"/>
                <a:gd name="connsiteX15" fmla="*/ 707838 w 3430718"/>
                <a:gd name="connsiteY15" fmla="*/ 3037856 h 3078496"/>
                <a:gd name="connsiteX16" fmla="*/ 758638 w 3430718"/>
                <a:gd name="connsiteY16" fmla="*/ 3058176 h 3078496"/>
                <a:gd name="connsiteX17" fmla="*/ 809438 w 3430718"/>
                <a:gd name="connsiteY17" fmla="*/ 3068336 h 3078496"/>
                <a:gd name="connsiteX18" fmla="*/ 839918 w 3430718"/>
                <a:gd name="connsiteY18" fmla="*/ 3078496 h 3078496"/>
                <a:gd name="connsiteX19" fmla="*/ 961838 w 3430718"/>
                <a:gd name="connsiteY19" fmla="*/ 3068336 h 3078496"/>
                <a:gd name="connsiteX20" fmla="*/ 1022798 w 3430718"/>
                <a:gd name="connsiteY20" fmla="*/ 3058176 h 3078496"/>
                <a:gd name="connsiteX21" fmla="*/ 1601918 w 3430718"/>
                <a:gd name="connsiteY21" fmla="*/ 3037856 h 3078496"/>
                <a:gd name="connsiteX22" fmla="*/ 1673038 w 3430718"/>
                <a:gd name="connsiteY22" fmla="*/ 2926096 h 3078496"/>
                <a:gd name="connsiteX23" fmla="*/ 1703518 w 3430718"/>
                <a:gd name="connsiteY23" fmla="*/ 2661936 h 3078496"/>
                <a:gd name="connsiteX24" fmla="*/ 1713678 w 3430718"/>
                <a:gd name="connsiteY24" fmla="*/ 2590816 h 3078496"/>
                <a:gd name="connsiteX25" fmla="*/ 1825438 w 3430718"/>
                <a:gd name="connsiteY25" fmla="*/ 2570496 h 3078496"/>
                <a:gd name="connsiteX26" fmla="*/ 2313118 w 3430718"/>
                <a:gd name="connsiteY26" fmla="*/ 2590816 h 3078496"/>
                <a:gd name="connsiteX27" fmla="*/ 2374078 w 3430718"/>
                <a:gd name="connsiteY27" fmla="*/ 2600976 h 3078496"/>
                <a:gd name="connsiteX28" fmla="*/ 2424878 w 3430718"/>
                <a:gd name="connsiteY28" fmla="*/ 2621296 h 3078496"/>
                <a:gd name="connsiteX29" fmla="*/ 2465518 w 3430718"/>
                <a:gd name="connsiteY29" fmla="*/ 2702576 h 3078496"/>
                <a:gd name="connsiteX30" fmla="*/ 2485838 w 3430718"/>
                <a:gd name="connsiteY30" fmla="*/ 2763536 h 3078496"/>
                <a:gd name="connsiteX31" fmla="*/ 2506158 w 3430718"/>
                <a:gd name="connsiteY31" fmla="*/ 2804176 h 3078496"/>
                <a:gd name="connsiteX32" fmla="*/ 2546798 w 3430718"/>
                <a:gd name="connsiteY32" fmla="*/ 2885456 h 3078496"/>
                <a:gd name="connsiteX33" fmla="*/ 2577278 w 3430718"/>
                <a:gd name="connsiteY33" fmla="*/ 2926096 h 3078496"/>
                <a:gd name="connsiteX34" fmla="*/ 2607758 w 3430718"/>
                <a:gd name="connsiteY34" fmla="*/ 2936256 h 3078496"/>
                <a:gd name="connsiteX35" fmla="*/ 2719518 w 3430718"/>
                <a:gd name="connsiteY35" fmla="*/ 2966736 h 3078496"/>
                <a:gd name="connsiteX36" fmla="*/ 2932878 w 3430718"/>
                <a:gd name="connsiteY36" fmla="*/ 2956576 h 3078496"/>
                <a:gd name="connsiteX37" fmla="*/ 3034478 w 3430718"/>
                <a:gd name="connsiteY37" fmla="*/ 2926096 h 3078496"/>
                <a:gd name="connsiteX38" fmla="*/ 3125918 w 3430718"/>
                <a:gd name="connsiteY38" fmla="*/ 2875296 h 3078496"/>
                <a:gd name="connsiteX39" fmla="*/ 3146238 w 3430718"/>
                <a:gd name="connsiteY39" fmla="*/ 2844816 h 3078496"/>
                <a:gd name="connsiteX40" fmla="*/ 3156398 w 3430718"/>
                <a:gd name="connsiteY40" fmla="*/ 2814336 h 3078496"/>
                <a:gd name="connsiteX41" fmla="*/ 3176718 w 3430718"/>
                <a:gd name="connsiteY41" fmla="*/ 2641616 h 3078496"/>
                <a:gd name="connsiteX42" fmla="*/ 3207198 w 3430718"/>
                <a:gd name="connsiteY42" fmla="*/ 2540016 h 3078496"/>
                <a:gd name="connsiteX43" fmla="*/ 3237678 w 3430718"/>
                <a:gd name="connsiteY43" fmla="*/ 2479056 h 3078496"/>
                <a:gd name="connsiteX44" fmla="*/ 3288478 w 3430718"/>
                <a:gd name="connsiteY44" fmla="*/ 2377456 h 3078496"/>
                <a:gd name="connsiteX45" fmla="*/ 3329118 w 3430718"/>
                <a:gd name="connsiteY45" fmla="*/ 2306336 h 3078496"/>
                <a:gd name="connsiteX46" fmla="*/ 3359598 w 3430718"/>
                <a:gd name="connsiteY46" fmla="*/ 2286016 h 3078496"/>
                <a:gd name="connsiteX47" fmla="*/ 3379918 w 3430718"/>
                <a:gd name="connsiteY47" fmla="*/ 2255536 h 3078496"/>
                <a:gd name="connsiteX48" fmla="*/ 3420558 w 3430718"/>
                <a:gd name="connsiteY48" fmla="*/ 2164096 h 3078496"/>
                <a:gd name="connsiteX49" fmla="*/ 3430718 w 3430718"/>
                <a:gd name="connsiteY49" fmla="*/ 2133616 h 3078496"/>
                <a:gd name="connsiteX50" fmla="*/ 3420558 w 3430718"/>
                <a:gd name="connsiteY50" fmla="*/ 1869456 h 3078496"/>
                <a:gd name="connsiteX51" fmla="*/ 3359598 w 3430718"/>
                <a:gd name="connsiteY51" fmla="*/ 1727216 h 3078496"/>
                <a:gd name="connsiteX52" fmla="*/ 3339278 w 3430718"/>
                <a:gd name="connsiteY52" fmla="*/ 1676416 h 3078496"/>
                <a:gd name="connsiteX53" fmla="*/ 3329118 w 3430718"/>
                <a:gd name="connsiteY53" fmla="*/ 1605296 h 3078496"/>
                <a:gd name="connsiteX54" fmla="*/ 3318958 w 3430718"/>
                <a:gd name="connsiteY54" fmla="*/ 1564656 h 3078496"/>
                <a:gd name="connsiteX55" fmla="*/ 3329118 w 3430718"/>
                <a:gd name="connsiteY55" fmla="*/ 1381776 h 3078496"/>
                <a:gd name="connsiteX56" fmla="*/ 3349438 w 3430718"/>
                <a:gd name="connsiteY56" fmla="*/ 1320816 h 3078496"/>
                <a:gd name="connsiteX57" fmla="*/ 3359598 w 3430718"/>
                <a:gd name="connsiteY57" fmla="*/ 1280176 h 3078496"/>
                <a:gd name="connsiteX58" fmla="*/ 3420558 w 3430718"/>
                <a:gd name="connsiteY58" fmla="*/ 1127776 h 3078496"/>
                <a:gd name="connsiteX59" fmla="*/ 3410398 w 3430718"/>
                <a:gd name="connsiteY59" fmla="*/ 1076976 h 3078496"/>
                <a:gd name="connsiteX60" fmla="*/ 3369758 w 3430718"/>
                <a:gd name="connsiteY60" fmla="*/ 1046496 h 3078496"/>
                <a:gd name="connsiteX61" fmla="*/ 3278318 w 3430718"/>
                <a:gd name="connsiteY61" fmla="*/ 1005856 h 3078496"/>
                <a:gd name="connsiteX62" fmla="*/ 3217358 w 3430718"/>
                <a:gd name="connsiteY62" fmla="*/ 944896 h 3078496"/>
                <a:gd name="connsiteX63" fmla="*/ 3166558 w 3430718"/>
                <a:gd name="connsiteY63" fmla="*/ 883936 h 3078496"/>
                <a:gd name="connsiteX64" fmla="*/ 3156398 w 3430718"/>
                <a:gd name="connsiteY64" fmla="*/ 843296 h 3078496"/>
                <a:gd name="connsiteX65" fmla="*/ 3207198 w 3430718"/>
                <a:gd name="connsiteY65" fmla="*/ 731536 h 3078496"/>
                <a:gd name="connsiteX66" fmla="*/ 3237678 w 3430718"/>
                <a:gd name="connsiteY66" fmla="*/ 650256 h 3078496"/>
                <a:gd name="connsiteX67" fmla="*/ 3217358 w 3430718"/>
                <a:gd name="connsiteY67" fmla="*/ 518176 h 3078496"/>
                <a:gd name="connsiteX68" fmla="*/ 3186878 w 3430718"/>
                <a:gd name="connsiteY68" fmla="*/ 487696 h 3078496"/>
                <a:gd name="connsiteX69" fmla="*/ 3156398 w 3430718"/>
                <a:gd name="connsiteY69" fmla="*/ 447056 h 3078496"/>
                <a:gd name="connsiteX70" fmla="*/ 3136078 w 3430718"/>
                <a:gd name="connsiteY70" fmla="*/ 355616 h 3078496"/>
                <a:gd name="connsiteX71" fmla="*/ 3125918 w 3430718"/>
                <a:gd name="connsiteY71" fmla="*/ 304816 h 3078496"/>
                <a:gd name="connsiteX72" fmla="*/ 3085278 w 3430718"/>
                <a:gd name="connsiteY72" fmla="*/ 223536 h 3078496"/>
                <a:gd name="connsiteX73" fmla="*/ 3044638 w 3430718"/>
                <a:gd name="connsiteY73" fmla="*/ 142256 h 3078496"/>
                <a:gd name="connsiteX74" fmla="*/ 2973518 w 3430718"/>
                <a:gd name="connsiteY74" fmla="*/ 81296 h 3078496"/>
                <a:gd name="connsiteX75" fmla="*/ 2780478 w 3430718"/>
                <a:gd name="connsiteY75" fmla="*/ 60976 h 3078496"/>
                <a:gd name="connsiteX76" fmla="*/ 2597598 w 3430718"/>
                <a:gd name="connsiteY76" fmla="*/ 71136 h 3078496"/>
                <a:gd name="connsiteX77" fmla="*/ 2475115 w 3430718"/>
                <a:gd name="connsiteY77" fmla="*/ 124634 h 3078496"/>
                <a:gd name="connsiteX78" fmla="*/ 2255980 w 3430718"/>
                <a:gd name="connsiteY78" fmla="*/ 110742 h 3078496"/>
                <a:gd name="connsiteX79" fmla="*/ 2162135 w 3430718"/>
                <a:gd name="connsiteY79" fmla="*/ 148037 h 3078496"/>
                <a:gd name="connsiteX80" fmla="*/ 2093448 w 3430718"/>
                <a:gd name="connsiteY80" fmla="*/ 173243 h 3078496"/>
                <a:gd name="connsiteX81" fmla="*/ 1987998 w 3430718"/>
                <a:gd name="connsiteY81" fmla="*/ 152416 h 3078496"/>
                <a:gd name="connsiteX82" fmla="*/ 1957518 w 3430718"/>
                <a:gd name="connsiteY82" fmla="*/ 182896 h 3078496"/>
                <a:gd name="connsiteX83" fmla="*/ 1866078 w 3430718"/>
                <a:gd name="connsiteY83" fmla="*/ 172736 h 3078496"/>
                <a:gd name="connsiteX84" fmla="*/ 1835598 w 3430718"/>
                <a:gd name="connsiteY84" fmla="*/ 162576 h 3078496"/>
                <a:gd name="connsiteX85" fmla="*/ 1693358 w 3430718"/>
                <a:gd name="connsiteY85" fmla="*/ 142256 h 3078496"/>
                <a:gd name="connsiteX86" fmla="*/ 1632398 w 3430718"/>
                <a:gd name="connsiteY86" fmla="*/ 121936 h 3078496"/>
                <a:gd name="connsiteX87" fmla="*/ 1571438 w 3430718"/>
                <a:gd name="connsiteY87" fmla="*/ 91456 h 3078496"/>
                <a:gd name="connsiteX88" fmla="*/ 1520638 w 3430718"/>
                <a:gd name="connsiteY88" fmla="*/ 60976 h 3078496"/>
                <a:gd name="connsiteX89" fmla="*/ 1429198 w 3430718"/>
                <a:gd name="connsiteY89" fmla="*/ 30496 h 3078496"/>
                <a:gd name="connsiteX90" fmla="*/ 1398718 w 3430718"/>
                <a:gd name="connsiteY90" fmla="*/ 10176 h 3078496"/>
                <a:gd name="connsiteX91" fmla="*/ 1175198 w 3430718"/>
                <a:gd name="connsiteY91" fmla="*/ 30496 h 3078496"/>
                <a:gd name="connsiteX92" fmla="*/ 1104078 w 3430718"/>
                <a:gd name="connsiteY92" fmla="*/ 60976 h 3078496"/>
                <a:gd name="connsiteX93" fmla="*/ 1073598 w 3430718"/>
                <a:gd name="connsiteY93" fmla="*/ 91456 h 3078496"/>
                <a:gd name="connsiteX94" fmla="*/ 951678 w 3430718"/>
                <a:gd name="connsiteY94" fmla="*/ 121936 h 3078496"/>
                <a:gd name="connsiteX95" fmla="*/ 819598 w 3430718"/>
                <a:gd name="connsiteY95" fmla="*/ 101616 h 3078496"/>
                <a:gd name="connsiteX96" fmla="*/ 758638 w 3430718"/>
                <a:gd name="connsiteY96" fmla="*/ 81296 h 3078496"/>
                <a:gd name="connsiteX0" fmla="*/ 654119 w 3326199"/>
                <a:gd name="connsiteY0" fmla="*/ 81296 h 3078496"/>
                <a:gd name="connsiteX1" fmla="*/ 308679 w 3326199"/>
                <a:gd name="connsiteY1" fmla="*/ 152416 h 3078496"/>
                <a:gd name="connsiteX2" fmla="*/ 268039 w 3326199"/>
                <a:gd name="connsiteY2" fmla="*/ 162576 h 3078496"/>
                <a:gd name="connsiteX3" fmla="*/ 217239 w 3326199"/>
                <a:gd name="connsiteY3" fmla="*/ 182896 h 3078496"/>
                <a:gd name="connsiteX4" fmla="*/ 487119 w 3326199"/>
                <a:gd name="connsiteY4" fmla="*/ 927011 h 3078496"/>
                <a:gd name="connsiteX5" fmla="*/ 1194733 w 3326199"/>
                <a:gd name="connsiteY5" fmla="*/ 1300147 h 3078496"/>
                <a:gd name="connsiteX6" fmla="*/ 911778 w 3326199"/>
                <a:gd name="connsiteY6" fmla="*/ 1810056 h 3078496"/>
                <a:gd name="connsiteX7" fmla="*/ 1661504 w 3326199"/>
                <a:gd name="connsiteY7" fmla="*/ 1903423 h 3078496"/>
                <a:gd name="connsiteX8" fmla="*/ 105479 w 3326199"/>
                <a:gd name="connsiteY8" fmla="*/ 2865136 h 3078496"/>
                <a:gd name="connsiteX9" fmla="*/ 146119 w 3326199"/>
                <a:gd name="connsiteY9" fmla="*/ 2895616 h 3078496"/>
                <a:gd name="connsiteX10" fmla="*/ 196919 w 3326199"/>
                <a:gd name="connsiteY10" fmla="*/ 2915936 h 3078496"/>
                <a:gd name="connsiteX11" fmla="*/ 288359 w 3326199"/>
                <a:gd name="connsiteY11" fmla="*/ 2936256 h 3078496"/>
                <a:gd name="connsiteX12" fmla="*/ 511879 w 3326199"/>
                <a:gd name="connsiteY12" fmla="*/ 3007376 h 3078496"/>
                <a:gd name="connsiteX13" fmla="*/ 562679 w 3326199"/>
                <a:gd name="connsiteY13" fmla="*/ 3027696 h 3078496"/>
                <a:gd name="connsiteX14" fmla="*/ 603319 w 3326199"/>
                <a:gd name="connsiteY14" fmla="*/ 3037856 h 3078496"/>
                <a:gd name="connsiteX15" fmla="*/ 654119 w 3326199"/>
                <a:gd name="connsiteY15" fmla="*/ 3058176 h 3078496"/>
                <a:gd name="connsiteX16" fmla="*/ 704919 w 3326199"/>
                <a:gd name="connsiteY16" fmla="*/ 3068336 h 3078496"/>
                <a:gd name="connsiteX17" fmla="*/ 735399 w 3326199"/>
                <a:gd name="connsiteY17" fmla="*/ 3078496 h 3078496"/>
                <a:gd name="connsiteX18" fmla="*/ 857319 w 3326199"/>
                <a:gd name="connsiteY18" fmla="*/ 3068336 h 3078496"/>
                <a:gd name="connsiteX19" fmla="*/ 918279 w 3326199"/>
                <a:gd name="connsiteY19" fmla="*/ 3058176 h 3078496"/>
                <a:gd name="connsiteX20" fmla="*/ 1497399 w 3326199"/>
                <a:gd name="connsiteY20" fmla="*/ 3037856 h 3078496"/>
                <a:gd name="connsiteX21" fmla="*/ 1568519 w 3326199"/>
                <a:gd name="connsiteY21" fmla="*/ 2926096 h 3078496"/>
                <a:gd name="connsiteX22" fmla="*/ 1598999 w 3326199"/>
                <a:gd name="connsiteY22" fmla="*/ 2661936 h 3078496"/>
                <a:gd name="connsiteX23" fmla="*/ 1609159 w 3326199"/>
                <a:gd name="connsiteY23" fmla="*/ 2590816 h 3078496"/>
                <a:gd name="connsiteX24" fmla="*/ 1720919 w 3326199"/>
                <a:gd name="connsiteY24" fmla="*/ 2570496 h 3078496"/>
                <a:gd name="connsiteX25" fmla="*/ 2208599 w 3326199"/>
                <a:gd name="connsiteY25" fmla="*/ 2590816 h 3078496"/>
                <a:gd name="connsiteX26" fmla="*/ 2269559 w 3326199"/>
                <a:gd name="connsiteY26" fmla="*/ 2600976 h 3078496"/>
                <a:gd name="connsiteX27" fmla="*/ 2320359 w 3326199"/>
                <a:gd name="connsiteY27" fmla="*/ 2621296 h 3078496"/>
                <a:gd name="connsiteX28" fmla="*/ 2360999 w 3326199"/>
                <a:gd name="connsiteY28" fmla="*/ 2702576 h 3078496"/>
                <a:gd name="connsiteX29" fmla="*/ 2381319 w 3326199"/>
                <a:gd name="connsiteY29" fmla="*/ 2763536 h 3078496"/>
                <a:gd name="connsiteX30" fmla="*/ 2401639 w 3326199"/>
                <a:gd name="connsiteY30" fmla="*/ 2804176 h 3078496"/>
                <a:gd name="connsiteX31" fmla="*/ 2442279 w 3326199"/>
                <a:gd name="connsiteY31" fmla="*/ 2885456 h 3078496"/>
                <a:gd name="connsiteX32" fmla="*/ 2472759 w 3326199"/>
                <a:gd name="connsiteY32" fmla="*/ 2926096 h 3078496"/>
                <a:gd name="connsiteX33" fmla="*/ 2503239 w 3326199"/>
                <a:gd name="connsiteY33" fmla="*/ 2936256 h 3078496"/>
                <a:gd name="connsiteX34" fmla="*/ 2614999 w 3326199"/>
                <a:gd name="connsiteY34" fmla="*/ 2966736 h 3078496"/>
                <a:gd name="connsiteX35" fmla="*/ 2828359 w 3326199"/>
                <a:gd name="connsiteY35" fmla="*/ 2956576 h 3078496"/>
                <a:gd name="connsiteX36" fmla="*/ 2929959 w 3326199"/>
                <a:gd name="connsiteY36" fmla="*/ 2926096 h 3078496"/>
                <a:gd name="connsiteX37" fmla="*/ 3021399 w 3326199"/>
                <a:gd name="connsiteY37" fmla="*/ 2875296 h 3078496"/>
                <a:gd name="connsiteX38" fmla="*/ 3041719 w 3326199"/>
                <a:gd name="connsiteY38" fmla="*/ 2844816 h 3078496"/>
                <a:gd name="connsiteX39" fmla="*/ 3051879 w 3326199"/>
                <a:gd name="connsiteY39" fmla="*/ 2814336 h 3078496"/>
                <a:gd name="connsiteX40" fmla="*/ 3072199 w 3326199"/>
                <a:gd name="connsiteY40" fmla="*/ 2641616 h 3078496"/>
                <a:gd name="connsiteX41" fmla="*/ 3102679 w 3326199"/>
                <a:gd name="connsiteY41" fmla="*/ 2540016 h 3078496"/>
                <a:gd name="connsiteX42" fmla="*/ 3133159 w 3326199"/>
                <a:gd name="connsiteY42" fmla="*/ 2479056 h 3078496"/>
                <a:gd name="connsiteX43" fmla="*/ 3183959 w 3326199"/>
                <a:gd name="connsiteY43" fmla="*/ 2377456 h 3078496"/>
                <a:gd name="connsiteX44" fmla="*/ 3224599 w 3326199"/>
                <a:gd name="connsiteY44" fmla="*/ 2306336 h 3078496"/>
                <a:gd name="connsiteX45" fmla="*/ 3255079 w 3326199"/>
                <a:gd name="connsiteY45" fmla="*/ 2286016 h 3078496"/>
                <a:gd name="connsiteX46" fmla="*/ 3275399 w 3326199"/>
                <a:gd name="connsiteY46" fmla="*/ 2255536 h 3078496"/>
                <a:gd name="connsiteX47" fmla="*/ 3316039 w 3326199"/>
                <a:gd name="connsiteY47" fmla="*/ 2164096 h 3078496"/>
                <a:gd name="connsiteX48" fmla="*/ 3326199 w 3326199"/>
                <a:gd name="connsiteY48" fmla="*/ 2133616 h 3078496"/>
                <a:gd name="connsiteX49" fmla="*/ 3316039 w 3326199"/>
                <a:gd name="connsiteY49" fmla="*/ 1869456 h 3078496"/>
                <a:gd name="connsiteX50" fmla="*/ 3255079 w 3326199"/>
                <a:gd name="connsiteY50" fmla="*/ 1727216 h 3078496"/>
                <a:gd name="connsiteX51" fmla="*/ 3234759 w 3326199"/>
                <a:gd name="connsiteY51" fmla="*/ 1676416 h 3078496"/>
                <a:gd name="connsiteX52" fmla="*/ 3224599 w 3326199"/>
                <a:gd name="connsiteY52" fmla="*/ 1605296 h 3078496"/>
                <a:gd name="connsiteX53" fmla="*/ 3214439 w 3326199"/>
                <a:gd name="connsiteY53" fmla="*/ 1564656 h 3078496"/>
                <a:gd name="connsiteX54" fmla="*/ 3224599 w 3326199"/>
                <a:gd name="connsiteY54" fmla="*/ 1381776 h 3078496"/>
                <a:gd name="connsiteX55" fmla="*/ 3244919 w 3326199"/>
                <a:gd name="connsiteY55" fmla="*/ 1320816 h 3078496"/>
                <a:gd name="connsiteX56" fmla="*/ 3255079 w 3326199"/>
                <a:gd name="connsiteY56" fmla="*/ 1280176 h 3078496"/>
                <a:gd name="connsiteX57" fmla="*/ 3316039 w 3326199"/>
                <a:gd name="connsiteY57" fmla="*/ 1127776 h 3078496"/>
                <a:gd name="connsiteX58" fmla="*/ 3305879 w 3326199"/>
                <a:gd name="connsiteY58" fmla="*/ 1076976 h 3078496"/>
                <a:gd name="connsiteX59" fmla="*/ 3265239 w 3326199"/>
                <a:gd name="connsiteY59" fmla="*/ 1046496 h 3078496"/>
                <a:gd name="connsiteX60" fmla="*/ 3173799 w 3326199"/>
                <a:gd name="connsiteY60" fmla="*/ 1005856 h 3078496"/>
                <a:gd name="connsiteX61" fmla="*/ 3112839 w 3326199"/>
                <a:gd name="connsiteY61" fmla="*/ 944896 h 3078496"/>
                <a:gd name="connsiteX62" fmla="*/ 3062039 w 3326199"/>
                <a:gd name="connsiteY62" fmla="*/ 883936 h 3078496"/>
                <a:gd name="connsiteX63" fmla="*/ 3051879 w 3326199"/>
                <a:gd name="connsiteY63" fmla="*/ 843296 h 3078496"/>
                <a:gd name="connsiteX64" fmla="*/ 3102679 w 3326199"/>
                <a:gd name="connsiteY64" fmla="*/ 731536 h 3078496"/>
                <a:gd name="connsiteX65" fmla="*/ 3133159 w 3326199"/>
                <a:gd name="connsiteY65" fmla="*/ 650256 h 3078496"/>
                <a:gd name="connsiteX66" fmla="*/ 3112839 w 3326199"/>
                <a:gd name="connsiteY66" fmla="*/ 518176 h 3078496"/>
                <a:gd name="connsiteX67" fmla="*/ 3082359 w 3326199"/>
                <a:gd name="connsiteY67" fmla="*/ 487696 h 3078496"/>
                <a:gd name="connsiteX68" fmla="*/ 3051879 w 3326199"/>
                <a:gd name="connsiteY68" fmla="*/ 447056 h 3078496"/>
                <a:gd name="connsiteX69" fmla="*/ 3031559 w 3326199"/>
                <a:gd name="connsiteY69" fmla="*/ 355616 h 3078496"/>
                <a:gd name="connsiteX70" fmla="*/ 3021399 w 3326199"/>
                <a:gd name="connsiteY70" fmla="*/ 304816 h 3078496"/>
                <a:gd name="connsiteX71" fmla="*/ 2980759 w 3326199"/>
                <a:gd name="connsiteY71" fmla="*/ 223536 h 3078496"/>
                <a:gd name="connsiteX72" fmla="*/ 2940119 w 3326199"/>
                <a:gd name="connsiteY72" fmla="*/ 142256 h 3078496"/>
                <a:gd name="connsiteX73" fmla="*/ 2868999 w 3326199"/>
                <a:gd name="connsiteY73" fmla="*/ 81296 h 3078496"/>
                <a:gd name="connsiteX74" fmla="*/ 2675959 w 3326199"/>
                <a:gd name="connsiteY74" fmla="*/ 60976 h 3078496"/>
                <a:gd name="connsiteX75" fmla="*/ 2493079 w 3326199"/>
                <a:gd name="connsiteY75" fmla="*/ 71136 h 3078496"/>
                <a:gd name="connsiteX76" fmla="*/ 2370596 w 3326199"/>
                <a:gd name="connsiteY76" fmla="*/ 124634 h 3078496"/>
                <a:gd name="connsiteX77" fmla="*/ 2151461 w 3326199"/>
                <a:gd name="connsiteY77" fmla="*/ 110742 h 3078496"/>
                <a:gd name="connsiteX78" fmla="*/ 2057616 w 3326199"/>
                <a:gd name="connsiteY78" fmla="*/ 148037 h 3078496"/>
                <a:gd name="connsiteX79" fmla="*/ 1988929 w 3326199"/>
                <a:gd name="connsiteY79" fmla="*/ 173243 h 3078496"/>
                <a:gd name="connsiteX80" fmla="*/ 1883479 w 3326199"/>
                <a:gd name="connsiteY80" fmla="*/ 152416 h 3078496"/>
                <a:gd name="connsiteX81" fmla="*/ 1852999 w 3326199"/>
                <a:gd name="connsiteY81" fmla="*/ 182896 h 3078496"/>
                <a:gd name="connsiteX82" fmla="*/ 1761559 w 3326199"/>
                <a:gd name="connsiteY82" fmla="*/ 172736 h 3078496"/>
                <a:gd name="connsiteX83" fmla="*/ 1731079 w 3326199"/>
                <a:gd name="connsiteY83" fmla="*/ 162576 h 3078496"/>
                <a:gd name="connsiteX84" fmla="*/ 1588839 w 3326199"/>
                <a:gd name="connsiteY84" fmla="*/ 142256 h 3078496"/>
                <a:gd name="connsiteX85" fmla="*/ 1527879 w 3326199"/>
                <a:gd name="connsiteY85" fmla="*/ 121936 h 3078496"/>
                <a:gd name="connsiteX86" fmla="*/ 1466919 w 3326199"/>
                <a:gd name="connsiteY86" fmla="*/ 91456 h 3078496"/>
                <a:gd name="connsiteX87" fmla="*/ 1416119 w 3326199"/>
                <a:gd name="connsiteY87" fmla="*/ 60976 h 3078496"/>
                <a:gd name="connsiteX88" fmla="*/ 1324679 w 3326199"/>
                <a:gd name="connsiteY88" fmla="*/ 30496 h 3078496"/>
                <a:gd name="connsiteX89" fmla="*/ 1294199 w 3326199"/>
                <a:gd name="connsiteY89" fmla="*/ 10176 h 3078496"/>
                <a:gd name="connsiteX90" fmla="*/ 1070679 w 3326199"/>
                <a:gd name="connsiteY90" fmla="*/ 30496 h 3078496"/>
                <a:gd name="connsiteX91" fmla="*/ 999559 w 3326199"/>
                <a:gd name="connsiteY91" fmla="*/ 60976 h 3078496"/>
                <a:gd name="connsiteX92" fmla="*/ 969079 w 3326199"/>
                <a:gd name="connsiteY92" fmla="*/ 91456 h 3078496"/>
                <a:gd name="connsiteX93" fmla="*/ 847159 w 3326199"/>
                <a:gd name="connsiteY93" fmla="*/ 121936 h 3078496"/>
                <a:gd name="connsiteX94" fmla="*/ 715079 w 3326199"/>
                <a:gd name="connsiteY94" fmla="*/ 101616 h 3078496"/>
                <a:gd name="connsiteX95" fmla="*/ 654119 w 3326199"/>
                <a:gd name="connsiteY95" fmla="*/ 81296 h 3078496"/>
                <a:gd name="connsiteX0" fmla="*/ 608006 w 3280086"/>
                <a:gd name="connsiteY0" fmla="*/ 81296 h 3078496"/>
                <a:gd name="connsiteX1" fmla="*/ 262566 w 3280086"/>
                <a:gd name="connsiteY1" fmla="*/ 152416 h 3078496"/>
                <a:gd name="connsiteX2" fmla="*/ 221926 w 3280086"/>
                <a:gd name="connsiteY2" fmla="*/ 162576 h 3078496"/>
                <a:gd name="connsiteX3" fmla="*/ 171126 w 3280086"/>
                <a:gd name="connsiteY3" fmla="*/ 182896 h 3078496"/>
                <a:gd name="connsiteX4" fmla="*/ 441006 w 3280086"/>
                <a:gd name="connsiteY4" fmla="*/ 927011 h 3078496"/>
                <a:gd name="connsiteX5" fmla="*/ 1148620 w 3280086"/>
                <a:gd name="connsiteY5" fmla="*/ 1300147 h 3078496"/>
                <a:gd name="connsiteX6" fmla="*/ 865665 w 3280086"/>
                <a:gd name="connsiteY6" fmla="*/ 1810056 h 3078496"/>
                <a:gd name="connsiteX7" fmla="*/ 1615391 w 3280086"/>
                <a:gd name="connsiteY7" fmla="*/ 1903423 h 3078496"/>
                <a:gd name="connsiteX8" fmla="*/ 100006 w 3280086"/>
                <a:gd name="connsiteY8" fmla="*/ 2895616 h 3078496"/>
                <a:gd name="connsiteX9" fmla="*/ 150806 w 3280086"/>
                <a:gd name="connsiteY9" fmla="*/ 2915936 h 3078496"/>
                <a:gd name="connsiteX10" fmla="*/ 242246 w 3280086"/>
                <a:gd name="connsiteY10" fmla="*/ 2936256 h 3078496"/>
                <a:gd name="connsiteX11" fmla="*/ 465766 w 3280086"/>
                <a:gd name="connsiteY11" fmla="*/ 3007376 h 3078496"/>
                <a:gd name="connsiteX12" fmla="*/ 516566 w 3280086"/>
                <a:gd name="connsiteY12" fmla="*/ 3027696 h 3078496"/>
                <a:gd name="connsiteX13" fmla="*/ 557206 w 3280086"/>
                <a:gd name="connsiteY13" fmla="*/ 3037856 h 3078496"/>
                <a:gd name="connsiteX14" fmla="*/ 608006 w 3280086"/>
                <a:gd name="connsiteY14" fmla="*/ 3058176 h 3078496"/>
                <a:gd name="connsiteX15" fmla="*/ 658806 w 3280086"/>
                <a:gd name="connsiteY15" fmla="*/ 3068336 h 3078496"/>
                <a:gd name="connsiteX16" fmla="*/ 689286 w 3280086"/>
                <a:gd name="connsiteY16" fmla="*/ 3078496 h 3078496"/>
                <a:gd name="connsiteX17" fmla="*/ 811206 w 3280086"/>
                <a:gd name="connsiteY17" fmla="*/ 3068336 h 3078496"/>
                <a:gd name="connsiteX18" fmla="*/ 872166 w 3280086"/>
                <a:gd name="connsiteY18" fmla="*/ 3058176 h 3078496"/>
                <a:gd name="connsiteX19" fmla="*/ 1451286 w 3280086"/>
                <a:gd name="connsiteY19" fmla="*/ 3037856 h 3078496"/>
                <a:gd name="connsiteX20" fmla="*/ 1522406 w 3280086"/>
                <a:gd name="connsiteY20" fmla="*/ 2926096 h 3078496"/>
                <a:gd name="connsiteX21" fmla="*/ 1552886 w 3280086"/>
                <a:gd name="connsiteY21" fmla="*/ 2661936 h 3078496"/>
                <a:gd name="connsiteX22" fmla="*/ 1563046 w 3280086"/>
                <a:gd name="connsiteY22" fmla="*/ 2590816 h 3078496"/>
                <a:gd name="connsiteX23" fmla="*/ 1674806 w 3280086"/>
                <a:gd name="connsiteY23" fmla="*/ 2570496 h 3078496"/>
                <a:gd name="connsiteX24" fmla="*/ 2162486 w 3280086"/>
                <a:gd name="connsiteY24" fmla="*/ 2590816 h 3078496"/>
                <a:gd name="connsiteX25" fmla="*/ 2223446 w 3280086"/>
                <a:gd name="connsiteY25" fmla="*/ 2600976 h 3078496"/>
                <a:gd name="connsiteX26" fmla="*/ 2274246 w 3280086"/>
                <a:gd name="connsiteY26" fmla="*/ 2621296 h 3078496"/>
                <a:gd name="connsiteX27" fmla="*/ 2314886 w 3280086"/>
                <a:gd name="connsiteY27" fmla="*/ 2702576 h 3078496"/>
                <a:gd name="connsiteX28" fmla="*/ 2335206 w 3280086"/>
                <a:gd name="connsiteY28" fmla="*/ 2763536 h 3078496"/>
                <a:gd name="connsiteX29" fmla="*/ 2355526 w 3280086"/>
                <a:gd name="connsiteY29" fmla="*/ 2804176 h 3078496"/>
                <a:gd name="connsiteX30" fmla="*/ 2396166 w 3280086"/>
                <a:gd name="connsiteY30" fmla="*/ 2885456 h 3078496"/>
                <a:gd name="connsiteX31" fmla="*/ 2426646 w 3280086"/>
                <a:gd name="connsiteY31" fmla="*/ 2926096 h 3078496"/>
                <a:gd name="connsiteX32" fmla="*/ 2457126 w 3280086"/>
                <a:gd name="connsiteY32" fmla="*/ 2936256 h 3078496"/>
                <a:gd name="connsiteX33" fmla="*/ 2568886 w 3280086"/>
                <a:gd name="connsiteY33" fmla="*/ 2966736 h 3078496"/>
                <a:gd name="connsiteX34" fmla="*/ 2782246 w 3280086"/>
                <a:gd name="connsiteY34" fmla="*/ 2956576 h 3078496"/>
                <a:gd name="connsiteX35" fmla="*/ 2883846 w 3280086"/>
                <a:gd name="connsiteY35" fmla="*/ 2926096 h 3078496"/>
                <a:gd name="connsiteX36" fmla="*/ 2975286 w 3280086"/>
                <a:gd name="connsiteY36" fmla="*/ 2875296 h 3078496"/>
                <a:gd name="connsiteX37" fmla="*/ 2995606 w 3280086"/>
                <a:gd name="connsiteY37" fmla="*/ 2844816 h 3078496"/>
                <a:gd name="connsiteX38" fmla="*/ 3005766 w 3280086"/>
                <a:gd name="connsiteY38" fmla="*/ 2814336 h 3078496"/>
                <a:gd name="connsiteX39" fmla="*/ 3026086 w 3280086"/>
                <a:gd name="connsiteY39" fmla="*/ 2641616 h 3078496"/>
                <a:gd name="connsiteX40" fmla="*/ 3056566 w 3280086"/>
                <a:gd name="connsiteY40" fmla="*/ 2540016 h 3078496"/>
                <a:gd name="connsiteX41" fmla="*/ 3087046 w 3280086"/>
                <a:gd name="connsiteY41" fmla="*/ 2479056 h 3078496"/>
                <a:gd name="connsiteX42" fmla="*/ 3137846 w 3280086"/>
                <a:gd name="connsiteY42" fmla="*/ 2377456 h 3078496"/>
                <a:gd name="connsiteX43" fmla="*/ 3178486 w 3280086"/>
                <a:gd name="connsiteY43" fmla="*/ 2306336 h 3078496"/>
                <a:gd name="connsiteX44" fmla="*/ 3208966 w 3280086"/>
                <a:gd name="connsiteY44" fmla="*/ 2286016 h 3078496"/>
                <a:gd name="connsiteX45" fmla="*/ 3229286 w 3280086"/>
                <a:gd name="connsiteY45" fmla="*/ 2255536 h 3078496"/>
                <a:gd name="connsiteX46" fmla="*/ 3269926 w 3280086"/>
                <a:gd name="connsiteY46" fmla="*/ 2164096 h 3078496"/>
                <a:gd name="connsiteX47" fmla="*/ 3280086 w 3280086"/>
                <a:gd name="connsiteY47" fmla="*/ 2133616 h 3078496"/>
                <a:gd name="connsiteX48" fmla="*/ 3269926 w 3280086"/>
                <a:gd name="connsiteY48" fmla="*/ 1869456 h 3078496"/>
                <a:gd name="connsiteX49" fmla="*/ 3208966 w 3280086"/>
                <a:gd name="connsiteY49" fmla="*/ 1727216 h 3078496"/>
                <a:gd name="connsiteX50" fmla="*/ 3188646 w 3280086"/>
                <a:gd name="connsiteY50" fmla="*/ 1676416 h 3078496"/>
                <a:gd name="connsiteX51" fmla="*/ 3178486 w 3280086"/>
                <a:gd name="connsiteY51" fmla="*/ 1605296 h 3078496"/>
                <a:gd name="connsiteX52" fmla="*/ 3168326 w 3280086"/>
                <a:gd name="connsiteY52" fmla="*/ 1564656 h 3078496"/>
                <a:gd name="connsiteX53" fmla="*/ 3178486 w 3280086"/>
                <a:gd name="connsiteY53" fmla="*/ 1381776 h 3078496"/>
                <a:gd name="connsiteX54" fmla="*/ 3198806 w 3280086"/>
                <a:gd name="connsiteY54" fmla="*/ 1320816 h 3078496"/>
                <a:gd name="connsiteX55" fmla="*/ 3208966 w 3280086"/>
                <a:gd name="connsiteY55" fmla="*/ 1280176 h 3078496"/>
                <a:gd name="connsiteX56" fmla="*/ 3269926 w 3280086"/>
                <a:gd name="connsiteY56" fmla="*/ 1127776 h 3078496"/>
                <a:gd name="connsiteX57" fmla="*/ 3259766 w 3280086"/>
                <a:gd name="connsiteY57" fmla="*/ 1076976 h 3078496"/>
                <a:gd name="connsiteX58" fmla="*/ 3219126 w 3280086"/>
                <a:gd name="connsiteY58" fmla="*/ 1046496 h 3078496"/>
                <a:gd name="connsiteX59" fmla="*/ 3127686 w 3280086"/>
                <a:gd name="connsiteY59" fmla="*/ 1005856 h 3078496"/>
                <a:gd name="connsiteX60" fmla="*/ 3066726 w 3280086"/>
                <a:gd name="connsiteY60" fmla="*/ 944896 h 3078496"/>
                <a:gd name="connsiteX61" fmla="*/ 3015926 w 3280086"/>
                <a:gd name="connsiteY61" fmla="*/ 883936 h 3078496"/>
                <a:gd name="connsiteX62" fmla="*/ 3005766 w 3280086"/>
                <a:gd name="connsiteY62" fmla="*/ 843296 h 3078496"/>
                <a:gd name="connsiteX63" fmla="*/ 3056566 w 3280086"/>
                <a:gd name="connsiteY63" fmla="*/ 731536 h 3078496"/>
                <a:gd name="connsiteX64" fmla="*/ 3087046 w 3280086"/>
                <a:gd name="connsiteY64" fmla="*/ 650256 h 3078496"/>
                <a:gd name="connsiteX65" fmla="*/ 3066726 w 3280086"/>
                <a:gd name="connsiteY65" fmla="*/ 518176 h 3078496"/>
                <a:gd name="connsiteX66" fmla="*/ 3036246 w 3280086"/>
                <a:gd name="connsiteY66" fmla="*/ 487696 h 3078496"/>
                <a:gd name="connsiteX67" fmla="*/ 3005766 w 3280086"/>
                <a:gd name="connsiteY67" fmla="*/ 447056 h 3078496"/>
                <a:gd name="connsiteX68" fmla="*/ 2985446 w 3280086"/>
                <a:gd name="connsiteY68" fmla="*/ 355616 h 3078496"/>
                <a:gd name="connsiteX69" fmla="*/ 2975286 w 3280086"/>
                <a:gd name="connsiteY69" fmla="*/ 304816 h 3078496"/>
                <a:gd name="connsiteX70" fmla="*/ 2934646 w 3280086"/>
                <a:gd name="connsiteY70" fmla="*/ 223536 h 3078496"/>
                <a:gd name="connsiteX71" fmla="*/ 2894006 w 3280086"/>
                <a:gd name="connsiteY71" fmla="*/ 142256 h 3078496"/>
                <a:gd name="connsiteX72" fmla="*/ 2822886 w 3280086"/>
                <a:gd name="connsiteY72" fmla="*/ 81296 h 3078496"/>
                <a:gd name="connsiteX73" fmla="*/ 2629846 w 3280086"/>
                <a:gd name="connsiteY73" fmla="*/ 60976 h 3078496"/>
                <a:gd name="connsiteX74" fmla="*/ 2446966 w 3280086"/>
                <a:gd name="connsiteY74" fmla="*/ 71136 h 3078496"/>
                <a:gd name="connsiteX75" fmla="*/ 2324483 w 3280086"/>
                <a:gd name="connsiteY75" fmla="*/ 124634 h 3078496"/>
                <a:gd name="connsiteX76" fmla="*/ 2105348 w 3280086"/>
                <a:gd name="connsiteY76" fmla="*/ 110742 h 3078496"/>
                <a:gd name="connsiteX77" fmla="*/ 2011503 w 3280086"/>
                <a:gd name="connsiteY77" fmla="*/ 148037 h 3078496"/>
                <a:gd name="connsiteX78" fmla="*/ 1942816 w 3280086"/>
                <a:gd name="connsiteY78" fmla="*/ 173243 h 3078496"/>
                <a:gd name="connsiteX79" fmla="*/ 1837366 w 3280086"/>
                <a:gd name="connsiteY79" fmla="*/ 152416 h 3078496"/>
                <a:gd name="connsiteX80" fmla="*/ 1806886 w 3280086"/>
                <a:gd name="connsiteY80" fmla="*/ 182896 h 3078496"/>
                <a:gd name="connsiteX81" fmla="*/ 1715446 w 3280086"/>
                <a:gd name="connsiteY81" fmla="*/ 172736 h 3078496"/>
                <a:gd name="connsiteX82" fmla="*/ 1684966 w 3280086"/>
                <a:gd name="connsiteY82" fmla="*/ 162576 h 3078496"/>
                <a:gd name="connsiteX83" fmla="*/ 1542726 w 3280086"/>
                <a:gd name="connsiteY83" fmla="*/ 142256 h 3078496"/>
                <a:gd name="connsiteX84" fmla="*/ 1481766 w 3280086"/>
                <a:gd name="connsiteY84" fmla="*/ 121936 h 3078496"/>
                <a:gd name="connsiteX85" fmla="*/ 1420806 w 3280086"/>
                <a:gd name="connsiteY85" fmla="*/ 91456 h 3078496"/>
                <a:gd name="connsiteX86" fmla="*/ 1370006 w 3280086"/>
                <a:gd name="connsiteY86" fmla="*/ 60976 h 3078496"/>
                <a:gd name="connsiteX87" fmla="*/ 1278566 w 3280086"/>
                <a:gd name="connsiteY87" fmla="*/ 30496 h 3078496"/>
                <a:gd name="connsiteX88" fmla="*/ 1248086 w 3280086"/>
                <a:gd name="connsiteY88" fmla="*/ 10176 h 3078496"/>
                <a:gd name="connsiteX89" fmla="*/ 1024566 w 3280086"/>
                <a:gd name="connsiteY89" fmla="*/ 30496 h 3078496"/>
                <a:gd name="connsiteX90" fmla="*/ 953446 w 3280086"/>
                <a:gd name="connsiteY90" fmla="*/ 60976 h 3078496"/>
                <a:gd name="connsiteX91" fmla="*/ 922966 w 3280086"/>
                <a:gd name="connsiteY91" fmla="*/ 91456 h 3078496"/>
                <a:gd name="connsiteX92" fmla="*/ 801046 w 3280086"/>
                <a:gd name="connsiteY92" fmla="*/ 121936 h 3078496"/>
                <a:gd name="connsiteX93" fmla="*/ 668966 w 3280086"/>
                <a:gd name="connsiteY93" fmla="*/ 101616 h 3078496"/>
                <a:gd name="connsiteX94" fmla="*/ 608006 w 3280086"/>
                <a:gd name="connsiteY94" fmla="*/ 81296 h 3078496"/>
                <a:gd name="connsiteX0" fmla="*/ 548783 w 3220863"/>
                <a:gd name="connsiteY0" fmla="*/ 81296 h 3078496"/>
                <a:gd name="connsiteX1" fmla="*/ 203343 w 3220863"/>
                <a:gd name="connsiteY1" fmla="*/ 152416 h 3078496"/>
                <a:gd name="connsiteX2" fmla="*/ 162703 w 3220863"/>
                <a:gd name="connsiteY2" fmla="*/ 162576 h 3078496"/>
                <a:gd name="connsiteX3" fmla="*/ 111903 w 3220863"/>
                <a:gd name="connsiteY3" fmla="*/ 182896 h 3078496"/>
                <a:gd name="connsiteX4" fmla="*/ 381783 w 3220863"/>
                <a:gd name="connsiteY4" fmla="*/ 927011 h 3078496"/>
                <a:gd name="connsiteX5" fmla="*/ 1089397 w 3220863"/>
                <a:gd name="connsiteY5" fmla="*/ 1300147 h 3078496"/>
                <a:gd name="connsiteX6" fmla="*/ 806442 w 3220863"/>
                <a:gd name="connsiteY6" fmla="*/ 1810056 h 3078496"/>
                <a:gd name="connsiteX7" fmla="*/ 1556168 w 3220863"/>
                <a:gd name="connsiteY7" fmla="*/ 1903423 h 3078496"/>
                <a:gd name="connsiteX8" fmla="*/ 91583 w 3220863"/>
                <a:gd name="connsiteY8" fmla="*/ 2915936 h 3078496"/>
                <a:gd name="connsiteX9" fmla="*/ 183023 w 3220863"/>
                <a:gd name="connsiteY9" fmla="*/ 2936256 h 3078496"/>
                <a:gd name="connsiteX10" fmla="*/ 406543 w 3220863"/>
                <a:gd name="connsiteY10" fmla="*/ 3007376 h 3078496"/>
                <a:gd name="connsiteX11" fmla="*/ 457343 w 3220863"/>
                <a:gd name="connsiteY11" fmla="*/ 3027696 h 3078496"/>
                <a:gd name="connsiteX12" fmla="*/ 497983 w 3220863"/>
                <a:gd name="connsiteY12" fmla="*/ 3037856 h 3078496"/>
                <a:gd name="connsiteX13" fmla="*/ 548783 w 3220863"/>
                <a:gd name="connsiteY13" fmla="*/ 3058176 h 3078496"/>
                <a:gd name="connsiteX14" fmla="*/ 599583 w 3220863"/>
                <a:gd name="connsiteY14" fmla="*/ 3068336 h 3078496"/>
                <a:gd name="connsiteX15" fmla="*/ 630063 w 3220863"/>
                <a:gd name="connsiteY15" fmla="*/ 3078496 h 3078496"/>
                <a:gd name="connsiteX16" fmla="*/ 751983 w 3220863"/>
                <a:gd name="connsiteY16" fmla="*/ 3068336 h 3078496"/>
                <a:gd name="connsiteX17" fmla="*/ 812943 w 3220863"/>
                <a:gd name="connsiteY17" fmla="*/ 3058176 h 3078496"/>
                <a:gd name="connsiteX18" fmla="*/ 1392063 w 3220863"/>
                <a:gd name="connsiteY18" fmla="*/ 3037856 h 3078496"/>
                <a:gd name="connsiteX19" fmla="*/ 1463183 w 3220863"/>
                <a:gd name="connsiteY19" fmla="*/ 2926096 h 3078496"/>
                <a:gd name="connsiteX20" fmla="*/ 1493663 w 3220863"/>
                <a:gd name="connsiteY20" fmla="*/ 2661936 h 3078496"/>
                <a:gd name="connsiteX21" fmla="*/ 1503823 w 3220863"/>
                <a:gd name="connsiteY21" fmla="*/ 2590816 h 3078496"/>
                <a:gd name="connsiteX22" fmla="*/ 1615583 w 3220863"/>
                <a:gd name="connsiteY22" fmla="*/ 2570496 h 3078496"/>
                <a:gd name="connsiteX23" fmla="*/ 2103263 w 3220863"/>
                <a:gd name="connsiteY23" fmla="*/ 2590816 h 3078496"/>
                <a:gd name="connsiteX24" fmla="*/ 2164223 w 3220863"/>
                <a:gd name="connsiteY24" fmla="*/ 2600976 h 3078496"/>
                <a:gd name="connsiteX25" fmla="*/ 2215023 w 3220863"/>
                <a:gd name="connsiteY25" fmla="*/ 2621296 h 3078496"/>
                <a:gd name="connsiteX26" fmla="*/ 2255663 w 3220863"/>
                <a:gd name="connsiteY26" fmla="*/ 2702576 h 3078496"/>
                <a:gd name="connsiteX27" fmla="*/ 2275983 w 3220863"/>
                <a:gd name="connsiteY27" fmla="*/ 2763536 h 3078496"/>
                <a:gd name="connsiteX28" fmla="*/ 2296303 w 3220863"/>
                <a:gd name="connsiteY28" fmla="*/ 2804176 h 3078496"/>
                <a:gd name="connsiteX29" fmla="*/ 2336943 w 3220863"/>
                <a:gd name="connsiteY29" fmla="*/ 2885456 h 3078496"/>
                <a:gd name="connsiteX30" fmla="*/ 2367423 w 3220863"/>
                <a:gd name="connsiteY30" fmla="*/ 2926096 h 3078496"/>
                <a:gd name="connsiteX31" fmla="*/ 2397903 w 3220863"/>
                <a:gd name="connsiteY31" fmla="*/ 2936256 h 3078496"/>
                <a:gd name="connsiteX32" fmla="*/ 2509663 w 3220863"/>
                <a:gd name="connsiteY32" fmla="*/ 2966736 h 3078496"/>
                <a:gd name="connsiteX33" fmla="*/ 2723023 w 3220863"/>
                <a:gd name="connsiteY33" fmla="*/ 2956576 h 3078496"/>
                <a:gd name="connsiteX34" fmla="*/ 2824623 w 3220863"/>
                <a:gd name="connsiteY34" fmla="*/ 2926096 h 3078496"/>
                <a:gd name="connsiteX35" fmla="*/ 2916063 w 3220863"/>
                <a:gd name="connsiteY35" fmla="*/ 2875296 h 3078496"/>
                <a:gd name="connsiteX36" fmla="*/ 2936383 w 3220863"/>
                <a:gd name="connsiteY36" fmla="*/ 2844816 h 3078496"/>
                <a:gd name="connsiteX37" fmla="*/ 2946543 w 3220863"/>
                <a:gd name="connsiteY37" fmla="*/ 2814336 h 3078496"/>
                <a:gd name="connsiteX38" fmla="*/ 2966863 w 3220863"/>
                <a:gd name="connsiteY38" fmla="*/ 2641616 h 3078496"/>
                <a:gd name="connsiteX39" fmla="*/ 2997343 w 3220863"/>
                <a:gd name="connsiteY39" fmla="*/ 2540016 h 3078496"/>
                <a:gd name="connsiteX40" fmla="*/ 3027823 w 3220863"/>
                <a:gd name="connsiteY40" fmla="*/ 2479056 h 3078496"/>
                <a:gd name="connsiteX41" fmla="*/ 3078623 w 3220863"/>
                <a:gd name="connsiteY41" fmla="*/ 2377456 h 3078496"/>
                <a:gd name="connsiteX42" fmla="*/ 3119263 w 3220863"/>
                <a:gd name="connsiteY42" fmla="*/ 2306336 h 3078496"/>
                <a:gd name="connsiteX43" fmla="*/ 3149743 w 3220863"/>
                <a:gd name="connsiteY43" fmla="*/ 2286016 h 3078496"/>
                <a:gd name="connsiteX44" fmla="*/ 3170063 w 3220863"/>
                <a:gd name="connsiteY44" fmla="*/ 2255536 h 3078496"/>
                <a:gd name="connsiteX45" fmla="*/ 3210703 w 3220863"/>
                <a:gd name="connsiteY45" fmla="*/ 2164096 h 3078496"/>
                <a:gd name="connsiteX46" fmla="*/ 3220863 w 3220863"/>
                <a:gd name="connsiteY46" fmla="*/ 2133616 h 3078496"/>
                <a:gd name="connsiteX47" fmla="*/ 3210703 w 3220863"/>
                <a:gd name="connsiteY47" fmla="*/ 1869456 h 3078496"/>
                <a:gd name="connsiteX48" fmla="*/ 3149743 w 3220863"/>
                <a:gd name="connsiteY48" fmla="*/ 1727216 h 3078496"/>
                <a:gd name="connsiteX49" fmla="*/ 3129423 w 3220863"/>
                <a:gd name="connsiteY49" fmla="*/ 1676416 h 3078496"/>
                <a:gd name="connsiteX50" fmla="*/ 3119263 w 3220863"/>
                <a:gd name="connsiteY50" fmla="*/ 1605296 h 3078496"/>
                <a:gd name="connsiteX51" fmla="*/ 3109103 w 3220863"/>
                <a:gd name="connsiteY51" fmla="*/ 1564656 h 3078496"/>
                <a:gd name="connsiteX52" fmla="*/ 3119263 w 3220863"/>
                <a:gd name="connsiteY52" fmla="*/ 1381776 h 3078496"/>
                <a:gd name="connsiteX53" fmla="*/ 3139583 w 3220863"/>
                <a:gd name="connsiteY53" fmla="*/ 1320816 h 3078496"/>
                <a:gd name="connsiteX54" fmla="*/ 3149743 w 3220863"/>
                <a:gd name="connsiteY54" fmla="*/ 1280176 h 3078496"/>
                <a:gd name="connsiteX55" fmla="*/ 3210703 w 3220863"/>
                <a:gd name="connsiteY55" fmla="*/ 1127776 h 3078496"/>
                <a:gd name="connsiteX56" fmla="*/ 3200543 w 3220863"/>
                <a:gd name="connsiteY56" fmla="*/ 1076976 h 3078496"/>
                <a:gd name="connsiteX57" fmla="*/ 3159903 w 3220863"/>
                <a:gd name="connsiteY57" fmla="*/ 1046496 h 3078496"/>
                <a:gd name="connsiteX58" fmla="*/ 3068463 w 3220863"/>
                <a:gd name="connsiteY58" fmla="*/ 1005856 h 3078496"/>
                <a:gd name="connsiteX59" fmla="*/ 3007503 w 3220863"/>
                <a:gd name="connsiteY59" fmla="*/ 944896 h 3078496"/>
                <a:gd name="connsiteX60" fmla="*/ 2956703 w 3220863"/>
                <a:gd name="connsiteY60" fmla="*/ 883936 h 3078496"/>
                <a:gd name="connsiteX61" fmla="*/ 2946543 w 3220863"/>
                <a:gd name="connsiteY61" fmla="*/ 843296 h 3078496"/>
                <a:gd name="connsiteX62" fmla="*/ 2997343 w 3220863"/>
                <a:gd name="connsiteY62" fmla="*/ 731536 h 3078496"/>
                <a:gd name="connsiteX63" fmla="*/ 3027823 w 3220863"/>
                <a:gd name="connsiteY63" fmla="*/ 650256 h 3078496"/>
                <a:gd name="connsiteX64" fmla="*/ 3007503 w 3220863"/>
                <a:gd name="connsiteY64" fmla="*/ 518176 h 3078496"/>
                <a:gd name="connsiteX65" fmla="*/ 2977023 w 3220863"/>
                <a:gd name="connsiteY65" fmla="*/ 487696 h 3078496"/>
                <a:gd name="connsiteX66" fmla="*/ 2946543 w 3220863"/>
                <a:gd name="connsiteY66" fmla="*/ 447056 h 3078496"/>
                <a:gd name="connsiteX67" fmla="*/ 2926223 w 3220863"/>
                <a:gd name="connsiteY67" fmla="*/ 355616 h 3078496"/>
                <a:gd name="connsiteX68" fmla="*/ 2916063 w 3220863"/>
                <a:gd name="connsiteY68" fmla="*/ 304816 h 3078496"/>
                <a:gd name="connsiteX69" fmla="*/ 2875423 w 3220863"/>
                <a:gd name="connsiteY69" fmla="*/ 223536 h 3078496"/>
                <a:gd name="connsiteX70" fmla="*/ 2834783 w 3220863"/>
                <a:gd name="connsiteY70" fmla="*/ 142256 h 3078496"/>
                <a:gd name="connsiteX71" fmla="*/ 2763663 w 3220863"/>
                <a:gd name="connsiteY71" fmla="*/ 81296 h 3078496"/>
                <a:gd name="connsiteX72" fmla="*/ 2570623 w 3220863"/>
                <a:gd name="connsiteY72" fmla="*/ 60976 h 3078496"/>
                <a:gd name="connsiteX73" fmla="*/ 2387743 w 3220863"/>
                <a:gd name="connsiteY73" fmla="*/ 71136 h 3078496"/>
                <a:gd name="connsiteX74" fmla="*/ 2265260 w 3220863"/>
                <a:gd name="connsiteY74" fmla="*/ 124634 h 3078496"/>
                <a:gd name="connsiteX75" fmla="*/ 2046125 w 3220863"/>
                <a:gd name="connsiteY75" fmla="*/ 110742 h 3078496"/>
                <a:gd name="connsiteX76" fmla="*/ 1952280 w 3220863"/>
                <a:gd name="connsiteY76" fmla="*/ 148037 h 3078496"/>
                <a:gd name="connsiteX77" fmla="*/ 1883593 w 3220863"/>
                <a:gd name="connsiteY77" fmla="*/ 173243 h 3078496"/>
                <a:gd name="connsiteX78" fmla="*/ 1778143 w 3220863"/>
                <a:gd name="connsiteY78" fmla="*/ 152416 h 3078496"/>
                <a:gd name="connsiteX79" fmla="*/ 1747663 w 3220863"/>
                <a:gd name="connsiteY79" fmla="*/ 182896 h 3078496"/>
                <a:gd name="connsiteX80" fmla="*/ 1656223 w 3220863"/>
                <a:gd name="connsiteY80" fmla="*/ 172736 h 3078496"/>
                <a:gd name="connsiteX81" fmla="*/ 1625743 w 3220863"/>
                <a:gd name="connsiteY81" fmla="*/ 162576 h 3078496"/>
                <a:gd name="connsiteX82" fmla="*/ 1483503 w 3220863"/>
                <a:gd name="connsiteY82" fmla="*/ 142256 h 3078496"/>
                <a:gd name="connsiteX83" fmla="*/ 1422543 w 3220863"/>
                <a:gd name="connsiteY83" fmla="*/ 121936 h 3078496"/>
                <a:gd name="connsiteX84" fmla="*/ 1361583 w 3220863"/>
                <a:gd name="connsiteY84" fmla="*/ 91456 h 3078496"/>
                <a:gd name="connsiteX85" fmla="*/ 1310783 w 3220863"/>
                <a:gd name="connsiteY85" fmla="*/ 60976 h 3078496"/>
                <a:gd name="connsiteX86" fmla="*/ 1219343 w 3220863"/>
                <a:gd name="connsiteY86" fmla="*/ 30496 h 3078496"/>
                <a:gd name="connsiteX87" fmla="*/ 1188863 w 3220863"/>
                <a:gd name="connsiteY87" fmla="*/ 10176 h 3078496"/>
                <a:gd name="connsiteX88" fmla="*/ 965343 w 3220863"/>
                <a:gd name="connsiteY88" fmla="*/ 30496 h 3078496"/>
                <a:gd name="connsiteX89" fmla="*/ 894223 w 3220863"/>
                <a:gd name="connsiteY89" fmla="*/ 60976 h 3078496"/>
                <a:gd name="connsiteX90" fmla="*/ 863743 w 3220863"/>
                <a:gd name="connsiteY90" fmla="*/ 91456 h 3078496"/>
                <a:gd name="connsiteX91" fmla="*/ 741823 w 3220863"/>
                <a:gd name="connsiteY91" fmla="*/ 121936 h 3078496"/>
                <a:gd name="connsiteX92" fmla="*/ 609743 w 3220863"/>
                <a:gd name="connsiteY92" fmla="*/ 101616 h 3078496"/>
                <a:gd name="connsiteX93" fmla="*/ 548783 w 3220863"/>
                <a:gd name="connsiteY93" fmla="*/ 81296 h 3078496"/>
                <a:gd name="connsiteX0" fmla="*/ 445910 w 3117990"/>
                <a:gd name="connsiteY0" fmla="*/ 81296 h 3078496"/>
                <a:gd name="connsiteX1" fmla="*/ 100470 w 3117990"/>
                <a:gd name="connsiteY1" fmla="*/ 152416 h 3078496"/>
                <a:gd name="connsiteX2" fmla="*/ 59830 w 3117990"/>
                <a:gd name="connsiteY2" fmla="*/ 162576 h 3078496"/>
                <a:gd name="connsiteX3" fmla="*/ 9030 w 3117990"/>
                <a:gd name="connsiteY3" fmla="*/ 182896 h 3078496"/>
                <a:gd name="connsiteX4" fmla="*/ 278910 w 3117990"/>
                <a:gd name="connsiteY4" fmla="*/ 927011 h 3078496"/>
                <a:gd name="connsiteX5" fmla="*/ 986524 w 3117990"/>
                <a:gd name="connsiteY5" fmla="*/ 1300147 h 3078496"/>
                <a:gd name="connsiteX6" fmla="*/ 703569 w 3117990"/>
                <a:gd name="connsiteY6" fmla="*/ 1810056 h 3078496"/>
                <a:gd name="connsiteX7" fmla="*/ 1453295 w 3117990"/>
                <a:gd name="connsiteY7" fmla="*/ 1903423 h 3078496"/>
                <a:gd name="connsiteX8" fmla="*/ 80150 w 3117990"/>
                <a:gd name="connsiteY8" fmla="*/ 2936256 h 3078496"/>
                <a:gd name="connsiteX9" fmla="*/ 303670 w 3117990"/>
                <a:gd name="connsiteY9" fmla="*/ 3007376 h 3078496"/>
                <a:gd name="connsiteX10" fmla="*/ 354470 w 3117990"/>
                <a:gd name="connsiteY10" fmla="*/ 3027696 h 3078496"/>
                <a:gd name="connsiteX11" fmla="*/ 395110 w 3117990"/>
                <a:gd name="connsiteY11" fmla="*/ 3037856 h 3078496"/>
                <a:gd name="connsiteX12" fmla="*/ 445910 w 3117990"/>
                <a:gd name="connsiteY12" fmla="*/ 3058176 h 3078496"/>
                <a:gd name="connsiteX13" fmla="*/ 496710 w 3117990"/>
                <a:gd name="connsiteY13" fmla="*/ 3068336 h 3078496"/>
                <a:gd name="connsiteX14" fmla="*/ 527190 w 3117990"/>
                <a:gd name="connsiteY14" fmla="*/ 3078496 h 3078496"/>
                <a:gd name="connsiteX15" fmla="*/ 649110 w 3117990"/>
                <a:gd name="connsiteY15" fmla="*/ 3068336 h 3078496"/>
                <a:gd name="connsiteX16" fmla="*/ 710070 w 3117990"/>
                <a:gd name="connsiteY16" fmla="*/ 3058176 h 3078496"/>
                <a:gd name="connsiteX17" fmla="*/ 1289190 w 3117990"/>
                <a:gd name="connsiteY17" fmla="*/ 3037856 h 3078496"/>
                <a:gd name="connsiteX18" fmla="*/ 1360310 w 3117990"/>
                <a:gd name="connsiteY18" fmla="*/ 2926096 h 3078496"/>
                <a:gd name="connsiteX19" fmla="*/ 1390790 w 3117990"/>
                <a:gd name="connsiteY19" fmla="*/ 2661936 h 3078496"/>
                <a:gd name="connsiteX20" fmla="*/ 1400950 w 3117990"/>
                <a:gd name="connsiteY20" fmla="*/ 2590816 h 3078496"/>
                <a:gd name="connsiteX21" fmla="*/ 1512710 w 3117990"/>
                <a:gd name="connsiteY21" fmla="*/ 2570496 h 3078496"/>
                <a:gd name="connsiteX22" fmla="*/ 2000390 w 3117990"/>
                <a:gd name="connsiteY22" fmla="*/ 2590816 h 3078496"/>
                <a:gd name="connsiteX23" fmla="*/ 2061350 w 3117990"/>
                <a:gd name="connsiteY23" fmla="*/ 2600976 h 3078496"/>
                <a:gd name="connsiteX24" fmla="*/ 2112150 w 3117990"/>
                <a:gd name="connsiteY24" fmla="*/ 2621296 h 3078496"/>
                <a:gd name="connsiteX25" fmla="*/ 2152790 w 3117990"/>
                <a:gd name="connsiteY25" fmla="*/ 2702576 h 3078496"/>
                <a:gd name="connsiteX26" fmla="*/ 2173110 w 3117990"/>
                <a:gd name="connsiteY26" fmla="*/ 2763536 h 3078496"/>
                <a:gd name="connsiteX27" fmla="*/ 2193430 w 3117990"/>
                <a:gd name="connsiteY27" fmla="*/ 2804176 h 3078496"/>
                <a:gd name="connsiteX28" fmla="*/ 2234070 w 3117990"/>
                <a:gd name="connsiteY28" fmla="*/ 2885456 h 3078496"/>
                <a:gd name="connsiteX29" fmla="*/ 2264550 w 3117990"/>
                <a:gd name="connsiteY29" fmla="*/ 2926096 h 3078496"/>
                <a:gd name="connsiteX30" fmla="*/ 2295030 w 3117990"/>
                <a:gd name="connsiteY30" fmla="*/ 2936256 h 3078496"/>
                <a:gd name="connsiteX31" fmla="*/ 2406790 w 3117990"/>
                <a:gd name="connsiteY31" fmla="*/ 2966736 h 3078496"/>
                <a:gd name="connsiteX32" fmla="*/ 2620150 w 3117990"/>
                <a:gd name="connsiteY32" fmla="*/ 2956576 h 3078496"/>
                <a:gd name="connsiteX33" fmla="*/ 2721750 w 3117990"/>
                <a:gd name="connsiteY33" fmla="*/ 2926096 h 3078496"/>
                <a:gd name="connsiteX34" fmla="*/ 2813190 w 3117990"/>
                <a:gd name="connsiteY34" fmla="*/ 2875296 h 3078496"/>
                <a:gd name="connsiteX35" fmla="*/ 2833510 w 3117990"/>
                <a:gd name="connsiteY35" fmla="*/ 2844816 h 3078496"/>
                <a:gd name="connsiteX36" fmla="*/ 2843670 w 3117990"/>
                <a:gd name="connsiteY36" fmla="*/ 2814336 h 3078496"/>
                <a:gd name="connsiteX37" fmla="*/ 2863990 w 3117990"/>
                <a:gd name="connsiteY37" fmla="*/ 2641616 h 3078496"/>
                <a:gd name="connsiteX38" fmla="*/ 2894470 w 3117990"/>
                <a:gd name="connsiteY38" fmla="*/ 2540016 h 3078496"/>
                <a:gd name="connsiteX39" fmla="*/ 2924950 w 3117990"/>
                <a:gd name="connsiteY39" fmla="*/ 2479056 h 3078496"/>
                <a:gd name="connsiteX40" fmla="*/ 2975750 w 3117990"/>
                <a:gd name="connsiteY40" fmla="*/ 2377456 h 3078496"/>
                <a:gd name="connsiteX41" fmla="*/ 3016390 w 3117990"/>
                <a:gd name="connsiteY41" fmla="*/ 2306336 h 3078496"/>
                <a:gd name="connsiteX42" fmla="*/ 3046870 w 3117990"/>
                <a:gd name="connsiteY42" fmla="*/ 2286016 h 3078496"/>
                <a:gd name="connsiteX43" fmla="*/ 3067190 w 3117990"/>
                <a:gd name="connsiteY43" fmla="*/ 2255536 h 3078496"/>
                <a:gd name="connsiteX44" fmla="*/ 3107830 w 3117990"/>
                <a:gd name="connsiteY44" fmla="*/ 2164096 h 3078496"/>
                <a:gd name="connsiteX45" fmla="*/ 3117990 w 3117990"/>
                <a:gd name="connsiteY45" fmla="*/ 2133616 h 3078496"/>
                <a:gd name="connsiteX46" fmla="*/ 3107830 w 3117990"/>
                <a:gd name="connsiteY46" fmla="*/ 1869456 h 3078496"/>
                <a:gd name="connsiteX47" fmla="*/ 3046870 w 3117990"/>
                <a:gd name="connsiteY47" fmla="*/ 1727216 h 3078496"/>
                <a:gd name="connsiteX48" fmla="*/ 3026550 w 3117990"/>
                <a:gd name="connsiteY48" fmla="*/ 1676416 h 3078496"/>
                <a:gd name="connsiteX49" fmla="*/ 3016390 w 3117990"/>
                <a:gd name="connsiteY49" fmla="*/ 1605296 h 3078496"/>
                <a:gd name="connsiteX50" fmla="*/ 3006230 w 3117990"/>
                <a:gd name="connsiteY50" fmla="*/ 1564656 h 3078496"/>
                <a:gd name="connsiteX51" fmla="*/ 3016390 w 3117990"/>
                <a:gd name="connsiteY51" fmla="*/ 1381776 h 3078496"/>
                <a:gd name="connsiteX52" fmla="*/ 3036710 w 3117990"/>
                <a:gd name="connsiteY52" fmla="*/ 1320816 h 3078496"/>
                <a:gd name="connsiteX53" fmla="*/ 3046870 w 3117990"/>
                <a:gd name="connsiteY53" fmla="*/ 1280176 h 3078496"/>
                <a:gd name="connsiteX54" fmla="*/ 3107830 w 3117990"/>
                <a:gd name="connsiteY54" fmla="*/ 1127776 h 3078496"/>
                <a:gd name="connsiteX55" fmla="*/ 3097670 w 3117990"/>
                <a:gd name="connsiteY55" fmla="*/ 1076976 h 3078496"/>
                <a:gd name="connsiteX56" fmla="*/ 3057030 w 3117990"/>
                <a:gd name="connsiteY56" fmla="*/ 1046496 h 3078496"/>
                <a:gd name="connsiteX57" fmla="*/ 2965590 w 3117990"/>
                <a:gd name="connsiteY57" fmla="*/ 1005856 h 3078496"/>
                <a:gd name="connsiteX58" fmla="*/ 2904630 w 3117990"/>
                <a:gd name="connsiteY58" fmla="*/ 944896 h 3078496"/>
                <a:gd name="connsiteX59" fmla="*/ 2853830 w 3117990"/>
                <a:gd name="connsiteY59" fmla="*/ 883936 h 3078496"/>
                <a:gd name="connsiteX60" fmla="*/ 2843670 w 3117990"/>
                <a:gd name="connsiteY60" fmla="*/ 843296 h 3078496"/>
                <a:gd name="connsiteX61" fmla="*/ 2894470 w 3117990"/>
                <a:gd name="connsiteY61" fmla="*/ 731536 h 3078496"/>
                <a:gd name="connsiteX62" fmla="*/ 2924950 w 3117990"/>
                <a:gd name="connsiteY62" fmla="*/ 650256 h 3078496"/>
                <a:gd name="connsiteX63" fmla="*/ 2904630 w 3117990"/>
                <a:gd name="connsiteY63" fmla="*/ 518176 h 3078496"/>
                <a:gd name="connsiteX64" fmla="*/ 2874150 w 3117990"/>
                <a:gd name="connsiteY64" fmla="*/ 487696 h 3078496"/>
                <a:gd name="connsiteX65" fmla="*/ 2843670 w 3117990"/>
                <a:gd name="connsiteY65" fmla="*/ 447056 h 3078496"/>
                <a:gd name="connsiteX66" fmla="*/ 2823350 w 3117990"/>
                <a:gd name="connsiteY66" fmla="*/ 355616 h 3078496"/>
                <a:gd name="connsiteX67" fmla="*/ 2813190 w 3117990"/>
                <a:gd name="connsiteY67" fmla="*/ 304816 h 3078496"/>
                <a:gd name="connsiteX68" fmla="*/ 2772550 w 3117990"/>
                <a:gd name="connsiteY68" fmla="*/ 223536 h 3078496"/>
                <a:gd name="connsiteX69" fmla="*/ 2731910 w 3117990"/>
                <a:gd name="connsiteY69" fmla="*/ 142256 h 3078496"/>
                <a:gd name="connsiteX70" fmla="*/ 2660790 w 3117990"/>
                <a:gd name="connsiteY70" fmla="*/ 81296 h 3078496"/>
                <a:gd name="connsiteX71" fmla="*/ 2467750 w 3117990"/>
                <a:gd name="connsiteY71" fmla="*/ 60976 h 3078496"/>
                <a:gd name="connsiteX72" fmla="*/ 2284870 w 3117990"/>
                <a:gd name="connsiteY72" fmla="*/ 71136 h 3078496"/>
                <a:gd name="connsiteX73" fmla="*/ 2162387 w 3117990"/>
                <a:gd name="connsiteY73" fmla="*/ 124634 h 3078496"/>
                <a:gd name="connsiteX74" fmla="*/ 1943252 w 3117990"/>
                <a:gd name="connsiteY74" fmla="*/ 110742 h 3078496"/>
                <a:gd name="connsiteX75" fmla="*/ 1849407 w 3117990"/>
                <a:gd name="connsiteY75" fmla="*/ 148037 h 3078496"/>
                <a:gd name="connsiteX76" fmla="*/ 1780720 w 3117990"/>
                <a:gd name="connsiteY76" fmla="*/ 173243 h 3078496"/>
                <a:gd name="connsiteX77" fmla="*/ 1675270 w 3117990"/>
                <a:gd name="connsiteY77" fmla="*/ 152416 h 3078496"/>
                <a:gd name="connsiteX78" fmla="*/ 1644790 w 3117990"/>
                <a:gd name="connsiteY78" fmla="*/ 182896 h 3078496"/>
                <a:gd name="connsiteX79" fmla="*/ 1553350 w 3117990"/>
                <a:gd name="connsiteY79" fmla="*/ 172736 h 3078496"/>
                <a:gd name="connsiteX80" fmla="*/ 1522870 w 3117990"/>
                <a:gd name="connsiteY80" fmla="*/ 162576 h 3078496"/>
                <a:gd name="connsiteX81" fmla="*/ 1380630 w 3117990"/>
                <a:gd name="connsiteY81" fmla="*/ 142256 h 3078496"/>
                <a:gd name="connsiteX82" fmla="*/ 1319670 w 3117990"/>
                <a:gd name="connsiteY82" fmla="*/ 121936 h 3078496"/>
                <a:gd name="connsiteX83" fmla="*/ 1258710 w 3117990"/>
                <a:gd name="connsiteY83" fmla="*/ 91456 h 3078496"/>
                <a:gd name="connsiteX84" fmla="*/ 1207910 w 3117990"/>
                <a:gd name="connsiteY84" fmla="*/ 60976 h 3078496"/>
                <a:gd name="connsiteX85" fmla="*/ 1116470 w 3117990"/>
                <a:gd name="connsiteY85" fmla="*/ 30496 h 3078496"/>
                <a:gd name="connsiteX86" fmla="*/ 1085990 w 3117990"/>
                <a:gd name="connsiteY86" fmla="*/ 10176 h 3078496"/>
                <a:gd name="connsiteX87" fmla="*/ 862470 w 3117990"/>
                <a:gd name="connsiteY87" fmla="*/ 30496 h 3078496"/>
                <a:gd name="connsiteX88" fmla="*/ 791350 w 3117990"/>
                <a:gd name="connsiteY88" fmla="*/ 60976 h 3078496"/>
                <a:gd name="connsiteX89" fmla="*/ 760870 w 3117990"/>
                <a:gd name="connsiteY89" fmla="*/ 91456 h 3078496"/>
                <a:gd name="connsiteX90" fmla="*/ 638950 w 3117990"/>
                <a:gd name="connsiteY90" fmla="*/ 121936 h 3078496"/>
                <a:gd name="connsiteX91" fmla="*/ 506870 w 3117990"/>
                <a:gd name="connsiteY91" fmla="*/ 101616 h 3078496"/>
                <a:gd name="connsiteX92" fmla="*/ 445910 w 3117990"/>
                <a:gd name="connsiteY92" fmla="*/ 81296 h 3078496"/>
                <a:gd name="connsiteX0" fmla="*/ 439335 w 3111415"/>
                <a:gd name="connsiteY0" fmla="*/ 81296 h 3094856"/>
                <a:gd name="connsiteX1" fmla="*/ 93895 w 3111415"/>
                <a:gd name="connsiteY1" fmla="*/ 152416 h 3094856"/>
                <a:gd name="connsiteX2" fmla="*/ 53255 w 3111415"/>
                <a:gd name="connsiteY2" fmla="*/ 162576 h 3094856"/>
                <a:gd name="connsiteX3" fmla="*/ 2455 w 3111415"/>
                <a:gd name="connsiteY3" fmla="*/ 182896 h 3094856"/>
                <a:gd name="connsiteX4" fmla="*/ 272335 w 3111415"/>
                <a:gd name="connsiteY4" fmla="*/ 927011 h 3094856"/>
                <a:gd name="connsiteX5" fmla="*/ 979949 w 3111415"/>
                <a:gd name="connsiteY5" fmla="*/ 1300147 h 3094856"/>
                <a:gd name="connsiteX6" fmla="*/ 696994 w 3111415"/>
                <a:gd name="connsiteY6" fmla="*/ 1810056 h 3094856"/>
                <a:gd name="connsiteX7" fmla="*/ 1446720 w 3111415"/>
                <a:gd name="connsiteY7" fmla="*/ 1903423 h 3094856"/>
                <a:gd name="connsiteX8" fmla="*/ 297095 w 3111415"/>
                <a:gd name="connsiteY8" fmla="*/ 3007376 h 3094856"/>
                <a:gd name="connsiteX9" fmla="*/ 347895 w 3111415"/>
                <a:gd name="connsiteY9" fmla="*/ 3027696 h 3094856"/>
                <a:gd name="connsiteX10" fmla="*/ 388535 w 3111415"/>
                <a:gd name="connsiteY10" fmla="*/ 3037856 h 3094856"/>
                <a:gd name="connsiteX11" fmla="*/ 439335 w 3111415"/>
                <a:gd name="connsiteY11" fmla="*/ 3058176 h 3094856"/>
                <a:gd name="connsiteX12" fmla="*/ 490135 w 3111415"/>
                <a:gd name="connsiteY12" fmla="*/ 3068336 h 3094856"/>
                <a:gd name="connsiteX13" fmla="*/ 520615 w 3111415"/>
                <a:gd name="connsiteY13" fmla="*/ 3078496 h 3094856"/>
                <a:gd name="connsiteX14" fmla="*/ 642535 w 3111415"/>
                <a:gd name="connsiteY14" fmla="*/ 3068336 h 3094856"/>
                <a:gd name="connsiteX15" fmla="*/ 703495 w 3111415"/>
                <a:gd name="connsiteY15" fmla="*/ 3058176 h 3094856"/>
                <a:gd name="connsiteX16" fmla="*/ 1282615 w 3111415"/>
                <a:gd name="connsiteY16" fmla="*/ 3037856 h 3094856"/>
                <a:gd name="connsiteX17" fmla="*/ 1353735 w 3111415"/>
                <a:gd name="connsiteY17" fmla="*/ 2926096 h 3094856"/>
                <a:gd name="connsiteX18" fmla="*/ 1384215 w 3111415"/>
                <a:gd name="connsiteY18" fmla="*/ 2661936 h 3094856"/>
                <a:gd name="connsiteX19" fmla="*/ 1394375 w 3111415"/>
                <a:gd name="connsiteY19" fmla="*/ 2590816 h 3094856"/>
                <a:gd name="connsiteX20" fmla="*/ 1506135 w 3111415"/>
                <a:gd name="connsiteY20" fmla="*/ 2570496 h 3094856"/>
                <a:gd name="connsiteX21" fmla="*/ 1993815 w 3111415"/>
                <a:gd name="connsiteY21" fmla="*/ 2590816 h 3094856"/>
                <a:gd name="connsiteX22" fmla="*/ 2054775 w 3111415"/>
                <a:gd name="connsiteY22" fmla="*/ 2600976 h 3094856"/>
                <a:gd name="connsiteX23" fmla="*/ 2105575 w 3111415"/>
                <a:gd name="connsiteY23" fmla="*/ 2621296 h 3094856"/>
                <a:gd name="connsiteX24" fmla="*/ 2146215 w 3111415"/>
                <a:gd name="connsiteY24" fmla="*/ 2702576 h 3094856"/>
                <a:gd name="connsiteX25" fmla="*/ 2166535 w 3111415"/>
                <a:gd name="connsiteY25" fmla="*/ 2763536 h 3094856"/>
                <a:gd name="connsiteX26" fmla="*/ 2186855 w 3111415"/>
                <a:gd name="connsiteY26" fmla="*/ 2804176 h 3094856"/>
                <a:gd name="connsiteX27" fmla="*/ 2227495 w 3111415"/>
                <a:gd name="connsiteY27" fmla="*/ 2885456 h 3094856"/>
                <a:gd name="connsiteX28" fmla="*/ 2257975 w 3111415"/>
                <a:gd name="connsiteY28" fmla="*/ 2926096 h 3094856"/>
                <a:gd name="connsiteX29" fmla="*/ 2288455 w 3111415"/>
                <a:gd name="connsiteY29" fmla="*/ 2936256 h 3094856"/>
                <a:gd name="connsiteX30" fmla="*/ 2400215 w 3111415"/>
                <a:gd name="connsiteY30" fmla="*/ 2966736 h 3094856"/>
                <a:gd name="connsiteX31" fmla="*/ 2613575 w 3111415"/>
                <a:gd name="connsiteY31" fmla="*/ 2956576 h 3094856"/>
                <a:gd name="connsiteX32" fmla="*/ 2715175 w 3111415"/>
                <a:gd name="connsiteY32" fmla="*/ 2926096 h 3094856"/>
                <a:gd name="connsiteX33" fmla="*/ 2806615 w 3111415"/>
                <a:gd name="connsiteY33" fmla="*/ 2875296 h 3094856"/>
                <a:gd name="connsiteX34" fmla="*/ 2826935 w 3111415"/>
                <a:gd name="connsiteY34" fmla="*/ 2844816 h 3094856"/>
                <a:gd name="connsiteX35" fmla="*/ 2837095 w 3111415"/>
                <a:gd name="connsiteY35" fmla="*/ 2814336 h 3094856"/>
                <a:gd name="connsiteX36" fmla="*/ 2857415 w 3111415"/>
                <a:gd name="connsiteY36" fmla="*/ 2641616 h 3094856"/>
                <a:gd name="connsiteX37" fmla="*/ 2887895 w 3111415"/>
                <a:gd name="connsiteY37" fmla="*/ 2540016 h 3094856"/>
                <a:gd name="connsiteX38" fmla="*/ 2918375 w 3111415"/>
                <a:gd name="connsiteY38" fmla="*/ 2479056 h 3094856"/>
                <a:gd name="connsiteX39" fmla="*/ 2969175 w 3111415"/>
                <a:gd name="connsiteY39" fmla="*/ 2377456 h 3094856"/>
                <a:gd name="connsiteX40" fmla="*/ 3009815 w 3111415"/>
                <a:gd name="connsiteY40" fmla="*/ 2306336 h 3094856"/>
                <a:gd name="connsiteX41" fmla="*/ 3040295 w 3111415"/>
                <a:gd name="connsiteY41" fmla="*/ 2286016 h 3094856"/>
                <a:gd name="connsiteX42" fmla="*/ 3060615 w 3111415"/>
                <a:gd name="connsiteY42" fmla="*/ 2255536 h 3094856"/>
                <a:gd name="connsiteX43" fmla="*/ 3101255 w 3111415"/>
                <a:gd name="connsiteY43" fmla="*/ 2164096 h 3094856"/>
                <a:gd name="connsiteX44" fmla="*/ 3111415 w 3111415"/>
                <a:gd name="connsiteY44" fmla="*/ 2133616 h 3094856"/>
                <a:gd name="connsiteX45" fmla="*/ 3101255 w 3111415"/>
                <a:gd name="connsiteY45" fmla="*/ 1869456 h 3094856"/>
                <a:gd name="connsiteX46" fmla="*/ 3040295 w 3111415"/>
                <a:gd name="connsiteY46" fmla="*/ 1727216 h 3094856"/>
                <a:gd name="connsiteX47" fmla="*/ 3019975 w 3111415"/>
                <a:gd name="connsiteY47" fmla="*/ 1676416 h 3094856"/>
                <a:gd name="connsiteX48" fmla="*/ 3009815 w 3111415"/>
                <a:gd name="connsiteY48" fmla="*/ 1605296 h 3094856"/>
                <a:gd name="connsiteX49" fmla="*/ 2999655 w 3111415"/>
                <a:gd name="connsiteY49" fmla="*/ 1564656 h 3094856"/>
                <a:gd name="connsiteX50" fmla="*/ 3009815 w 3111415"/>
                <a:gd name="connsiteY50" fmla="*/ 1381776 h 3094856"/>
                <a:gd name="connsiteX51" fmla="*/ 3030135 w 3111415"/>
                <a:gd name="connsiteY51" fmla="*/ 1320816 h 3094856"/>
                <a:gd name="connsiteX52" fmla="*/ 3040295 w 3111415"/>
                <a:gd name="connsiteY52" fmla="*/ 1280176 h 3094856"/>
                <a:gd name="connsiteX53" fmla="*/ 3101255 w 3111415"/>
                <a:gd name="connsiteY53" fmla="*/ 1127776 h 3094856"/>
                <a:gd name="connsiteX54" fmla="*/ 3091095 w 3111415"/>
                <a:gd name="connsiteY54" fmla="*/ 1076976 h 3094856"/>
                <a:gd name="connsiteX55" fmla="*/ 3050455 w 3111415"/>
                <a:gd name="connsiteY55" fmla="*/ 1046496 h 3094856"/>
                <a:gd name="connsiteX56" fmla="*/ 2959015 w 3111415"/>
                <a:gd name="connsiteY56" fmla="*/ 1005856 h 3094856"/>
                <a:gd name="connsiteX57" fmla="*/ 2898055 w 3111415"/>
                <a:gd name="connsiteY57" fmla="*/ 944896 h 3094856"/>
                <a:gd name="connsiteX58" fmla="*/ 2847255 w 3111415"/>
                <a:gd name="connsiteY58" fmla="*/ 883936 h 3094856"/>
                <a:gd name="connsiteX59" fmla="*/ 2837095 w 3111415"/>
                <a:gd name="connsiteY59" fmla="*/ 843296 h 3094856"/>
                <a:gd name="connsiteX60" fmla="*/ 2887895 w 3111415"/>
                <a:gd name="connsiteY60" fmla="*/ 731536 h 3094856"/>
                <a:gd name="connsiteX61" fmla="*/ 2918375 w 3111415"/>
                <a:gd name="connsiteY61" fmla="*/ 650256 h 3094856"/>
                <a:gd name="connsiteX62" fmla="*/ 2898055 w 3111415"/>
                <a:gd name="connsiteY62" fmla="*/ 518176 h 3094856"/>
                <a:gd name="connsiteX63" fmla="*/ 2867575 w 3111415"/>
                <a:gd name="connsiteY63" fmla="*/ 487696 h 3094856"/>
                <a:gd name="connsiteX64" fmla="*/ 2837095 w 3111415"/>
                <a:gd name="connsiteY64" fmla="*/ 447056 h 3094856"/>
                <a:gd name="connsiteX65" fmla="*/ 2816775 w 3111415"/>
                <a:gd name="connsiteY65" fmla="*/ 355616 h 3094856"/>
                <a:gd name="connsiteX66" fmla="*/ 2806615 w 3111415"/>
                <a:gd name="connsiteY66" fmla="*/ 304816 h 3094856"/>
                <a:gd name="connsiteX67" fmla="*/ 2765975 w 3111415"/>
                <a:gd name="connsiteY67" fmla="*/ 223536 h 3094856"/>
                <a:gd name="connsiteX68" fmla="*/ 2725335 w 3111415"/>
                <a:gd name="connsiteY68" fmla="*/ 142256 h 3094856"/>
                <a:gd name="connsiteX69" fmla="*/ 2654215 w 3111415"/>
                <a:gd name="connsiteY69" fmla="*/ 81296 h 3094856"/>
                <a:gd name="connsiteX70" fmla="*/ 2461175 w 3111415"/>
                <a:gd name="connsiteY70" fmla="*/ 60976 h 3094856"/>
                <a:gd name="connsiteX71" fmla="*/ 2278295 w 3111415"/>
                <a:gd name="connsiteY71" fmla="*/ 71136 h 3094856"/>
                <a:gd name="connsiteX72" fmla="*/ 2155812 w 3111415"/>
                <a:gd name="connsiteY72" fmla="*/ 124634 h 3094856"/>
                <a:gd name="connsiteX73" fmla="*/ 1936677 w 3111415"/>
                <a:gd name="connsiteY73" fmla="*/ 110742 h 3094856"/>
                <a:gd name="connsiteX74" fmla="*/ 1842832 w 3111415"/>
                <a:gd name="connsiteY74" fmla="*/ 148037 h 3094856"/>
                <a:gd name="connsiteX75" fmla="*/ 1774145 w 3111415"/>
                <a:gd name="connsiteY75" fmla="*/ 173243 h 3094856"/>
                <a:gd name="connsiteX76" fmla="*/ 1668695 w 3111415"/>
                <a:gd name="connsiteY76" fmla="*/ 152416 h 3094856"/>
                <a:gd name="connsiteX77" fmla="*/ 1638215 w 3111415"/>
                <a:gd name="connsiteY77" fmla="*/ 182896 h 3094856"/>
                <a:gd name="connsiteX78" fmla="*/ 1546775 w 3111415"/>
                <a:gd name="connsiteY78" fmla="*/ 172736 h 3094856"/>
                <a:gd name="connsiteX79" fmla="*/ 1516295 w 3111415"/>
                <a:gd name="connsiteY79" fmla="*/ 162576 h 3094856"/>
                <a:gd name="connsiteX80" fmla="*/ 1374055 w 3111415"/>
                <a:gd name="connsiteY80" fmla="*/ 142256 h 3094856"/>
                <a:gd name="connsiteX81" fmla="*/ 1313095 w 3111415"/>
                <a:gd name="connsiteY81" fmla="*/ 121936 h 3094856"/>
                <a:gd name="connsiteX82" fmla="*/ 1252135 w 3111415"/>
                <a:gd name="connsiteY82" fmla="*/ 91456 h 3094856"/>
                <a:gd name="connsiteX83" fmla="*/ 1201335 w 3111415"/>
                <a:gd name="connsiteY83" fmla="*/ 60976 h 3094856"/>
                <a:gd name="connsiteX84" fmla="*/ 1109895 w 3111415"/>
                <a:gd name="connsiteY84" fmla="*/ 30496 h 3094856"/>
                <a:gd name="connsiteX85" fmla="*/ 1079415 w 3111415"/>
                <a:gd name="connsiteY85" fmla="*/ 10176 h 3094856"/>
                <a:gd name="connsiteX86" fmla="*/ 855895 w 3111415"/>
                <a:gd name="connsiteY86" fmla="*/ 30496 h 3094856"/>
                <a:gd name="connsiteX87" fmla="*/ 784775 w 3111415"/>
                <a:gd name="connsiteY87" fmla="*/ 60976 h 3094856"/>
                <a:gd name="connsiteX88" fmla="*/ 754295 w 3111415"/>
                <a:gd name="connsiteY88" fmla="*/ 91456 h 3094856"/>
                <a:gd name="connsiteX89" fmla="*/ 632375 w 3111415"/>
                <a:gd name="connsiteY89" fmla="*/ 121936 h 3094856"/>
                <a:gd name="connsiteX90" fmla="*/ 500295 w 3111415"/>
                <a:gd name="connsiteY90" fmla="*/ 101616 h 3094856"/>
                <a:gd name="connsiteX91" fmla="*/ 439335 w 3111415"/>
                <a:gd name="connsiteY91" fmla="*/ 81296 h 3094856"/>
                <a:gd name="connsiteX0" fmla="*/ 439335 w 3111415"/>
                <a:gd name="connsiteY0" fmla="*/ 81296 h 3113418"/>
                <a:gd name="connsiteX1" fmla="*/ 93895 w 3111415"/>
                <a:gd name="connsiteY1" fmla="*/ 152416 h 3113418"/>
                <a:gd name="connsiteX2" fmla="*/ 53255 w 3111415"/>
                <a:gd name="connsiteY2" fmla="*/ 162576 h 3113418"/>
                <a:gd name="connsiteX3" fmla="*/ 2455 w 3111415"/>
                <a:gd name="connsiteY3" fmla="*/ 182896 h 3113418"/>
                <a:gd name="connsiteX4" fmla="*/ 272335 w 3111415"/>
                <a:gd name="connsiteY4" fmla="*/ 927011 h 3113418"/>
                <a:gd name="connsiteX5" fmla="*/ 979949 w 3111415"/>
                <a:gd name="connsiteY5" fmla="*/ 1300147 h 3113418"/>
                <a:gd name="connsiteX6" fmla="*/ 696994 w 3111415"/>
                <a:gd name="connsiteY6" fmla="*/ 1810056 h 3113418"/>
                <a:gd name="connsiteX7" fmla="*/ 1446720 w 3111415"/>
                <a:gd name="connsiteY7" fmla="*/ 1903423 h 3113418"/>
                <a:gd name="connsiteX8" fmla="*/ 347895 w 3111415"/>
                <a:gd name="connsiteY8" fmla="*/ 3027696 h 3113418"/>
                <a:gd name="connsiteX9" fmla="*/ 388535 w 3111415"/>
                <a:gd name="connsiteY9" fmla="*/ 3037856 h 3113418"/>
                <a:gd name="connsiteX10" fmla="*/ 439335 w 3111415"/>
                <a:gd name="connsiteY10" fmla="*/ 3058176 h 3113418"/>
                <a:gd name="connsiteX11" fmla="*/ 490135 w 3111415"/>
                <a:gd name="connsiteY11" fmla="*/ 3068336 h 3113418"/>
                <a:gd name="connsiteX12" fmla="*/ 520615 w 3111415"/>
                <a:gd name="connsiteY12" fmla="*/ 3078496 h 3113418"/>
                <a:gd name="connsiteX13" fmla="*/ 642535 w 3111415"/>
                <a:gd name="connsiteY13" fmla="*/ 3068336 h 3113418"/>
                <a:gd name="connsiteX14" fmla="*/ 703495 w 3111415"/>
                <a:gd name="connsiteY14" fmla="*/ 3058176 h 3113418"/>
                <a:gd name="connsiteX15" fmla="*/ 1282615 w 3111415"/>
                <a:gd name="connsiteY15" fmla="*/ 3037856 h 3113418"/>
                <a:gd name="connsiteX16" fmla="*/ 1353735 w 3111415"/>
                <a:gd name="connsiteY16" fmla="*/ 2926096 h 3113418"/>
                <a:gd name="connsiteX17" fmla="*/ 1384215 w 3111415"/>
                <a:gd name="connsiteY17" fmla="*/ 2661936 h 3113418"/>
                <a:gd name="connsiteX18" fmla="*/ 1394375 w 3111415"/>
                <a:gd name="connsiteY18" fmla="*/ 2590816 h 3113418"/>
                <a:gd name="connsiteX19" fmla="*/ 1506135 w 3111415"/>
                <a:gd name="connsiteY19" fmla="*/ 2570496 h 3113418"/>
                <a:gd name="connsiteX20" fmla="*/ 1993815 w 3111415"/>
                <a:gd name="connsiteY20" fmla="*/ 2590816 h 3113418"/>
                <a:gd name="connsiteX21" fmla="*/ 2054775 w 3111415"/>
                <a:gd name="connsiteY21" fmla="*/ 2600976 h 3113418"/>
                <a:gd name="connsiteX22" fmla="*/ 2105575 w 3111415"/>
                <a:gd name="connsiteY22" fmla="*/ 2621296 h 3113418"/>
                <a:gd name="connsiteX23" fmla="*/ 2146215 w 3111415"/>
                <a:gd name="connsiteY23" fmla="*/ 2702576 h 3113418"/>
                <a:gd name="connsiteX24" fmla="*/ 2166535 w 3111415"/>
                <a:gd name="connsiteY24" fmla="*/ 2763536 h 3113418"/>
                <a:gd name="connsiteX25" fmla="*/ 2186855 w 3111415"/>
                <a:gd name="connsiteY25" fmla="*/ 2804176 h 3113418"/>
                <a:gd name="connsiteX26" fmla="*/ 2227495 w 3111415"/>
                <a:gd name="connsiteY26" fmla="*/ 2885456 h 3113418"/>
                <a:gd name="connsiteX27" fmla="*/ 2257975 w 3111415"/>
                <a:gd name="connsiteY27" fmla="*/ 2926096 h 3113418"/>
                <a:gd name="connsiteX28" fmla="*/ 2288455 w 3111415"/>
                <a:gd name="connsiteY28" fmla="*/ 2936256 h 3113418"/>
                <a:gd name="connsiteX29" fmla="*/ 2400215 w 3111415"/>
                <a:gd name="connsiteY29" fmla="*/ 2966736 h 3113418"/>
                <a:gd name="connsiteX30" fmla="*/ 2613575 w 3111415"/>
                <a:gd name="connsiteY30" fmla="*/ 2956576 h 3113418"/>
                <a:gd name="connsiteX31" fmla="*/ 2715175 w 3111415"/>
                <a:gd name="connsiteY31" fmla="*/ 2926096 h 3113418"/>
                <a:gd name="connsiteX32" fmla="*/ 2806615 w 3111415"/>
                <a:gd name="connsiteY32" fmla="*/ 2875296 h 3113418"/>
                <a:gd name="connsiteX33" fmla="*/ 2826935 w 3111415"/>
                <a:gd name="connsiteY33" fmla="*/ 2844816 h 3113418"/>
                <a:gd name="connsiteX34" fmla="*/ 2837095 w 3111415"/>
                <a:gd name="connsiteY34" fmla="*/ 2814336 h 3113418"/>
                <a:gd name="connsiteX35" fmla="*/ 2857415 w 3111415"/>
                <a:gd name="connsiteY35" fmla="*/ 2641616 h 3113418"/>
                <a:gd name="connsiteX36" fmla="*/ 2887895 w 3111415"/>
                <a:gd name="connsiteY36" fmla="*/ 2540016 h 3113418"/>
                <a:gd name="connsiteX37" fmla="*/ 2918375 w 3111415"/>
                <a:gd name="connsiteY37" fmla="*/ 2479056 h 3113418"/>
                <a:gd name="connsiteX38" fmla="*/ 2969175 w 3111415"/>
                <a:gd name="connsiteY38" fmla="*/ 2377456 h 3113418"/>
                <a:gd name="connsiteX39" fmla="*/ 3009815 w 3111415"/>
                <a:gd name="connsiteY39" fmla="*/ 2306336 h 3113418"/>
                <a:gd name="connsiteX40" fmla="*/ 3040295 w 3111415"/>
                <a:gd name="connsiteY40" fmla="*/ 2286016 h 3113418"/>
                <a:gd name="connsiteX41" fmla="*/ 3060615 w 3111415"/>
                <a:gd name="connsiteY41" fmla="*/ 2255536 h 3113418"/>
                <a:gd name="connsiteX42" fmla="*/ 3101255 w 3111415"/>
                <a:gd name="connsiteY42" fmla="*/ 2164096 h 3113418"/>
                <a:gd name="connsiteX43" fmla="*/ 3111415 w 3111415"/>
                <a:gd name="connsiteY43" fmla="*/ 2133616 h 3113418"/>
                <a:gd name="connsiteX44" fmla="*/ 3101255 w 3111415"/>
                <a:gd name="connsiteY44" fmla="*/ 1869456 h 3113418"/>
                <a:gd name="connsiteX45" fmla="*/ 3040295 w 3111415"/>
                <a:gd name="connsiteY45" fmla="*/ 1727216 h 3113418"/>
                <a:gd name="connsiteX46" fmla="*/ 3019975 w 3111415"/>
                <a:gd name="connsiteY46" fmla="*/ 1676416 h 3113418"/>
                <a:gd name="connsiteX47" fmla="*/ 3009815 w 3111415"/>
                <a:gd name="connsiteY47" fmla="*/ 1605296 h 3113418"/>
                <a:gd name="connsiteX48" fmla="*/ 2999655 w 3111415"/>
                <a:gd name="connsiteY48" fmla="*/ 1564656 h 3113418"/>
                <a:gd name="connsiteX49" fmla="*/ 3009815 w 3111415"/>
                <a:gd name="connsiteY49" fmla="*/ 1381776 h 3113418"/>
                <a:gd name="connsiteX50" fmla="*/ 3030135 w 3111415"/>
                <a:gd name="connsiteY50" fmla="*/ 1320816 h 3113418"/>
                <a:gd name="connsiteX51" fmla="*/ 3040295 w 3111415"/>
                <a:gd name="connsiteY51" fmla="*/ 1280176 h 3113418"/>
                <a:gd name="connsiteX52" fmla="*/ 3101255 w 3111415"/>
                <a:gd name="connsiteY52" fmla="*/ 1127776 h 3113418"/>
                <a:gd name="connsiteX53" fmla="*/ 3091095 w 3111415"/>
                <a:gd name="connsiteY53" fmla="*/ 1076976 h 3113418"/>
                <a:gd name="connsiteX54" fmla="*/ 3050455 w 3111415"/>
                <a:gd name="connsiteY54" fmla="*/ 1046496 h 3113418"/>
                <a:gd name="connsiteX55" fmla="*/ 2959015 w 3111415"/>
                <a:gd name="connsiteY55" fmla="*/ 1005856 h 3113418"/>
                <a:gd name="connsiteX56" fmla="*/ 2898055 w 3111415"/>
                <a:gd name="connsiteY56" fmla="*/ 944896 h 3113418"/>
                <a:gd name="connsiteX57" fmla="*/ 2847255 w 3111415"/>
                <a:gd name="connsiteY57" fmla="*/ 883936 h 3113418"/>
                <a:gd name="connsiteX58" fmla="*/ 2837095 w 3111415"/>
                <a:gd name="connsiteY58" fmla="*/ 843296 h 3113418"/>
                <a:gd name="connsiteX59" fmla="*/ 2887895 w 3111415"/>
                <a:gd name="connsiteY59" fmla="*/ 731536 h 3113418"/>
                <a:gd name="connsiteX60" fmla="*/ 2918375 w 3111415"/>
                <a:gd name="connsiteY60" fmla="*/ 650256 h 3113418"/>
                <a:gd name="connsiteX61" fmla="*/ 2898055 w 3111415"/>
                <a:gd name="connsiteY61" fmla="*/ 518176 h 3113418"/>
                <a:gd name="connsiteX62" fmla="*/ 2867575 w 3111415"/>
                <a:gd name="connsiteY62" fmla="*/ 487696 h 3113418"/>
                <a:gd name="connsiteX63" fmla="*/ 2837095 w 3111415"/>
                <a:gd name="connsiteY63" fmla="*/ 447056 h 3113418"/>
                <a:gd name="connsiteX64" fmla="*/ 2816775 w 3111415"/>
                <a:gd name="connsiteY64" fmla="*/ 355616 h 3113418"/>
                <a:gd name="connsiteX65" fmla="*/ 2806615 w 3111415"/>
                <a:gd name="connsiteY65" fmla="*/ 304816 h 3113418"/>
                <a:gd name="connsiteX66" fmla="*/ 2765975 w 3111415"/>
                <a:gd name="connsiteY66" fmla="*/ 223536 h 3113418"/>
                <a:gd name="connsiteX67" fmla="*/ 2725335 w 3111415"/>
                <a:gd name="connsiteY67" fmla="*/ 142256 h 3113418"/>
                <a:gd name="connsiteX68" fmla="*/ 2654215 w 3111415"/>
                <a:gd name="connsiteY68" fmla="*/ 81296 h 3113418"/>
                <a:gd name="connsiteX69" fmla="*/ 2461175 w 3111415"/>
                <a:gd name="connsiteY69" fmla="*/ 60976 h 3113418"/>
                <a:gd name="connsiteX70" fmla="*/ 2278295 w 3111415"/>
                <a:gd name="connsiteY70" fmla="*/ 71136 h 3113418"/>
                <a:gd name="connsiteX71" fmla="*/ 2155812 w 3111415"/>
                <a:gd name="connsiteY71" fmla="*/ 124634 h 3113418"/>
                <a:gd name="connsiteX72" fmla="*/ 1936677 w 3111415"/>
                <a:gd name="connsiteY72" fmla="*/ 110742 h 3113418"/>
                <a:gd name="connsiteX73" fmla="*/ 1842832 w 3111415"/>
                <a:gd name="connsiteY73" fmla="*/ 148037 h 3113418"/>
                <a:gd name="connsiteX74" fmla="*/ 1774145 w 3111415"/>
                <a:gd name="connsiteY74" fmla="*/ 173243 h 3113418"/>
                <a:gd name="connsiteX75" fmla="*/ 1668695 w 3111415"/>
                <a:gd name="connsiteY75" fmla="*/ 152416 h 3113418"/>
                <a:gd name="connsiteX76" fmla="*/ 1638215 w 3111415"/>
                <a:gd name="connsiteY76" fmla="*/ 182896 h 3113418"/>
                <a:gd name="connsiteX77" fmla="*/ 1546775 w 3111415"/>
                <a:gd name="connsiteY77" fmla="*/ 172736 h 3113418"/>
                <a:gd name="connsiteX78" fmla="*/ 1516295 w 3111415"/>
                <a:gd name="connsiteY78" fmla="*/ 162576 h 3113418"/>
                <a:gd name="connsiteX79" fmla="*/ 1374055 w 3111415"/>
                <a:gd name="connsiteY79" fmla="*/ 142256 h 3113418"/>
                <a:gd name="connsiteX80" fmla="*/ 1313095 w 3111415"/>
                <a:gd name="connsiteY80" fmla="*/ 121936 h 3113418"/>
                <a:gd name="connsiteX81" fmla="*/ 1252135 w 3111415"/>
                <a:gd name="connsiteY81" fmla="*/ 91456 h 3113418"/>
                <a:gd name="connsiteX82" fmla="*/ 1201335 w 3111415"/>
                <a:gd name="connsiteY82" fmla="*/ 60976 h 3113418"/>
                <a:gd name="connsiteX83" fmla="*/ 1109895 w 3111415"/>
                <a:gd name="connsiteY83" fmla="*/ 30496 h 3113418"/>
                <a:gd name="connsiteX84" fmla="*/ 1079415 w 3111415"/>
                <a:gd name="connsiteY84" fmla="*/ 10176 h 3113418"/>
                <a:gd name="connsiteX85" fmla="*/ 855895 w 3111415"/>
                <a:gd name="connsiteY85" fmla="*/ 30496 h 3113418"/>
                <a:gd name="connsiteX86" fmla="*/ 784775 w 3111415"/>
                <a:gd name="connsiteY86" fmla="*/ 60976 h 3113418"/>
                <a:gd name="connsiteX87" fmla="*/ 754295 w 3111415"/>
                <a:gd name="connsiteY87" fmla="*/ 91456 h 3113418"/>
                <a:gd name="connsiteX88" fmla="*/ 632375 w 3111415"/>
                <a:gd name="connsiteY88" fmla="*/ 121936 h 3113418"/>
                <a:gd name="connsiteX89" fmla="*/ 500295 w 3111415"/>
                <a:gd name="connsiteY89" fmla="*/ 101616 h 3113418"/>
                <a:gd name="connsiteX90" fmla="*/ 439335 w 3111415"/>
                <a:gd name="connsiteY90" fmla="*/ 81296 h 3113418"/>
                <a:gd name="connsiteX0" fmla="*/ 439335 w 3111415"/>
                <a:gd name="connsiteY0" fmla="*/ 81296 h 3120171"/>
                <a:gd name="connsiteX1" fmla="*/ 93895 w 3111415"/>
                <a:gd name="connsiteY1" fmla="*/ 152416 h 3120171"/>
                <a:gd name="connsiteX2" fmla="*/ 53255 w 3111415"/>
                <a:gd name="connsiteY2" fmla="*/ 162576 h 3120171"/>
                <a:gd name="connsiteX3" fmla="*/ 2455 w 3111415"/>
                <a:gd name="connsiteY3" fmla="*/ 182896 h 3120171"/>
                <a:gd name="connsiteX4" fmla="*/ 272335 w 3111415"/>
                <a:gd name="connsiteY4" fmla="*/ 927011 h 3120171"/>
                <a:gd name="connsiteX5" fmla="*/ 979949 w 3111415"/>
                <a:gd name="connsiteY5" fmla="*/ 1300147 h 3120171"/>
                <a:gd name="connsiteX6" fmla="*/ 696994 w 3111415"/>
                <a:gd name="connsiteY6" fmla="*/ 1810056 h 3120171"/>
                <a:gd name="connsiteX7" fmla="*/ 1446720 w 3111415"/>
                <a:gd name="connsiteY7" fmla="*/ 1903423 h 3120171"/>
                <a:gd name="connsiteX8" fmla="*/ 347895 w 3111415"/>
                <a:gd name="connsiteY8" fmla="*/ 3027696 h 3120171"/>
                <a:gd name="connsiteX9" fmla="*/ 439335 w 3111415"/>
                <a:gd name="connsiteY9" fmla="*/ 3058176 h 3120171"/>
                <a:gd name="connsiteX10" fmla="*/ 490135 w 3111415"/>
                <a:gd name="connsiteY10" fmla="*/ 3068336 h 3120171"/>
                <a:gd name="connsiteX11" fmla="*/ 520615 w 3111415"/>
                <a:gd name="connsiteY11" fmla="*/ 3078496 h 3120171"/>
                <a:gd name="connsiteX12" fmla="*/ 642535 w 3111415"/>
                <a:gd name="connsiteY12" fmla="*/ 3068336 h 3120171"/>
                <a:gd name="connsiteX13" fmla="*/ 703495 w 3111415"/>
                <a:gd name="connsiteY13" fmla="*/ 3058176 h 3120171"/>
                <a:gd name="connsiteX14" fmla="*/ 1282615 w 3111415"/>
                <a:gd name="connsiteY14" fmla="*/ 3037856 h 3120171"/>
                <a:gd name="connsiteX15" fmla="*/ 1353735 w 3111415"/>
                <a:gd name="connsiteY15" fmla="*/ 2926096 h 3120171"/>
                <a:gd name="connsiteX16" fmla="*/ 1384215 w 3111415"/>
                <a:gd name="connsiteY16" fmla="*/ 2661936 h 3120171"/>
                <a:gd name="connsiteX17" fmla="*/ 1394375 w 3111415"/>
                <a:gd name="connsiteY17" fmla="*/ 2590816 h 3120171"/>
                <a:gd name="connsiteX18" fmla="*/ 1506135 w 3111415"/>
                <a:gd name="connsiteY18" fmla="*/ 2570496 h 3120171"/>
                <a:gd name="connsiteX19" fmla="*/ 1993815 w 3111415"/>
                <a:gd name="connsiteY19" fmla="*/ 2590816 h 3120171"/>
                <a:gd name="connsiteX20" fmla="*/ 2054775 w 3111415"/>
                <a:gd name="connsiteY20" fmla="*/ 2600976 h 3120171"/>
                <a:gd name="connsiteX21" fmla="*/ 2105575 w 3111415"/>
                <a:gd name="connsiteY21" fmla="*/ 2621296 h 3120171"/>
                <a:gd name="connsiteX22" fmla="*/ 2146215 w 3111415"/>
                <a:gd name="connsiteY22" fmla="*/ 2702576 h 3120171"/>
                <a:gd name="connsiteX23" fmla="*/ 2166535 w 3111415"/>
                <a:gd name="connsiteY23" fmla="*/ 2763536 h 3120171"/>
                <a:gd name="connsiteX24" fmla="*/ 2186855 w 3111415"/>
                <a:gd name="connsiteY24" fmla="*/ 2804176 h 3120171"/>
                <a:gd name="connsiteX25" fmla="*/ 2227495 w 3111415"/>
                <a:gd name="connsiteY25" fmla="*/ 2885456 h 3120171"/>
                <a:gd name="connsiteX26" fmla="*/ 2257975 w 3111415"/>
                <a:gd name="connsiteY26" fmla="*/ 2926096 h 3120171"/>
                <a:gd name="connsiteX27" fmla="*/ 2288455 w 3111415"/>
                <a:gd name="connsiteY27" fmla="*/ 2936256 h 3120171"/>
                <a:gd name="connsiteX28" fmla="*/ 2400215 w 3111415"/>
                <a:gd name="connsiteY28" fmla="*/ 2966736 h 3120171"/>
                <a:gd name="connsiteX29" fmla="*/ 2613575 w 3111415"/>
                <a:gd name="connsiteY29" fmla="*/ 2956576 h 3120171"/>
                <a:gd name="connsiteX30" fmla="*/ 2715175 w 3111415"/>
                <a:gd name="connsiteY30" fmla="*/ 2926096 h 3120171"/>
                <a:gd name="connsiteX31" fmla="*/ 2806615 w 3111415"/>
                <a:gd name="connsiteY31" fmla="*/ 2875296 h 3120171"/>
                <a:gd name="connsiteX32" fmla="*/ 2826935 w 3111415"/>
                <a:gd name="connsiteY32" fmla="*/ 2844816 h 3120171"/>
                <a:gd name="connsiteX33" fmla="*/ 2837095 w 3111415"/>
                <a:gd name="connsiteY33" fmla="*/ 2814336 h 3120171"/>
                <a:gd name="connsiteX34" fmla="*/ 2857415 w 3111415"/>
                <a:gd name="connsiteY34" fmla="*/ 2641616 h 3120171"/>
                <a:gd name="connsiteX35" fmla="*/ 2887895 w 3111415"/>
                <a:gd name="connsiteY35" fmla="*/ 2540016 h 3120171"/>
                <a:gd name="connsiteX36" fmla="*/ 2918375 w 3111415"/>
                <a:gd name="connsiteY36" fmla="*/ 2479056 h 3120171"/>
                <a:gd name="connsiteX37" fmla="*/ 2969175 w 3111415"/>
                <a:gd name="connsiteY37" fmla="*/ 2377456 h 3120171"/>
                <a:gd name="connsiteX38" fmla="*/ 3009815 w 3111415"/>
                <a:gd name="connsiteY38" fmla="*/ 2306336 h 3120171"/>
                <a:gd name="connsiteX39" fmla="*/ 3040295 w 3111415"/>
                <a:gd name="connsiteY39" fmla="*/ 2286016 h 3120171"/>
                <a:gd name="connsiteX40" fmla="*/ 3060615 w 3111415"/>
                <a:gd name="connsiteY40" fmla="*/ 2255536 h 3120171"/>
                <a:gd name="connsiteX41" fmla="*/ 3101255 w 3111415"/>
                <a:gd name="connsiteY41" fmla="*/ 2164096 h 3120171"/>
                <a:gd name="connsiteX42" fmla="*/ 3111415 w 3111415"/>
                <a:gd name="connsiteY42" fmla="*/ 2133616 h 3120171"/>
                <a:gd name="connsiteX43" fmla="*/ 3101255 w 3111415"/>
                <a:gd name="connsiteY43" fmla="*/ 1869456 h 3120171"/>
                <a:gd name="connsiteX44" fmla="*/ 3040295 w 3111415"/>
                <a:gd name="connsiteY44" fmla="*/ 1727216 h 3120171"/>
                <a:gd name="connsiteX45" fmla="*/ 3019975 w 3111415"/>
                <a:gd name="connsiteY45" fmla="*/ 1676416 h 3120171"/>
                <a:gd name="connsiteX46" fmla="*/ 3009815 w 3111415"/>
                <a:gd name="connsiteY46" fmla="*/ 1605296 h 3120171"/>
                <a:gd name="connsiteX47" fmla="*/ 2999655 w 3111415"/>
                <a:gd name="connsiteY47" fmla="*/ 1564656 h 3120171"/>
                <a:gd name="connsiteX48" fmla="*/ 3009815 w 3111415"/>
                <a:gd name="connsiteY48" fmla="*/ 1381776 h 3120171"/>
                <a:gd name="connsiteX49" fmla="*/ 3030135 w 3111415"/>
                <a:gd name="connsiteY49" fmla="*/ 1320816 h 3120171"/>
                <a:gd name="connsiteX50" fmla="*/ 3040295 w 3111415"/>
                <a:gd name="connsiteY50" fmla="*/ 1280176 h 3120171"/>
                <a:gd name="connsiteX51" fmla="*/ 3101255 w 3111415"/>
                <a:gd name="connsiteY51" fmla="*/ 1127776 h 3120171"/>
                <a:gd name="connsiteX52" fmla="*/ 3091095 w 3111415"/>
                <a:gd name="connsiteY52" fmla="*/ 1076976 h 3120171"/>
                <a:gd name="connsiteX53" fmla="*/ 3050455 w 3111415"/>
                <a:gd name="connsiteY53" fmla="*/ 1046496 h 3120171"/>
                <a:gd name="connsiteX54" fmla="*/ 2959015 w 3111415"/>
                <a:gd name="connsiteY54" fmla="*/ 1005856 h 3120171"/>
                <a:gd name="connsiteX55" fmla="*/ 2898055 w 3111415"/>
                <a:gd name="connsiteY55" fmla="*/ 944896 h 3120171"/>
                <a:gd name="connsiteX56" fmla="*/ 2847255 w 3111415"/>
                <a:gd name="connsiteY56" fmla="*/ 883936 h 3120171"/>
                <a:gd name="connsiteX57" fmla="*/ 2837095 w 3111415"/>
                <a:gd name="connsiteY57" fmla="*/ 843296 h 3120171"/>
                <a:gd name="connsiteX58" fmla="*/ 2887895 w 3111415"/>
                <a:gd name="connsiteY58" fmla="*/ 731536 h 3120171"/>
                <a:gd name="connsiteX59" fmla="*/ 2918375 w 3111415"/>
                <a:gd name="connsiteY59" fmla="*/ 650256 h 3120171"/>
                <a:gd name="connsiteX60" fmla="*/ 2898055 w 3111415"/>
                <a:gd name="connsiteY60" fmla="*/ 518176 h 3120171"/>
                <a:gd name="connsiteX61" fmla="*/ 2867575 w 3111415"/>
                <a:gd name="connsiteY61" fmla="*/ 487696 h 3120171"/>
                <a:gd name="connsiteX62" fmla="*/ 2837095 w 3111415"/>
                <a:gd name="connsiteY62" fmla="*/ 447056 h 3120171"/>
                <a:gd name="connsiteX63" fmla="*/ 2816775 w 3111415"/>
                <a:gd name="connsiteY63" fmla="*/ 355616 h 3120171"/>
                <a:gd name="connsiteX64" fmla="*/ 2806615 w 3111415"/>
                <a:gd name="connsiteY64" fmla="*/ 304816 h 3120171"/>
                <a:gd name="connsiteX65" fmla="*/ 2765975 w 3111415"/>
                <a:gd name="connsiteY65" fmla="*/ 223536 h 3120171"/>
                <a:gd name="connsiteX66" fmla="*/ 2725335 w 3111415"/>
                <a:gd name="connsiteY66" fmla="*/ 142256 h 3120171"/>
                <a:gd name="connsiteX67" fmla="*/ 2654215 w 3111415"/>
                <a:gd name="connsiteY67" fmla="*/ 81296 h 3120171"/>
                <a:gd name="connsiteX68" fmla="*/ 2461175 w 3111415"/>
                <a:gd name="connsiteY68" fmla="*/ 60976 h 3120171"/>
                <a:gd name="connsiteX69" fmla="*/ 2278295 w 3111415"/>
                <a:gd name="connsiteY69" fmla="*/ 71136 h 3120171"/>
                <a:gd name="connsiteX70" fmla="*/ 2155812 w 3111415"/>
                <a:gd name="connsiteY70" fmla="*/ 124634 h 3120171"/>
                <a:gd name="connsiteX71" fmla="*/ 1936677 w 3111415"/>
                <a:gd name="connsiteY71" fmla="*/ 110742 h 3120171"/>
                <a:gd name="connsiteX72" fmla="*/ 1842832 w 3111415"/>
                <a:gd name="connsiteY72" fmla="*/ 148037 h 3120171"/>
                <a:gd name="connsiteX73" fmla="*/ 1774145 w 3111415"/>
                <a:gd name="connsiteY73" fmla="*/ 173243 h 3120171"/>
                <a:gd name="connsiteX74" fmla="*/ 1668695 w 3111415"/>
                <a:gd name="connsiteY74" fmla="*/ 152416 h 3120171"/>
                <a:gd name="connsiteX75" fmla="*/ 1638215 w 3111415"/>
                <a:gd name="connsiteY75" fmla="*/ 182896 h 3120171"/>
                <a:gd name="connsiteX76" fmla="*/ 1546775 w 3111415"/>
                <a:gd name="connsiteY76" fmla="*/ 172736 h 3120171"/>
                <a:gd name="connsiteX77" fmla="*/ 1516295 w 3111415"/>
                <a:gd name="connsiteY77" fmla="*/ 162576 h 3120171"/>
                <a:gd name="connsiteX78" fmla="*/ 1374055 w 3111415"/>
                <a:gd name="connsiteY78" fmla="*/ 142256 h 3120171"/>
                <a:gd name="connsiteX79" fmla="*/ 1313095 w 3111415"/>
                <a:gd name="connsiteY79" fmla="*/ 121936 h 3120171"/>
                <a:gd name="connsiteX80" fmla="*/ 1252135 w 3111415"/>
                <a:gd name="connsiteY80" fmla="*/ 91456 h 3120171"/>
                <a:gd name="connsiteX81" fmla="*/ 1201335 w 3111415"/>
                <a:gd name="connsiteY81" fmla="*/ 60976 h 3120171"/>
                <a:gd name="connsiteX82" fmla="*/ 1109895 w 3111415"/>
                <a:gd name="connsiteY82" fmla="*/ 30496 h 3120171"/>
                <a:gd name="connsiteX83" fmla="*/ 1079415 w 3111415"/>
                <a:gd name="connsiteY83" fmla="*/ 10176 h 3120171"/>
                <a:gd name="connsiteX84" fmla="*/ 855895 w 3111415"/>
                <a:gd name="connsiteY84" fmla="*/ 30496 h 3120171"/>
                <a:gd name="connsiteX85" fmla="*/ 784775 w 3111415"/>
                <a:gd name="connsiteY85" fmla="*/ 60976 h 3120171"/>
                <a:gd name="connsiteX86" fmla="*/ 754295 w 3111415"/>
                <a:gd name="connsiteY86" fmla="*/ 91456 h 3120171"/>
                <a:gd name="connsiteX87" fmla="*/ 632375 w 3111415"/>
                <a:gd name="connsiteY87" fmla="*/ 121936 h 3120171"/>
                <a:gd name="connsiteX88" fmla="*/ 500295 w 3111415"/>
                <a:gd name="connsiteY88" fmla="*/ 101616 h 3120171"/>
                <a:gd name="connsiteX89" fmla="*/ 439335 w 3111415"/>
                <a:gd name="connsiteY89" fmla="*/ 81296 h 3120171"/>
                <a:gd name="connsiteX0" fmla="*/ 439335 w 3111415"/>
                <a:gd name="connsiteY0" fmla="*/ 81296 h 3123648"/>
                <a:gd name="connsiteX1" fmla="*/ 93895 w 3111415"/>
                <a:gd name="connsiteY1" fmla="*/ 152416 h 3123648"/>
                <a:gd name="connsiteX2" fmla="*/ 53255 w 3111415"/>
                <a:gd name="connsiteY2" fmla="*/ 162576 h 3123648"/>
                <a:gd name="connsiteX3" fmla="*/ 2455 w 3111415"/>
                <a:gd name="connsiteY3" fmla="*/ 182896 h 3123648"/>
                <a:gd name="connsiteX4" fmla="*/ 272335 w 3111415"/>
                <a:gd name="connsiteY4" fmla="*/ 927011 h 3123648"/>
                <a:gd name="connsiteX5" fmla="*/ 979949 w 3111415"/>
                <a:gd name="connsiteY5" fmla="*/ 1300147 h 3123648"/>
                <a:gd name="connsiteX6" fmla="*/ 696994 w 3111415"/>
                <a:gd name="connsiteY6" fmla="*/ 1810056 h 3123648"/>
                <a:gd name="connsiteX7" fmla="*/ 1446720 w 3111415"/>
                <a:gd name="connsiteY7" fmla="*/ 1903423 h 3123648"/>
                <a:gd name="connsiteX8" fmla="*/ 347895 w 3111415"/>
                <a:gd name="connsiteY8" fmla="*/ 3027696 h 3123648"/>
                <a:gd name="connsiteX9" fmla="*/ 490135 w 3111415"/>
                <a:gd name="connsiteY9" fmla="*/ 3068336 h 3123648"/>
                <a:gd name="connsiteX10" fmla="*/ 520615 w 3111415"/>
                <a:gd name="connsiteY10" fmla="*/ 3078496 h 3123648"/>
                <a:gd name="connsiteX11" fmla="*/ 642535 w 3111415"/>
                <a:gd name="connsiteY11" fmla="*/ 3068336 h 3123648"/>
                <a:gd name="connsiteX12" fmla="*/ 703495 w 3111415"/>
                <a:gd name="connsiteY12" fmla="*/ 3058176 h 3123648"/>
                <a:gd name="connsiteX13" fmla="*/ 1282615 w 3111415"/>
                <a:gd name="connsiteY13" fmla="*/ 3037856 h 3123648"/>
                <a:gd name="connsiteX14" fmla="*/ 1353735 w 3111415"/>
                <a:gd name="connsiteY14" fmla="*/ 2926096 h 3123648"/>
                <a:gd name="connsiteX15" fmla="*/ 1384215 w 3111415"/>
                <a:gd name="connsiteY15" fmla="*/ 2661936 h 3123648"/>
                <a:gd name="connsiteX16" fmla="*/ 1394375 w 3111415"/>
                <a:gd name="connsiteY16" fmla="*/ 2590816 h 3123648"/>
                <a:gd name="connsiteX17" fmla="*/ 1506135 w 3111415"/>
                <a:gd name="connsiteY17" fmla="*/ 2570496 h 3123648"/>
                <a:gd name="connsiteX18" fmla="*/ 1993815 w 3111415"/>
                <a:gd name="connsiteY18" fmla="*/ 2590816 h 3123648"/>
                <a:gd name="connsiteX19" fmla="*/ 2054775 w 3111415"/>
                <a:gd name="connsiteY19" fmla="*/ 2600976 h 3123648"/>
                <a:gd name="connsiteX20" fmla="*/ 2105575 w 3111415"/>
                <a:gd name="connsiteY20" fmla="*/ 2621296 h 3123648"/>
                <a:gd name="connsiteX21" fmla="*/ 2146215 w 3111415"/>
                <a:gd name="connsiteY21" fmla="*/ 2702576 h 3123648"/>
                <a:gd name="connsiteX22" fmla="*/ 2166535 w 3111415"/>
                <a:gd name="connsiteY22" fmla="*/ 2763536 h 3123648"/>
                <a:gd name="connsiteX23" fmla="*/ 2186855 w 3111415"/>
                <a:gd name="connsiteY23" fmla="*/ 2804176 h 3123648"/>
                <a:gd name="connsiteX24" fmla="*/ 2227495 w 3111415"/>
                <a:gd name="connsiteY24" fmla="*/ 2885456 h 3123648"/>
                <a:gd name="connsiteX25" fmla="*/ 2257975 w 3111415"/>
                <a:gd name="connsiteY25" fmla="*/ 2926096 h 3123648"/>
                <a:gd name="connsiteX26" fmla="*/ 2288455 w 3111415"/>
                <a:gd name="connsiteY26" fmla="*/ 2936256 h 3123648"/>
                <a:gd name="connsiteX27" fmla="*/ 2400215 w 3111415"/>
                <a:gd name="connsiteY27" fmla="*/ 2966736 h 3123648"/>
                <a:gd name="connsiteX28" fmla="*/ 2613575 w 3111415"/>
                <a:gd name="connsiteY28" fmla="*/ 2956576 h 3123648"/>
                <a:gd name="connsiteX29" fmla="*/ 2715175 w 3111415"/>
                <a:gd name="connsiteY29" fmla="*/ 2926096 h 3123648"/>
                <a:gd name="connsiteX30" fmla="*/ 2806615 w 3111415"/>
                <a:gd name="connsiteY30" fmla="*/ 2875296 h 3123648"/>
                <a:gd name="connsiteX31" fmla="*/ 2826935 w 3111415"/>
                <a:gd name="connsiteY31" fmla="*/ 2844816 h 3123648"/>
                <a:gd name="connsiteX32" fmla="*/ 2837095 w 3111415"/>
                <a:gd name="connsiteY32" fmla="*/ 2814336 h 3123648"/>
                <a:gd name="connsiteX33" fmla="*/ 2857415 w 3111415"/>
                <a:gd name="connsiteY33" fmla="*/ 2641616 h 3123648"/>
                <a:gd name="connsiteX34" fmla="*/ 2887895 w 3111415"/>
                <a:gd name="connsiteY34" fmla="*/ 2540016 h 3123648"/>
                <a:gd name="connsiteX35" fmla="*/ 2918375 w 3111415"/>
                <a:gd name="connsiteY35" fmla="*/ 2479056 h 3123648"/>
                <a:gd name="connsiteX36" fmla="*/ 2969175 w 3111415"/>
                <a:gd name="connsiteY36" fmla="*/ 2377456 h 3123648"/>
                <a:gd name="connsiteX37" fmla="*/ 3009815 w 3111415"/>
                <a:gd name="connsiteY37" fmla="*/ 2306336 h 3123648"/>
                <a:gd name="connsiteX38" fmla="*/ 3040295 w 3111415"/>
                <a:gd name="connsiteY38" fmla="*/ 2286016 h 3123648"/>
                <a:gd name="connsiteX39" fmla="*/ 3060615 w 3111415"/>
                <a:gd name="connsiteY39" fmla="*/ 2255536 h 3123648"/>
                <a:gd name="connsiteX40" fmla="*/ 3101255 w 3111415"/>
                <a:gd name="connsiteY40" fmla="*/ 2164096 h 3123648"/>
                <a:gd name="connsiteX41" fmla="*/ 3111415 w 3111415"/>
                <a:gd name="connsiteY41" fmla="*/ 2133616 h 3123648"/>
                <a:gd name="connsiteX42" fmla="*/ 3101255 w 3111415"/>
                <a:gd name="connsiteY42" fmla="*/ 1869456 h 3123648"/>
                <a:gd name="connsiteX43" fmla="*/ 3040295 w 3111415"/>
                <a:gd name="connsiteY43" fmla="*/ 1727216 h 3123648"/>
                <a:gd name="connsiteX44" fmla="*/ 3019975 w 3111415"/>
                <a:gd name="connsiteY44" fmla="*/ 1676416 h 3123648"/>
                <a:gd name="connsiteX45" fmla="*/ 3009815 w 3111415"/>
                <a:gd name="connsiteY45" fmla="*/ 1605296 h 3123648"/>
                <a:gd name="connsiteX46" fmla="*/ 2999655 w 3111415"/>
                <a:gd name="connsiteY46" fmla="*/ 1564656 h 3123648"/>
                <a:gd name="connsiteX47" fmla="*/ 3009815 w 3111415"/>
                <a:gd name="connsiteY47" fmla="*/ 1381776 h 3123648"/>
                <a:gd name="connsiteX48" fmla="*/ 3030135 w 3111415"/>
                <a:gd name="connsiteY48" fmla="*/ 1320816 h 3123648"/>
                <a:gd name="connsiteX49" fmla="*/ 3040295 w 3111415"/>
                <a:gd name="connsiteY49" fmla="*/ 1280176 h 3123648"/>
                <a:gd name="connsiteX50" fmla="*/ 3101255 w 3111415"/>
                <a:gd name="connsiteY50" fmla="*/ 1127776 h 3123648"/>
                <a:gd name="connsiteX51" fmla="*/ 3091095 w 3111415"/>
                <a:gd name="connsiteY51" fmla="*/ 1076976 h 3123648"/>
                <a:gd name="connsiteX52" fmla="*/ 3050455 w 3111415"/>
                <a:gd name="connsiteY52" fmla="*/ 1046496 h 3123648"/>
                <a:gd name="connsiteX53" fmla="*/ 2959015 w 3111415"/>
                <a:gd name="connsiteY53" fmla="*/ 1005856 h 3123648"/>
                <a:gd name="connsiteX54" fmla="*/ 2898055 w 3111415"/>
                <a:gd name="connsiteY54" fmla="*/ 944896 h 3123648"/>
                <a:gd name="connsiteX55" fmla="*/ 2847255 w 3111415"/>
                <a:gd name="connsiteY55" fmla="*/ 883936 h 3123648"/>
                <a:gd name="connsiteX56" fmla="*/ 2837095 w 3111415"/>
                <a:gd name="connsiteY56" fmla="*/ 843296 h 3123648"/>
                <a:gd name="connsiteX57" fmla="*/ 2887895 w 3111415"/>
                <a:gd name="connsiteY57" fmla="*/ 731536 h 3123648"/>
                <a:gd name="connsiteX58" fmla="*/ 2918375 w 3111415"/>
                <a:gd name="connsiteY58" fmla="*/ 650256 h 3123648"/>
                <a:gd name="connsiteX59" fmla="*/ 2898055 w 3111415"/>
                <a:gd name="connsiteY59" fmla="*/ 518176 h 3123648"/>
                <a:gd name="connsiteX60" fmla="*/ 2867575 w 3111415"/>
                <a:gd name="connsiteY60" fmla="*/ 487696 h 3123648"/>
                <a:gd name="connsiteX61" fmla="*/ 2837095 w 3111415"/>
                <a:gd name="connsiteY61" fmla="*/ 447056 h 3123648"/>
                <a:gd name="connsiteX62" fmla="*/ 2816775 w 3111415"/>
                <a:gd name="connsiteY62" fmla="*/ 355616 h 3123648"/>
                <a:gd name="connsiteX63" fmla="*/ 2806615 w 3111415"/>
                <a:gd name="connsiteY63" fmla="*/ 304816 h 3123648"/>
                <a:gd name="connsiteX64" fmla="*/ 2765975 w 3111415"/>
                <a:gd name="connsiteY64" fmla="*/ 223536 h 3123648"/>
                <a:gd name="connsiteX65" fmla="*/ 2725335 w 3111415"/>
                <a:gd name="connsiteY65" fmla="*/ 142256 h 3123648"/>
                <a:gd name="connsiteX66" fmla="*/ 2654215 w 3111415"/>
                <a:gd name="connsiteY66" fmla="*/ 81296 h 3123648"/>
                <a:gd name="connsiteX67" fmla="*/ 2461175 w 3111415"/>
                <a:gd name="connsiteY67" fmla="*/ 60976 h 3123648"/>
                <a:gd name="connsiteX68" fmla="*/ 2278295 w 3111415"/>
                <a:gd name="connsiteY68" fmla="*/ 71136 h 3123648"/>
                <a:gd name="connsiteX69" fmla="*/ 2155812 w 3111415"/>
                <a:gd name="connsiteY69" fmla="*/ 124634 h 3123648"/>
                <a:gd name="connsiteX70" fmla="*/ 1936677 w 3111415"/>
                <a:gd name="connsiteY70" fmla="*/ 110742 h 3123648"/>
                <a:gd name="connsiteX71" fmla="*/ 1842832 w 3111415"/>
                <a:gd name="connsiteY71" fmla="*/ 148037 h 3123648"/>
                <a:gd name="connsiteX72" fmla="*/ 1774145 w 3111415"/>
                <a:gd name="connsiteY72" fmla="*/ 173243 h 3123648"/>
                <a:gd name="connsiteX73" fmla="*/ 1668695 w 3111415"/>
                <a:gd name="connsiteY73" fmla="*/ 152416 h 3123648"/>
                <a:gd name="connsiteX74" fmla="*/ 1638215 w 3111415"/>
                <a:gd name="connsiteY74" fmla="*/ 182896 h 3123648"/>
                <a:gd name="connsiteX75" fmla="*/ 1546775 w 3111415"/>
                <a:gd name="connsiteY75" fmla="*/ 172736 h 3123648"/>
                <a:gd name="connsiteX76" fmla="*/ 1516295 w 3111415"/>
                <a:gd name="connsiteY76" fmla="*/ 162576 h 3123648"/>
                <a:gd name="connsiteX77" fmla="*/ 1374055 w 3111415"/>
                <a:gd name="connsiteY77" fmla="*/ 142256 h 3123648"/>
                <a:gd name="connsiteX78" fmla="*/ 1313095 w 3111415"/>
                <a:gd name="connsiteY78" fmla="*/ 121936 h 3123648"/>
                <a:gd name="connsiteX79" fmla="*/ 1252135 w 3111415"/>
                <a:gd name="connsiteY79" fmla="*/ 91456 h 3123648"/>
                <a:gd name="connsiteX80" fmla="*/ 1201335 w 3111415"/>
                <a:gd name="connsiteY80" fmla="*/ 60976 h 3123648"/>
                <a:gd name="connsiteX81" fmla="*/ 1109895 w 3111415"/>
                <a:gd name="connsiteY81" fmla="*/ 30496 h 3123648"/>
                <a:gd name="connsiteX82" fmla="*/ 1079415 w 3111415"/>
                <a:gd name="connsiteY82" fmla="*/ 10176 h 3123648"/>
                <a:gd name="connsiteX83" fmla="*/ 855895 w 3111415"/>
                <a:gd name="connsiteY83" fmla="*/ 30496 h 3123648"/>
                <a:gd name="connsiteX84" fmla="*/ 784775 w 3111415"/>
                <a:gd name="connsiteY84" fmla="*/ 60976 h 3123648"/>
                <a:gd name="connsiteX85" fmla="*/ 754295 w 3111415"/>
                <a:gd name="connsiteY85" fmla="*/ 91456 h 3123648"/>
                <a:gd name="connsiteX86" fmla="*/ 632375 w 3111415"/>
                <a:gd name="connsiteY86" fmla="*/ 121936 h 3123648"/>
                <a:gd name="connsiteX87" fmla="*/ 500295 w 3111415"/>
                <a:gd name="connsiteY87" fmla="*/ 101616 h 3123648"/>
                <a:gd name="connsiteX88" fmla="*/ 439335 w 3111415"/>
                <a:gd name="connsiteY88" fmla="*/ 81296 h 3123648"/>
                <a:gd name="connsiteX0" fmla="*/ 439335 w 3111415"/>
                <a:gd name="connsiteY0" fmla="*/ 81296 h 3124102"/>
                <a:gd name="connsiteX1" fmla="*/ 93895 w 3111415"/>
                <a:gd name="connsiteY1" fmla="*/ 152416 h 3124102"/>
                <a:gd name="connsiteX2" fmla="*/ 53255 w 3111415"/>
                <a:gd name="connsiteY2" fmla="*/ 162576 h 3124102"/>
                <a:gd name="connsiteX3" fmla="*/ 2455 w 3111415"/>
                <a:gd name="connsiteY3" fmla="*/ 182896 h 3124102"/>
                <a:gd name="connsiteX4" fmla="*/ 272335 w 3111415"/>
                <a:gd name="connsiteY4" fmla="*/ 927011 h 3124102"/>
                <a:gd name="connsiteX5" fmla="*/ 979949 w 3111415"/>
                <a:gd name="connsiteY5" fmla="*/ 1300147 h 3124102"/>
                <a:gd name="connsiteX6" fmla="*/ 696994 w 3111415"/>
                <a:gd name="connsiteY6" fmla="*/ 1810056 h 3124102"/>
                <a:gd name="connsiteX7" fmla="*/ 1446720 w 3111415"/>
                <a:gd name="connsiteY7" fmla="*/ 1903423 h 3124102"/>
                <a:gd name="connsiteX8" fmla="*/ 347895 w 3111415"/>
                <a:gd name="connsiteY8" fmla="*/ 3027696 h 3124102"/>
                <a:gd name="connsiteX9" fmla="*/ 490135 w 3111415"/>
                <a:gd name="connsiteY9" fmla="*/ 3068336 h 3124102"/>
                <a:gd name="connsiteX10" fmla="*/ 642535 w 3111415"/>
                <a:gd name="connsiteY10" fmla="*/ 3068336 h 3124102"/>
                <a:gd name="connsiteX11" fmla="*/ 703495 w 3111415"/>
                <a:gd name="connsiteY11" fmla="*/ 3058176 h 3124102"/>
                <a:gd name="connsiteX12" fmla="*/ 1282615 w 3111415"/>
                <a:gd name="connsiteY12" fmla="*/ 3037856 h 3124102"/>
                <a:gd name="connsiteX13" fmla="*/ 1353735 w 3111415"/>
                <a:gd name="connsiteY13" fmla="*/ 2926096 h 3124102"/>
                <a:gd name="connsiteX14" fmla="*/ 1384215 w 3111415"/>
                <a:gd name="connsiteY14" fmla="*/ 2661936 h 3124102"/>
                <a:gd name="connsiteX15" fmla="*/ 1394375 w 3111415"/>
                <a:gd name="connsiteY15" fmla="*/ 2590816 h 3124102"/>
                <a:gd name="connsiteX16" fmla="*/ 1506135 w 3111415"/>
                <a:gd name="connsiteY16" fmla="*/ 2570496 h 3124102"/>
                <a:gd name="connsiteX17" fmla="*/ 1993815 w 3111415"/>
                <a:gd name="connsiteY17" fmla="*/ 2590816 h 3124102"/>
                <a:gd name="connsiteX18" fmla="*/ 2054775 w 3111415"/>
                <a:gd name="connsiteY18" fmla="*/ 2600976 h 3124102"/>
                <a:gd name="connsiteX19" fmla="*/ 2105575 w 3111415"/>
                <a:gd name="connsiteY19" fmla="*/ 2621296 h 3124102"/>
                <a:gd name="connsiteX20" fmla="*/ 2146215 w 3111415"/>
                <a:gd name="connsiteY20" fmla="*/ 2702576 h 3124102"/>
                <a:gd name="connsiteX21" fmla="*/ 2166535 w 3111415"/>
                <a:gd name="connsiteY21" fmla="*/ 2763536 h 3124102"/>
                <a:gd name="connsiteX22" fmla="*/ 2186855 w 3111415"/>
                <a:gd name="connsiteY22" fmla="*/ 2804176 h 3124102"/>
                <a:gd name="connsiteX23" fmla="*/ 2227495 w 3111415"/>
                <a:gd name="connsiteY23" fmla="*/ 2885456 h 3124102"/>
                <a:gd name="connsiteX24" fmla="*/ 2257975 w 3111415"/>
                <a:gd name="connsiteY24" fmla="*/ 2926096 h 3124102"/>
                <a:gd name="connsiteX25" fmla="*/ 2288455 w 3111415"/>
                <a:gd name="connsiteY25" fmla="*/ 2936256 h 3124102"/>
                <a:gd name="connsiteX26" fmla="*/ 2400215 w 3111415"/>
                <a:gd name="connsiteY26" fmla="*/ 2966736 h 3124102"/>
                <a:gd name="connsiteX27" fmla="*/ 2613575 w 3111415"/>
                <a:gd name="connsiteY27" fmla="*/ 2956576 h 3124102"/>
                <a:gd name="connsiteX28" fmla="*/ 2715175 w 3111415"/>
                <a:gd name="connsiteY28" fmla="*/ 2926096 h 3124102"/>
                <a:gd name="connsiteX29" fmla="*/ 2806615 w 3111415"/>
                <a:gd name="connsiteY29" fmla="*/ 2875296 h 3124102"/>
                <a:gd name="connsiteX30" fmla="*/ 2826935 w 3111415"/>
                <a:gd name="connsiteY30" fmla="*/ 2844816 h 3124102"/>
                <a:gd name="connsiteX31" fmla="*/ 2837095 w 3111415"/>
                <a:gd name="connsiteY31" fmla="*/ 2814336 h 3124102"/>
                <a:gd name="connsiteX32" fmla="*/ 2857415 w 3111415"/>
                <a:gd name="connsiteY32" fmla="*/ 2641616 h 3124102"/>
                <a:gd name="connsiteX33" fmla="*/ 2887895 w 3111415"/>
                <a:gd name="connsiteY33" fmla="*/ 2540016 h 3124102"/>
                <a:gd name="connsiteX34" fmla="*/ 2918375 w 3111415"/>
                <a:gd name="connsiteY34" fmla="*/ 2479056 h 3124102"/>
                <a:gd name="connsiteX35" fmla="*/ 2969175 w 3111415"/>
                <a:gd name="connsiteY35" fmla="*/ 2377456 h 3124102"/>
                <a:gd name="connsiteX36" fmla="*/ 3009815 w 3111415"/>
                <a:gd name="connsiteY36" fmla="*/ 2306336 h 3124102"/>
                <a:gd name="connsiteX37" fmla="*/ 3040295 w 3111415"/>
                <a:gd name="connsiteY37" fmla="*/ 2286016 h 3124102"/>
                <a:gd name="connsiteX38" fmla="*/ 3060615 w 3111415"/>
                <a:gd name="connsiteY38" fmla="*/ 2255536 h 3124102"/>
                <a:gd name="connsiteX39" fmla="*/ 3101255 w 3111415"/>
                <a:gd name="connsiteY39" fmla="*/ 2164096 h 3124102"/>
                <a:gd name="connsiteX40" fmla="*/ 3111415 w 3111415"/>
                <a:gd name="connsiteY40" fmla="*/ 2133616 h 3124102"/>
                <a:gd name="connsiteX41" fmla="*/ 3101255 w 3111415"/>
                <a:gd name="connsiteY41" fmla="*/ 1869456 h 3124102"/>
                <a:gd name="connsiteX42" fmla="*/ 3040295 w 3111415"/>
                <a:gd name="connsiteY42" fmla="*/ 1727216 h 3124102"/>
                <a:gd name="connsiteX43" fmla="*/ 3019975 w 3111415"/>
                <a:gd name="connsiteY43" fmla="*/ 1676416 h 3124102"/>
                <a:gd name="connsiteX44" fmla="*/ 3009815 w 3111415"/>
                <a:gd name="connsiteY44" fmla="*/ 1605296 h 3124102"/>
                <a:gd name="connsiteX45" fmla="*/ 2999655 w 3111415"/>
                <a:gd name="connsiteY45" fmla="*/ 1564656 h 3124102"/>
                <a:gd name="connsiteX46" fmla="*/ 3009815 w 3111415"/>
                <a:gd name="connsiteY46" fmla="*/ 1381776 h 3124102"/>
                <a:gd name="connsiteX47" fmla="*/ 3030135 w 3111415"/>
                <a:gd name="connsiteY47" fmla="*/ 1320816 h 3124102"/>
                <a:gd name="connsiteX48" fmla="*/ 3040295 w 3111415"/>
                <a:gd name="connsiteY48" fmla="*/ 1280176 h 3124102"/>
                <a:gd name="connsiteX49" fmla="*/ 3101255 w 3111415"/>
                <a:gd name="connsiteY49" fmla="*/ 1127776 h 3124102"/>
                <a:gd name="connsiteX50" fmla="*/ 3091095 w 3111415"/>
                <a:gd name="connsiteY50" fmla="*/ 1076976 h 3124102"/>
                <a:gd name="connsiteX51" fmla="*/ 3050455 w 3111415"/>
                <a:gd name="connsiteY51" fmla="*/ 1046496 h 3124102"/>
                <a:gd name="connsiteX52" fmla="*/ 2959015 w 3111415"/>
                <a:gd name="connsiteY52" fmla="*/ 1005856 h 3124102"/>
                <a:gd name="connsiteX53" fmla="*/ 2898055 w 3111415"/>
                <a:gd name="connsiteY53" fmla="*/ 944896 h 3124102"/>
                <a:gd name="connsiteX54" fmla="*/ 2847255 w 3111415"/>
                <a:gd name="connsiteY54" fmla="*/ 883936 h 3124102"/>
                <a:gd name="connsiteX55" fmla="*/ 2837095 w 3111415"/>
                <a:gd name="connsiteY55" fmla="*/ 843296 h 3124102"/>
                <a:gd name="connsiteX56" fmla="*/ 2887895 w 3111415"/>
                <a:gd name="connsiteY56" fmla="*/ 731536 h 3124102"/>
                <a:gd name="connsiteX57" fmla="*/ 2918375 w 3111415"/>
                <a:gd name="connsiteY57" fmla="*/ 650256 h 3124102"/>
                <a:gd name="connsiteX58" fmla="*/ 2898055 w 3111415"/>
                <a:gd name="connsiteY58" fmla="*/ 518176 h 3124102"/>
                <a:gd name="connsiteX59" fmla="*/ 2867575 w 3111415"/>
                <a:gd name="connsiteY59" fmla="*/ 487696 h 3124102"/>
                <a:gd name="connsiteX60" fmla="*/ 2837095 w 3111415"/>
                <a:gd name="connsiteY60" fmla="*/ 447056 h 3124102"/>
                <a:gd name="connsiteX61" fmla="*/ 2816775 w 3111415"/>
                <a:gd name="connsiteY61" fmla="*/ 355616 h 3124102"/>
                <a:gd name="connsiteX62" fmla="*/ 2806615 w 3111415"/>
                <a:gd name="connsiteY62" fmla="*/ 304816 h 3124102"/>
                <a:gd name="connsiteX63" fmla="*/ 2765975 w 3111415"/>
                <a:gd name="connsiteY63" fmla="*/ 223536 h 3124102"/>
                <a:gd name="connsiteX64" fmla="*/ 2725335 w 3111415"/>
                <a:gd name="connsiteY64" fmla="*/ 142256 h 3124102"/>
                <a:gd name="connsiteX65" fmla="*/ 2654215 w 3111415"/>
                <a:gd name="connsiteY65" fmla="*/ 81296 h 3124102"/>
                <a:gd name="connsiteX66" fmla="*/ 2461175 w 3111415"/>
                <a:gd name="connsiteY66" fmla="*/ 60976 h 3124102"/>
                <a:gd name="connsiteX67" fmla="*/ 2278295 w 3111415"/>
                <a:gd name="connsiteY67" fmla="*/ 71136 h 3124102"/>
                <a:gd name="connsiteX68" fmla="*/ 2155812 w 3111415"/>
                <a:gd name="connsiteY68" fmla="*/ 124634 h 3124102"/>
                <a:gd name="connsiteX69" fmla="*/ 1936677 w 3111415"/>
                <a:gd name="connsiteY69" fmla="*/ 110742 h 3124102"/>
                <a:gd name="connsiteX70" fmla="*/ 1842832 w 3111415"/>
                <a:gd name="connsiteY70" fmla="*/ 148037 h 3124102"/>
                <a:gd name="connsiteX71" fmla="*/ 1774145 w 3111415"/>
                <a:gd name="connsiteY71" fmla="*/ 173243 h 3124102"/>
                <a:gd name="connsiteX72" fmla="*/ 1668695 w 3111415"/>
                <a:gd name="connsiteY72" fmla="*/ 152416 h 3124102"/>
                <a:gd name="connsiteX73" fmla="*/ 1638215 w 3111415"/>
                <a:gd name="connsiteY73" fmla="*/ 182896 h 3124102"/>
                <a:gd name="connsiteX74" fmla="*/ 1546775 w 3111415"/>
                <a:gd name="connsiteY74" fmla="*/ 172736 h 3124102"/>
                <a:gd name="connsiteX75" fmla="*/ 1516295 w 3111415"/>
                <a:gd name="connsiteY75" fmla="*/ 162576 h 3124102"/>
                <a:gd name="connsiteX76" fmla="*/ 1374055 w 3111415"/>
                <a:gd name="connsiteY76" fmla="*/ 142256 h 3124102"/>
                <a:gd name="connsiteX77" fmla="*/ 1313095 w 3111415"/>
                <a:gd name="connsiteY77" fmla="*/ 121936 h 3124102"/>
                <a:gd name="connsiteX78" fmla="*/ 1252135 w 3111415"/>
                <a:gd name="connsiteY78" fmla="*/ 91456 h 3124102"/>
                <a:gd name="connsiteX79" fmla="*/ 1201335 w 3111415"/>
                <a:gd name="connsiteY79" fmla="*/ 60976 h 3124102"/>
                <a:gd name="connsiteX80" fmla="*/ 1109895 w 3111415"/>
                <a:gd name="connsiteY80" fmla="*/ 30496 h 3124102"/>
                <a:gd name="connsiteX81" fmla="*/ 1079415 w 3111415"/>
                <a:gd name="connsiteY81" fmla="*/ 10176 h 3124102"/>
                <a:gd name="connsiteX82" fmla="*/ 855895 w 3111415"/>
                <a:gd name="connsiteY82" fmla="*/ 30496 h 3124102"/>
                <a:gd name="connsiteX83" fmla="*/ 784775 w 3111415"/>
                <a:gd name="connsiteY83" fmla="*/ 60976 h 3124102"/>
                <a:gd name="connsiteX84" fmla="*/ 754295 w 3111415"/>
                <a:gd name="connsiteY84" fmla="*/ 91456 h 3124102"/>
                <a:gd name="connsiteX85" fmla="*/ 632375 w 3111415"/>
                <a:gd name="connsiteY85" fmla="*/ 121936 h 3124102"/>
                <a:gd name="connsiteX86" fmla="*/ 500295 w 3111415"/>
                <a:gd name="connsiteY86" fmla="*/ 101616 h 3124102"/>
                <a:gd name="connsiteX87" fmla="*/ 439335 w 3111415"/>
                <a:gd name="connsiteY87" fmla="*/ 81296 h 3124102"/>
                <a:gd name="connsiteX0" fmla="*/ 439335 w 3111415"/>
                <a:gd name="connsiteY0" fmla="*/ 81296 h 3124559"/>
                <a:gd name="connsiteX1" fmla="*/ 93895 w 3111415"/>
                <a:gd name="connsiteY1" fmla="*/ 152416 h 3124559"/>
                <a:gd name="connsiteX2" fmla="*/ 53255 w 3111415"/>
                <a:gd name="connsiteY2" fmla="*/ 162576 h 3124559"/>
                <a:gd name="connsiteX3" fmla="*/ 2455 w 3111415"/>
                <a:gd name="connsiteY3" fmla="*/ 182896 h 3124559"/>
                <a:gd name="connsiteX4" fmla="*/ 272335 w 3111415"/>
                <a:gd name="connsiteY4" fmla="*/ 927011 h 3124559"/>
                <a:gd name="connsiteX5" fmla="*/ 979949 w 3111415"/>
                <a:gd name="connsiteY5" fmla="*/ 1300147 h 3124559"/>
                <a:gd name="connsiteX6" fmla="*/ 696994 w 3111415"/>
                <a:gd name="connsiteY6" fmla="*/ 1810056 h 3124559"/>
                <a:gd name="connsiteX7" fmla="*/ 1446720 w 3111415"/>
                <a:gd name="connsiteY7" fmla="*/ 1903423 h 3124559"/>
                <a:gd name="connsiteX8" fmla="*/ 347895 w 3111415"/>
                <a:gd name="connsiteY8" fmla="*/ 3027696 h 3124559"/>
                <a:gd name="connsiteX9" fmla="*/ 642535 w 3111415"/>
                <a:gd name="connsiteY9" fmla="*/ 3068336 h 3124559"/>
                <a:gd name="connsiteX10" fmla="*/ 703495 w 3111415"/>
                <a:gd name="connsiteY10" fmla="*/ 3058176 h 3124559"/>
                <a:gd name="connsiteX11" fmla="*/ 1282615 w 3111415"/>
                <a:gd name="connsiteY11" fmla="*/ 3037856 h 3124559"/>
                <a:gd name="connsiteX12" fmla="*/ 1353735 w 3111415"/>
                <a:gd name="connsiteY12" fmla="*/ 2926096 h 3124559"/>
                <a:gd name="connsiteX13" fmla="*/ 1384215 w 3111415"/>
                <a:gd name="connsiteY13" fmla="*/ 2661936 h 3124559"/>
                <a:gd name="connsiteX14" fmla="*/ 1394375 w 3111415"/>
                <a:gd name="connsiteY14" fmla="*/ 2590816 h 3124559"/>
                <a:gd name="connsiteX15" fmla="*/ 1506135 w 3111415"/>
                <a:gd name="connsiteY15" fmla="*/ 2570496 h 3124559"/>
                <a:gd name="connsiteX16" fmla="*/ 1993815 w 3111415"/>
                <a:gd name="connsiteY16" fmla="*/ 2590816 h 3124559"/>
                <a:gd name="connsiteX17" fmla="*/ 2054775 w 3111415"/>
                <a:gd name="connsiteY17" fmla="*/ 2600976 h 3124559"/>
                <a:gd name="connsiteX18" fmla="*/ 2105575 w 3111415"/>
                <a:gd name="connsiteY18" fmla="*/ 2621296 h 3124559"/>
                <a:gd name="connsiteX19" fmla="*/ 2146215 w 3111415"/>
                <a:gd name="connsiteY19" fmla="*/ 2702576 h 3124559"/>
                <a:gd name="connsiteX20" fmla="*/ 2166535 w 3111415"/>
                <a:gd name="connsiteY20" fmla="*/ 2763536 h 3124559"/>
                <a:gd name="connsiteX21" fmla="*/ 2186855 w 3111415"/>
                <a:gd name="connsiteY21" fmla="*/ 2804176 h 3124559"/>
                <a:gd name="connsiteX22" fmla="*/ 2227495 w 3111415"/>
                <a:gd name="connsiteY22" fmla="*/ 2885456 h 3124559"/>
                <a:gd name="connsiteX23" fmla="*/ 2257975 w 3111415"/>
                <a:gd name="connsiteY23" fmla="*/ 2926096 h 3124559"/>
                <a:gd name="connsiteX24" fmla="*/ 2288455 w 3111415"/>
                <a:gd name="connsiteY24" fmla="*/ 2936256 h 3124559"/>
                <a:gd name="connsiteX25" fmla="*/ 2400215 w 3111415"/>
                <a:gd name="connsiteY25" fmla="*/ 2966736 h 3124559"/>
                <a:gd name="connsiteX26" fmla="*/ 2613575 w 3111415"/>
                <a:gd name="connsiteY26" fmla="*/ 2956576 h 3124559"/>
                <a:gd name="connsiteX27" fmla="*/ 2715175 w 3111415"/>
                <a:gd name="connsiteY27" fmla="*/ 2926096 h 3124559"/>
                <a:gd name="connsiteX28" fmla="*/ 2806615 w 3111415"/>
                <a:gd name="connsiteY28" fmla="*/ 2875296 h 3124559"/>
                <a:gd name="connsiteX29" fmla="*/ 2826935 w 3111415"/>
                <a:gd name="connsiteY29" fmla="*/ 2844816 h 3124559"/>
                <a:gd name="connsiteX30" fmla="*/ 2837095 w 3111415"/>
                <a:gd name="connsiteY30" fmla="*/ 2814336 h 3124559"/>
                <a:gd name="connsiteX31" fmla="*/ 2857415 w 3111415"/>
                <a:gd name="connsiteY31" fmla="*/ 2641616 h 3124559"/>
                <a:gd name="connsiteX32" fmla="*/ 2887895 w 3111415"/>
                <a:gd name="connsiteY32" fmla="*/ 2540016 h 3124559"/>
                <a:gd name="connsiteX33" fmla="*/ 2918375 w 3111415"/>
                <a:gd name="connsiteY33" fmla="*/ 2479056 h 3124559"/>
                <a:gd name="connsiteX34" fmla="*/ 2969175 w 3111415"/>
                <a:gd name="connsiteY34" fmla="*/ 2377456 h 3124559"/>
                <a:gd name="connsiteX35" fmla="*/ 3009815 w 3111415"/>
                <a:gd name="connsiteY35" fmla="*/ 2306336 h 3124559"/>
                <a:gd name="connsiteX36" fmla="*/ 3040295 w 3111415"/>
                <a:gd name="connsiteY36" fmla="*/ 2286016 h 3124559"/>
                <a:gd name="connsiteX37" fmla="*/ 3060615 w 3111415"/>
                <a:gd name="connsiteY37" fmla="*/ 2255536 h 3124559"/>
                <a:gd name="connsiteX38" fmla="*/ 3101255 w 3111415"/>
                <a:gd name="connsiteY38" fmla="*/ 2164096 h 3124559"/>
                <a:gd name="connsiteX39" fmla="*/ 3111415 w 3111415"/>
                <a:gd name="connsiteY39" fmla="*/ 2133616 h 3124559"/>
                <a:gd name="connsiteX40" fmla="*/ 3101255 w 3111415"/>
                <a:gd name="connsiteY40" fmla="*/ 1869456 h 3124559"/>
                <a:gd name="connsiteX41" fmla="*/ 3040295 w 3111415"/>
                <a:gd name="connsiteY41" fmla="*/ 1727216 h 3124559"/>
                <a:gd name="connsiteX42" fmla="*/ 3019975 w 3111415"/>
                <a:gd name="connsiteY42" fmla="*/ 1676416 h 3124559"/>
                <a:gd name="connsiteX43" fmla="*/ 3009815 w 3111415"/>
                <a:gd name="connsiteY43" fmla="*/ 1605296 h 3124559"/>
                <a:gd name="connsiteX44" fmla="*/ 2999655 w 3111415"/>
                <a:gd name="connsiteY44" fmla="*/ 1564656 h 3124559"/>
                <a:gd name="connsiteX45" fmla="*/ 3009815 w 3111415"/>
                <a:gd name="connsiteY45" fmla="*/ 1381776 h 3124559"/>
                <a:gd name="connsiteX46" fmla="*/ 3030135 w 3111415"/>
                <a:gd name="connsiteY46" fmla="*/ 1320816 h 3124559"/>
                <a:gd name="connsiteX47" fmla="*/ 3040295 w 3111415"/>
                <a:gd name="connsiteY47" fmla="*/ 1280176 h 3124559"/>
                <a:gd name="connsiteX48" fmla="*/ 3101255 w 3111415"/>
                <a:gd name="connsiteY48" fmla="*/ 1127776 h 3124559"/>
                <a:gd name="connsiteX49" fmla="*/ 3091095 w 3111415"/>
                <a:gd name="connsiteY49" fmla="*/ 1076976 h 3124559"/>
                <a:gd name="connsiteX50" fmla="*/ 3050455 w 3111415"/>
                <a:gd name="connsiteY50" fmla="*/ 1046496 h 3124559"/>
                <a:gd name="connsiteX51" fmla="*/ 2959015 w 3111415"/>
                <a:gd name="connsiteY51" fmla="*/ 1005856 h 3124559"/>
                <a:gd name="connsiteX52" fmla="*/ 2898055 w 3111415"/>
                <a:gd name="connsiteY52" fmla="*/ 944896 h 3124559"/>
                <a:gd name="connsiteX53" fmla="*/ 2847255 w 3111415"/>
                <a:gd name="connsiteY53" fmla="*/ 883936 h 3124559"/>
                <a:gd name="connsiteX54" fmla="*/ 2837095 w 3111415"/>
                <a:gd name="connsiteY54" fmla="*/ 843296 h 3124559"/>
                <a:gd name="connsiteX55" fmla="*/ 2887895 w 3111415"/>
                <a:gd name="connsiteY55" fmla="*/ 731536 h 3124559"/>
                <a:gd name="connsiteX56" fmla="*/ 2918375 w 3111415"/>
                <a:gd name="connsiteY56" fmla="*/ 650256 h 3124559"/>
                <a:gd name="connsiteX57" fmla="*/ 2898055 w 3111415"/>
                <a:gd name="connsiteY57" fmla="*/ 518176 h 3124559"/>
                <a:gd name="connsiteX58" fmla="*/ 2867575 w 3111415"/>
                <a:gd name="connsiteY58" fmla="*/ 487696 h 3124559"/>
                <a:gd name="connsiteX59" fmla="*/ 2837095 w 3111415"/>
                <a:gd name="connsiteY59" fmla="*/ 447056 h 3124559"/>
                <a:gd name="connsiteX60" fmla="*/ 2816775 w 3111415"/>
                <a:gd name="connsiteY60" fmla="*/ 355616 h 3124559"/>
                <a:gd name="connsiteX61" fmla="*/ 2806615 w 3111415"/>
                <a:gd name="connsiteY61" fmla="*/ 304816 h 3124559"/>
                <a:gd name="connsiteX62" fmla="*/ 2765975 w 3111415"/>
                <a:gd name="connsiteY62" fmla="*/ 223536 h 3124559"/>
                <a:gd name="connsiteX63" fmla="*/ 2725335 w 3111415"/>
                <a:gd name="connsiteY63" fmla="*/ 142256 h 3124559"/>
                <a:gd name="connsiteX64" fmla="*/ 2654215 w 3111415"/>
                <a:gd name="connsiteY64" fmla="*/ 81296 h 3124559"/>
                <a:gd name="connsiteX65" fmla="*/ 2461175 w 3111415"/>
                <a:gd name="connsiteY65" fmla="*/ 60976 h 3124559"/>
                <a:gd name="connsiteX66" fmla="*/ 2278295 w 3111415"/>
                <a:gd name="connsiteY66" fmla="*/ 71136 h 3124559"/>
                <a:gd name="connsiteX67" fmla="*/ 2155812 w 3111415"/>
                <a:gd name="connsiteY67" fmla="*/ 124634 h 3124559"/>
                <a:gd name="connsiteX68" fmla="*/ 1936677 w 3111415"/>
                <a:gd name="connsiteY68" fmla="*/ 110742 h 3124559"/>
                <a:gd name="connsiteX69" fmla="*/ 1842832 w 3111415"/>
                <a:gd name="connsiteY69" fmla="*/ 148037 h 3124559"/>
                <a:gd name="connsiteX70" fmla="*/ 1774145 w 3111415"/>
                <a:gd name="connsiteY70" fmla="*/ 173243 h 3124559"/>
                <a:gd name="connsiteX71" fmla="*/ 1668695 w 3111415"/>
                <a:gd name="connsiteY71" fmla="*/ 152416 h 3124559"/>
                <a:gd name="connsiteX72" fmla="*/ 1638215 w 3111415"/>
                <a:gd name="connsiteY72" fmla="*/ 182896 h 3124559"/>
                <a:gd name="connsiteX73" fmla="*/ 1546775 w 3111415"/>
                <a:gd name="connsiteY73" fmla="*/ 172736 h 3124559"/>
                <a:gd name="connsiteX74" fmla="*/ 1516295 w 3111415"/>
                <a:gd name="connsiteY74" fmla="*/ 162576 h 3124559"/>
                <a:gd name="connsiteX75" fmla="*/ 1374055 w 3111415"/>
                <a:gd name="connsiteY75" fmla="*/ 142256 h 3124559"/>
                <a:gd name="connsiteX76" fmla="*/ 1313095 w 3111415"/>
                <a:gd name="connsiteY76" fmla="*/ 121936 h 3124559"/>
                <a:gd name="connsiteX77" fmla="*/ 1252135 w 3111415"/>
                <a:gd name="connsiteY77" fmla="*/ 91456 h 3124559"/>
                <a:gd name="connsiteX78" fmla="*/ 1201335 w 3111415"/>
                <a:gd name="connsiteY78" fmla="*/ 60976 h 3124559"/>
                <a:gd name="connsiteX79" fmla="*/ 1109895 w 3111415"/>
                <a:gd name="connsiteY79" fmla="*/ 30496 h 3124559"/>
                <a:gd name="connsiteX80" fmla="*/ 1079415 w 3111415"/>
                <a:gd name="connsiteY80" fmla="*/ 10176 h 3124559"/>
                <a:gd name="connsiteX81" fmla="*/ 855895 w 3111415"/>
                <a:gd name="connsiteY81" fmla="*/ 30496 h 3124559"/>
                <a:gd name="connsiteX82" fmla="*/ 784775 w 3111415"/>
                <a:gd name="connsiteY82" fmla="*/ 60976 h 3124559"/>
                <a:gd name="connsiteX83" fmla="*/ 754295 w 3111415"/>
                <a:gd name="connsiteY83" fmla="*/ 91456 h 3124559"/>
                <a:gd name="connsiteX84" fmla="*/ 632375 w 3111415"/>
                <a:gd name="connsiteY84" fmla="*/ 121936 h 3124559"/>
                <a:gd name="connsiteX85" fmla="*/ 500295 w 3111415"/>
                <a:gd name="connsiteY85" fmla="*/ 101616 h 3124559"/>
                <a:gd name="connsiteX86" fmla="*/ 439335 w 3111415"/>
                <a:gd name="connsiteY86" fmla="*/ 81296 h 3124559"/>
                <a:gd name="connsiteX0" fmla="*/ 439335 w 3111415"/>
                <a:gd name="connsiteY0" fmla="*/ 81296 h 3121478"/>
                <a:gd name="connsiteX1" fmla="*/ 93895 w 3111415"/>
                <a:gd name="connsiteY1" fmla="*/ 152416 h 3121478"/>
                <a:gd name="connsiteX2" fmla="*/ 53255 w 3111415"/>
                <a:gd name="connsiteY2" fmla="*/ 162576 h 3121478"/>
                <a:gd name="connsiteX3" fmla="*/ 2455 w 3111415"/>
                <a:gd name="connsiteY3" fmla="*/ 182896 h 3121478"/>
                <a:gd name="connsiteX4" fmla="*/ 272335 w 3111415"/>
                <a:gd name="connsiteY4" fmla="*/ 927011 h 3121478"/>
                <a:gd name="connsiteX5" fmla="*/ 979949 w 3111415"/>
                <a:gd name="connsiteY5" fmla="*/ 1300147 h 3121478"/>
                <a:gd name="connsiteX6" fmla="*/ 696994 w 3111415"/>
                <a:gd name="connsiteY6" fmla="*/ 1810056 h 3121478"/>
                <a:gd name="connsiteX7" fmla="*/ 1446720 w 3111415"/>
                <a:gd name="connsiteY7" fmla="*/ 1903423 h 3121478"/>
                <a:gd name="connsiteX8" fmla="*/ 347895 w 3111415"/>
                <a:gd name="connsiteY8" fmla="*/ 3027696 h 3121478"/>
                <a:gd name="connsiteX9" fmla="*/ 703495 w 3111415"/>
                <a:gd name="connsiteY9" fmla="*/ 3058176 h 3121478"/>
                <a:gd name="connsiteX10" fmla="*/ 1282615 w 3111415"/>
                <a:gd name="connsiteY10" fmla="*/ 3037856 h 3121478"/>
                <a:gd name="connsiteX11" fmla="*/ 1353735 w 3111415"/>
                <a:gd name="connsiteY11" fmla="*/ 2926096 h 3121478"/>
                <a:gd name="connsiteX12" fmla="*/ 1384215 w 3111415"/>
                <a:gd name="connsiteY12" fmla="*/ 2661936 h 3121478"/>
                <a:gd name="connsiteX13" fmla="*/ 1394375 w 3111415"/>
                <a:gd name="connsiteY13" fmla="*/ 2590816 h 3121478"/>
                <a:gd name="connsiteX14" fmla="*/ 1506135 w 3111415"/>
                <a:gd name="connsiteY14" fmla="*/ 2570496 h 3121478"/>
                <a:gd name="connsiteX15" fmla="*/ 1993815 w 3111415"/>
                <a:gd name="connsiteY15" fmla="*/ 2590816 h 3121478"/>
                <a:gd name="connsiteX16" fmla="*/ 2054775 w 3111415"/>
                <a:gd name="connsiteY16" fmla="*/ 2600976 h 3121478"/>
                <a:gd name="connsiteX17" fmla="*/ 2105575 w 3111415"/>
                <a:gd name="connsiteY17" fmla="*/ 2621296 h 3121478"/>
                <a:gd name="connsiteX18" fmla="*/ 2146215 w 3111415"/>
                <a:gd name="connsiteY18" fmla="*/ 2702576 h 3121478"/>
                <a:gd name="connsiteX19" fmla="*/ 2166535 w 3111415"/>
                <a:gd name="connsiteY19" fmla="*/ 2763536 h 3121478"/>
                <a:gd name="connsiteX20" fmla="*/ 2186855 w 3111415"/>
                <a:gd name="connsiteY20" fmla="*/ 2804176 h 3121478"/>
                <a:gd name="connsiteX21" fmla="*/ 2227495 w 3111415"/>
                <a:gd name="connsiteY21" fmla="*/ 2885456 h 3121478"/>
                <a:gd name="connsiteX22" fmla="*/ 2257975 w 3111415"/>
                <a:gd name="connsiteY22" fmla="*/ 2926096 h 3121478"/>
                <a:gd name="connsiteX23" fmla="*/ 2288455 w 3111415"/>
                <a:gd name="connsiteY23" fmla="*/ 2936256 h 3121478"/>
                <a:gd name="connsiteX24" fmla="*/ 2400215 w 3111415"/>
                <a:gd name="connsiteY24" fmla="*/ 2966736 h 3121478"/>
                <a:gd name="connsiteX25" fmla="*/ 2613575 w 3111415"/>
                <a:gd name="connsiteY25" fmla="*/ 2956576 h 3121478"/>
                <a:gd name="connsiteX26" fmla="*/ 2715175 w 3111415"/>
                <a:gd name="connsiteY26" fmla="*/ 2926096 h 3121478"/>
                <a:gd name="connsiteX27" fmla="*/ 2806615 w 3111415"/>
                <a:gd name="connsiteY27" fmla="*/ 2875296 h 3121478"/>
                <a:gd name="connsiteX28" fmla="*/ 2826935 w 3111415"/>
                <a:gd name="connsiteY28" fmla="*/ 2844816 h 3121478"/>
                <a:gd name="connsiteX29" fmla="*/ 2837095 w 3111415"/>
                <a:gd name="connsiteY29" fmla="*/ 2814336 h 3121478"/>
                <a:gd name="connsiteX30" fmla="*/ 2857415 w 3111415"/>
                <a:gd name="connsiteY30" fmla="*/ 2641616 h 3121478"/>
                <a:gd name="connsiteX31" fmla="*/ 2887895 w 3111415"/>
                <a:gd name="connsiteY31" fmla="*/ 2540016 h 3121478"/>
                <a:gd name="connsiteX32" fmla="*/ 2918375 w 3111415"/>
                <a:gd name="connsiteY32" fmla="*/ 2479056 h 3121478"/>
                <a:gd name="connsiteX33" fmla="*/ 2969175 w 3111415"/>
                <a:gd name="connsiteY33" fmla="*/ 2377456 h 3121478"/>
                <a:gd name="connsiteX34" fmla="*/ 3009815 w 3111415"/>
                <a:gd name="connsiteY34" fmla="*/ 2306336 h 3121478"/>
                <a:gd name="connsiteX35" fmla="*/ 3040295 w 3111415"/>
                <a:gd name="connsiteY35" fmla="*/ 2286016 h 3121478"/>
                <a:gd name="connsiteX36" fmla="*/ 3060615 w 3111415"/>
                <a:gd name="connsiteY36" fmla="*/ 2255536 h 3121478"/>
                <a:gd name="connsiteX37" fmla="*/ 3101255 w 3111415"/>
                <a:gd name="connsiteY37" fmla="*/ 2164096 h 3121478"/>
                <a:gd name="connsiteX38" fmla="*/ 3111415 w 3111415"/>
                <a:gd name="connsiteY38" fmla="*/ 2133616 h 3121478"/>
                <a:gd name="connsiteX39" fmla="*/ 3101255 w 3111415"/>
                <a:gd name="connsiteY39" fmla="*/ 1869456 h 3121478"/>
                <a:gd name="connsiteX40" fmla="*/ 3040295 w 3111415"/>
                <a:gd name="connsiteY40" fmla="*/ 1727216 h 3121478"/>
                <a:gd name="connsiteX41" fmla="*/ 3019975 w 3111415"/>
                <a:gd name="connsiteY41" fmla="*/ 1676416 h 3121478"/>
                <a:gd name="connsiteX42" fmla="*/ 3009815 w 3111415"/>
                <a:gd name="connsiteY42" fmla="*/ 1605296 h 3121478"/>
                <a:gd name="connsiteX43" fmla="*/ 2999655 w 3111415"/>
                <a:gd name="connsiteY43" fmla="*/ 1564656 h 3121478"/>
                <a:gd name="connsiteX44" fmla="*/ 3009815 w 3111415"/>
                <a:gd name="connsiteY44" fmla="*/ 1381776 h 3121478"/>
                <a:gd name="connsiteX45" fmla="*/ 3030135 w 3111415"/>
                <a:gd name="connsiteY45" fmla="*/ 1320816 h 3121478"/>
                <a:gd name="connsiteX46" fmla="*/ 3040295 w 3111415"/>
                <a:gd name="connsiteY46" fmla="*/ 1280176 h 3121478"/>
                <a:gd name="connsiteX47" fmla="*/ 3101255 w 3111415"/>
                <a:gd name="connsiteY47" fmla="*/ 1127776 h 3121478"/>
                <a:gd name="connsiteX48" fmla="*/ 3091095 w 3111415"/>
                <a:gd name="connsiteY48" fmla="*/ 1076976 h 3121478"/>
                <a:gd name="connsiteX49" fmla="*/ 3050455 w 3111415"/>
                <a:gd name="connsiteY49" fmla="*/ 1046496 h 3121478"/>
                <a:gd name="connsiteX50" fmla="*/ 2959015 w 3111415"/>
                <a:gd name="connsiteY50" fmla="*/ 1005856 h 3121478"/>
                <a:gd name="connsiteX51" fmla="*/ 2898055 w 3111415"/>
                <a:gd name="connsiteY51" fmla="*/ 944896 h 3121478"/>
                <a:gd name="connsiteX52" fmla="*/ 2847255 w 3111415"/>
                <a:gd name="connsiteY52" fmla="*/ 883936 h 3121478"/>
                <a:gd name="connsiteX53" fmla="*/ 2837095 w 3111415"/>
                <a:gd name="connsiteY53" fmla="*/ 843296 h 3121478"/>
                <a:gd name="connsiteX54" fmla="*/ 2887895 w 3111415"/>
                <a:gd name="connsiteY54" fmla="*/ 731536 h 3121478"/>
                <a:gd name="connsiteX55" fmla="*/ 2918375 w 3111415"/>
                <a:gd name="connsiteY55" fmla="*/ 650256 h 3121478"/>
                <a:gd name="connsiteX56" fmla="*/ 2898055 w 3111415"/>
                <a:gd name="connsiteY56" fmla="*/ 518176 h 3121478"/>
                <a:gd name="connsiteX57" fmla="*/ 2867575 w 3111415"/>
                <a:gd name="connsiteY57" fmla="*/ 487696 h 3121478"/>
                <a:gd name="connsiteX58" fmla="*/ 2837095 w 3111415"/>
                <a:gd name="connsiteY58" fmla="*/ 447056 h 3121478"/>
                <a:gd name="connsiteX59" fmla="*/ 2816775 w 3111415"/>
                <a:gd name="connsiteY59" fmla="*/ 355616 h 3121478"/>
                <a:gd name="connsiteX60" fmla="*/ 2806615 w 3111415"/>
                <a:gd name="connsiteY60" fmla="*/ 304816 h 3121478"/>
                <a:gd name="connsiteX61" fmla="*/ 2765975 w 3111415"/>
                <a:gd name="connsiteY61" fmla="*/ 223536 h 3121478"/>
                <a:gd name="connsiteX62" fmla="*/ 2725335 w 3111415"/>
                <a:gd name="connsiteY62" fmla="*/ 142256 h 3121478"/>
                <a:gd name="connsiteX63" fmla="*/ 2654215 w 3111415"/>
                <a:gd name="connsiteY63" fmla="*/ 81296 h 3121478"/>
                <a:gd name="connsiteX64" fmla="*/ 2461175 w 3111415"/>
                <a:gd name="connsiteY64" fmla="*/ 60976 h 3121478"/>
                <a:gd name="connsiteX65" fmla="*/ 2278295 w 3111415"/>
                <a:gd name="connsiteY65" fmla="*/ 71136 h 3121478"/>
                <a:gd name="connsiteX66" fmla="*/ 2155812 w 3111415"/>
                <a:gd name="connsiteY66" fmla="*/ 124634 h 3121478"/>
                <a:gd name="connsiteX67" fmla="*/ 1936677 w 3111415"/>
                <a:gd name="connsiteY67" fmla="*/ 110742 h 3121478"/>
                <a:gd name="connsiteX68" fmla="*/ 1842832 w 3111415"/>
                <a:gd name="connsiteY68" fmla="*/ 148037 h 3121478"/>
                <a:gd name="connsiteX69" fmla="*/ 1774145 w 3111415"/>
                <a:gd name="connsiteY69" fmla="*/ 173243 h 3121478"/>
                <a:gd name="connsiteX70" fmla="*/ 1668695 w 3111415"/>
                <a:gd name="connsiteY70" fmla="*/ 152416 h 3121478"/>
                <a:gd name="connsiteX71" fmla="*/ 1638215 w 3111415"/>
                <a:gd name="connsiteY71" fmla="*/ 182896 h 3121478"/>
                <a:gd name="connsiteX72" fmla="*/ 1546775 w 3111415"/>
                <a:gd name="connsiteY72" fmla="*/ 172736 h 3121478"/>
                <a:gd name="connsiteX73" fmla="*/ 1516295 w 3111415"/>
                <a:gd name="connsiteY73" fmla="*/ 162576 h 3121478"/>
                <a:gd name="connsiteX74" fmla="*/ 1374055 w 3111415"/>
                <a:gd name="connsiteY74" fmla="*/ 142256 h 3121478"/>
                <a:gd name="connsiteX75" fmla="*/ 1313095 w 3111415"/>
                <a:gd name="connsiteY75" fmla="*/ 121936 h 3121478"/>
                <a:gd name="connsiteX76" fmla="*/ 1252135 w 3111415"/>
                <a:gd name="connsiteY76" fmla="*/ 91456 h 3121478"/>
                <a:gd name="connsiteX77" fmla="*/ 1201335 w 3111415"/>
                <a:gd name="connsiteY77" fmla="*/ 60976 h 3121478"/>
                <a:gd name="connsiteX78" fmla="*/ 1109895 w 3111415"/>
                <a:gd name="connsiteY78" fmla="*/ 30496 h 3121478"/>
                <a:gd name="connsiteX79" fmla="*/ 1079415 w 3111415"/>
                <a:gd name="connsiteY79" fmla="*/ 10176 h 3121478"/>
                <a:gd name="connsiteX80" fmla="*/ 855895 w 3111415"/>
                <a:gd name="connsiteY80" fmla="*/ 30496 h 3121478"/>
                <a:gd name="connsiteX81" fmla="*/ 784775 w 3111415"/>
                <a:gd name="connsiteY81" fmla="*/ 60976 h 3121478"/>
                <a:gd name="connsiteX82" fmla="*/ 754295 w 3111415"/>
                <a:gd name="connsiteY82" fmla="*/ 91456 h 3121478"/>
                <a:gd name="connsiteX83" fmla="*/ 632375 w 3111415"/>
                <a:gd name="connsiteY83" fmla="*/ 121936 h 3121478"/>
                <a:gd name="connsiteX84" fmla="*/ 500295 w 3111415"/>
                <a:gd name="connsiteY84" fmla="*/ 101616 h 3121478"/>
                <a:gd name="connsiteX85" fmla="*/ 439335 w 3111415"/>
                <a:gd name="connsiteY85" fmla="*/ 81296 h 3121478"/>
                <a:gd name="connsiteX0" fmla="*/ 439335 w 3111415"/>
                <a:gd name="connsiteY0" fmla="*/ 81296 h 3118552"/>
                <a:gd name="connsiteX1" fmla="*/ 93895 w 3111415"/>
                <a:gd name="connsiteY1" fmla="*/ 152416 h 3118552"/>
                <a:gd name="connsiteX2" fmla="*/ 53255 w 3111415"/>
                <a:gd name="connsiteY2" fmla="*/ 162576 h 3118552"/>
                <a:gd name="connsiteX3" fmla="*/ 2455 w 3111415"/>
                <a:gd name="connsiteY3" fmla="*/ 182896 h 3118552"/>
                <a:gd name="connsiteX4" fmla="*/ 272335 w 3111415"/>
                <a:gd name="connsiteY4" fmla="*/ 927011 h 3118552"/>
                <a:gd name="connsiteX5" fmla="*/ 979949 w 3111415"/>
                <a:gd name="connsiteY5" fmla="*/ 1300147 h 3118552"/>
                <a:gd name="connsiteX6" fmla="*/ 696994 w 3111415"/>
                <a:gd name="connsiteY6" fmla="*/ 1810056 h 3118552"/>
                <a:gd name="connsiteX7" fmla="*/ 1446720 w 3111415"/>
                <a:gd name="connsiteY7" fmla="*/ 1903423 h 3118552"/>
                <a:gd name="connsiteX8" fmla="*/ 347895 w 3111415"/>
                <a:gd name="connsiteY8" fmla="*/ 3027696 h 3118552"/>
                <a:gd name="connsiteX9" fmla="*/ 1282615 w 3111415"/>
                <a:gd name="connsiteY9" fmla="*/ 3037856 h 3118552"/>
                <a:gd name="connsiteX10" fmla="*/ 1353735 w 3111415"/>
                <a:gd name="connsiteY10" fmla="*/ 2926096 h 3118552"/>
                <a:gd name="connsiteX11" fmla="*/ 1384215 w 3111415"/>
                <a:gd name="connsiteY11" fmla="*/ 2661936 h 3118552"/>
                <a:gd name="connsiteX12" fmla="*/ 1394375 w 3111415"/>
                <a:gd name="connsiteY12" fmla="*/ 2590816 h 3118552"/>
                <a:gd name="connsiteX13" fmla="*/ 1506135 w 3111415"/>
                <a:gd name="connsiteY13" fmla="*/ 2570496 h 3118552"/>
                <a:gd name="connsiteX14" fmla="*/ 1993815 w 3111415"/>
                <a:gd name="connsiteY14" fmla="*/ 2590816 h 3118552"/>
                <a:gd name="connsiteX15" fmla="*/ 2054775 w 3111415"/>
                <a:gd name="connsiteY15" fmla="*/ 2600976 h 3118552"/>
                <a:gd name="connsiteX16" fmla="*/ 2105575 w 3111415"/>
                <a:gd name="connsiteY16" fmla="*/ 2621296 h 3118552"/>
                <a:gd name="connsiteX17" fmla="*/ 2146215 w 3111415"/>
                <a:gd name="connsiteY17" fmla="*/ 2702576 h 3118552"/>
                <a:gd name="connsiteX18" fmla="*/ 2166535 w 3111415"/>
                <a:gd name="connsiteY18" fmla="*/ 2763536 h 3118552"/>
                <a:gd name="connsiteX19" fmla="*/ 2186855 w 3111415"/>
                <a:gd name="connsiteY19" fmla="*/ 2804176 h 3118552"/>
                <a:gd name="connsiteX20" fmla="*/ 2227495 w 3111415"/>
                <a:gd name="connsiteY20" fmla="*/ 2885456 h 3118552"/>
                <a:gd name="connsiteX21" fmla="*/ 2257975 w 3111415"/>
                <a:gd name="connsiteY21" fmla="*/ 2926096 h 3118552"/>
                <a:gd name="connsiteX22" fmla="*/ 2288455 w 3111415"/>
                <a:gd name="connsiteY22" fmla="*/ 2936256 h 3118552"/>
                <a:gd name="connsiteX23" fmla="*/ 2400215 w 3111415"/>
                <a:gd name="connsiteY23" fmla="*/ 2966736 h 3118552"/>
                <a:gd name="connsiteX24" fmla="*/ 2613575 w 3111415"/>
                <a:gd name="connsiteY24" fmla="*/ 2956576 h 3118552"/>
                <a:gd name="connsiteX25" fmla="*/ 2715175 w 3111415"/>
                <a:gd name="connsiteY25" fmla="*/ 2926096 h 3118552"/>
                <a:gd name="connsiteX26" fmla="*/ 2806615 w 3111415"/>
                <a:gd name="connsiteY26" fmla="*/ 2875296 h 3118552"/>
                <a:gd name="connsiteX27" fmla="*/ 2826935 w 3111415"/>
                <a:gd name="connsiteY27" fmla="*/ 2844816 h 3118552"/>
                <a:gd name="connsiteX28" fmla="*/ 2837095 w 3111415"/>
                <a:gd name="connsiteY28" fmla="*/ 2814336 h 3118552"/>
                <a:gd name="connsiteX29" fmla="*/ 2857415 w 3111415"/>
                <a:gd name="connsiteY29" fmla="*/ 2641616 h 3118552"/>
                <a:gd name="connsiteX30" fmla="*/ 2887895 w 3111415"/>
                <a:gd name="connsiteY30" fmla="*/ 2540016 h 3118552"/>
                <a:gd name="connsiteX31" fmla="*/ 2918375 w 3111415"/>
                <a:gd name="connsiteY31" fmla="*/ 2479056 h 3118552"/>
                <a:gd name="connsiteX32" fmla="*/ 2969175 w 3111415"/>
                <a:gd name="connsiteY32" fmla="*/ 2377456 h 3118552"/>
                <a:gd name="connsiteX33" fmla="*/ 3009815 w 3111415"/>
                <a:gd name="connsiteY33" fmla="*/ 2306336 h 3118552"/>
                <a:gd name="connsiteX34" fmla="*/ 3040295 w 3111415"/>
                <a:gd name="connsiteY34" fmla="*/ 2286016 h 3118552"/>
                <a:gd name="connsiteX35" fmla="*/ 3060615 w 3111415"/>
                <a:gd name="connsiteY35" fmla="*/ 2255536 h 3118552"/>
                <a:gd name="connsiteX36" fmla="*/ 3101255 w 3111415"/>
                <a:gd name="connsiteY36" fmla="*/ 2164096 h 3118552"/>
                <a:gd name="connsiteX37" fmla="*/ 3111415 w 3111415"/>
                <a:gd name="connsiteY37" fmla="*/ 2133616 h 3118552"/>
                <a:gd name="connsiteX38" fmla="*/ 3101255 w 3111415"/>
                <a:gd name="connsiteY38" fmla="*/ 1869456 h 3118552"/>
                <a:gd name="connsiteX39" fmla="*/ 3040295 w 3111415"/>
                <a:gd name="connsiteY39" fmla="*/ 1727216 h 3118552"/>
                <a:gd name="connsiteX40" fmla="*/ 3019975 w 3111415"/>
                <a:gd name="connsiteY40" fmla="*/ 1676416 h 3118552"/>
                <a:gd name="connsiteX41" fmla="*/ 3009815 w 3111415"/>
                <a:gd name="connsiteY41" fmla="*/ 1605296 h 3118552"/>
                <a:gd name="connsiteX42" fmla="*/ 2999655 w 3111415"/>
                <a:gd name="connsiteY42" fmla="*/ 1564656 h 3118552"/>
                <a:gd name="connsiteX43" fmla="*/ 3009815 w 3111415"/>
                <a:gd name="connsiteY43" fmla="*/ 1381776 h 3118552"/>
                <a:gd name="connsiteX44" fmla="*/ 3030135 w 3111415"/>
                <a:gd name="connsiteY44" fmla="*/ 1320816 h 3118552"/>
                <a:gd name="connsiteX45" fmla="*/ 3040295 w 3111415"/>
                <a:gd name="connsiteY45" fmla="*/ 1280176 h 3118552"/>
                <a:gd name="connsiteX46" fmla="*/ 3101255 w 3111415"/>
                <a:gd name="connsiteY46" fmla="*/ 1127776 h 3118552"/>
                <a:gd name="connsiteX47" fmla="*/ 3091095 w 3111415"/>
                <a:gd name="connsiteY47" fmla="*/ 1076976 h 3118552"/>
                <a:gd name="connsiteX48" fmla="*/ 3050455 w 3111415"/>
                <a:gd name="connsiteY48" fmla="*/ 1046496 h 3118552"/>
                <a:gd name="connsiteX49" fmla="*/ 2959015 w 3111415"/>
                <a:gd name="connsiteY49" fmla="*/ 1005856 h 3118552"/>
                <a:gd name="connsiteX50" fmla="*/ 2898055 w 3111415"/>
                <a:gd name="connsiteY50" fmla="*/ 944896 h 3118552"/>
                <a:gd name="connsiteX51" fmla="*/ 2847255 w 3111415"/>
                <a:gd name="connsiteY51" fmla="*/ 883936 h 3118552"/>
                <a:gd name="connsiteX52" fmla="*/ 2837095 w 3111415"/>
                <a:gd name="connsiteY52" fmla="*/ 843296 h 3118552"/>
                <a:gd name="connsiteX53" fmla="*/ 2887895 w 3111415"/>
                <a:gd name="connsiteY53" fmla="*/ 731536 h 3118552"/>
                <a:gd name="connsiteX54" fmla="*/ 2918375 w 3111415"/>
                <a:gd name="connsiteY54" fmla="*/ 650256 h 3118552"/>
                <a:gd name="connsiteX55" fmla="*/ 2898055 w 3111415"/>
                <a:gd name="connsiteY55" fmla="*/ 518176 h 3118552"/>
                <a:gd name="connsiteX56" fmla="*/ 2867575 w 3111415"/>
                <a:gd name="connsiteY56" fmla="*/ 487696 h 3118552"/>
                <a:gd name="connsiteX57" fmla="*/ 2837095 w 3111415"/>
                <a:gd name="connsiteY57" fmla="*/ 447056 h 3118552"/>
                <a:gd name="connsiteX58" fmla="*/ 2816775 w 3111415"/>
                <a:gd name="connsiteY58" fmla="*/ 355616 h 3118552"/>
                <a:gd name="connsiteX59" fmla="*/ 2806615 w 3111415"/>
                <a:gd name="connsiteY59" fmla="*/ 304816 h 3118552"/>
                <a:gd name="connsiteX60" fmla="*/ 2765975 w 3111415"/>
                <a:gd name="connsiteY60" fmla="*/ 223536 h 3118552"/>
                <a:gd name="connsiteX61" fmla="*/ 2725335 w 3111415"/>
                <a:gd name="connsiteY61" fmla="*/ 142256 h 3118552"/>
                <a:gd name="connsiteX62" fmla="*/ 2654215 w 3111415"/>
                <a:gd name="connsiteY62" fmla="*/ 81296 h 3118552"/>
                <a:gd name="connsiteX63" fmla="*/ 2461175 w 3111415"/>
                <a:gd name="connsiteY63" fmla="*/ 60976 h 3118552"/>
                <a:gd name="connsiteX64" fmla="*/ 2278295 w 3111415"/>
                <a:gd name="connsiteY64" fmla="*/ 71136 h 3118552"/>
                <a:gd name="connsiteX65" fmla="*/ 2155812 w 3111415"/>
                <a:gd name="connsiteY65" fmla="*/ 124634 h 3118552"/>
                <a:gd name="connsiteX66" fmla="*/ 1936677 w 3111415"/>
                <a:gd name="connsiteY66" fmla="*/ 110742 h 3118552"/>
                <a:gd name="connsiteX67" fmla="*/ 1842832 w 3111415"/>
                <a:gd name="connsiteY67" fmla="*/ 148037 h 3118552"/>
                <a:gd name="connsiteX68" fmla="*/ 1774145 w 3111415"/>
                <a:gd name="connsiteY68" fmla="*/ 173243 h 3118552"/>
                <a:gd name="connsiteX69" fmla="*/ 1668695 w 3111415"/>
                <a:gd name="connsiteY69" fmla="*/ 152416 h 3118552"/>
                <a:gd name="connsiteX70" fmla="*/ 1638215 w 3111415"/>
                <a:gd name="connsiteY70" fmla="*/ 182896 h 3118552"/>
                <a:gd name="connsiteX71" fmla="*/ 1546775 w 3111415"/>
                <a:gd name="connsiteY71" fmla="*/ 172736 h 3118552"/>
                <a:gd name="connsiteX72" fmla="*/ 1516295 w 3111415"/>
                <a:gd name="connsiteY72" fmla="*/ 162576 h 3118552"/>
                <a:gd name="connsiteX73" fmla="*/ 1374055 w 3111415"/>
                <a:gd name="connsiteY73" fmla="*/ 142256 h 3118552"/>
                <a:gd name="connsiteX74" fmla="*/ 1313095 w 3111415"/>
                <a:gd name="connsiteY74" fmla="*/ 121936 h 3118552"/>
                <a:gd name="connsiteX75" fmla="*/ 1252135 w 3111415"/>
                <a:gd name="connsiteY75" fmla="*/ 91456 h 3118552"/>
                <a:gd name="connsiteX76" fmla="*/ 1201335 w 3111415"/>
                <a:gd name="connsiteY76" fmla="*/ 60976 h 3118552"/>
                <a:gd name="connsiteX77" fmla="*/ 1109895 w 3111415"/>
                <a:gd name="connsiteY77" fmla="*/ 30496 h 3118552"/>
                <a:gd name="connsiteX78" fmla="*/ 1079415 w 3111415"/>
                <a:gd name="connsiteY78" fmla="*/ 10176 h 3118552"/>
                <a:gd name="connsiteX79" fmla="*/ 855895 w 3111415"/>
                <a:gd name="connsiteY79" fmla="*/ 30496 h 3118552"/>
                <a:gd name="connsiteX80" fmla="*/ 784775 w 3111415"/>
                <a:gd name="connsiteY80" fmla="*/ 60976 h 3118552"/>
                <a:gd name="connsiteX81" fmla="*/ 754295 w 3111415"/>
                <a:gd name="connsiteY81" fmla="*/ 91456 h 3118552"/>
                <a:gd name="connsiteX82" fmla="*/ 632375 w 3111415"/>
                <a:gd name="connsiteY82" fmla="*/ 121936 h 3118552"/>
                <a:gd name="connsiteX83" fmla="*/ 500295 w 3111415"/>
                <a:gd name="connsiteY83" fmla="*/ 101616 h 3118552"/>
                <a:gd name="connsiteX84" fmla="*/ 439335 w 3111415"/>
                <a:gd name="connsiteY84" fmla="*/ 81296 h 3118552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96994 w 3111415"/>
                <a:gd name="connsiteY6" fmla="*/ 1810056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81032 w 3111415"/>
                <a:gd name="connsiteY6" fmla="*/ 2047327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04893 w 3110733"/>
                <a:gd name="connsiteY16" fmla="*/ 2621296 h 3038291"/>
                <a:gd name="connsiteX17" fmla="*/ 2145533 w 3110733"/>
                <a:gd name="connsiteY17" fmla="*/ 2702576 h 3038291"/>
                <a:gd name="connsiteX18" fmla="*/ 2165853 w 3110733"/>
                <a:gd name="connsiteY18" fmla="*/ 2763536 h 3038291"/>
                <a:gd name="connsiteX19" fmla="*/ 2186173 w 3110733"/>
                <a:gd name="connsiteY19" fmla="*/ 2804176 h 3038291"/>
                <a:gd name="connsiteX20" fmla="*/ 2226813 w 3110733"/>
                <a:gd name="connsiteY20" fmla="*/ 2885456 h 3038291"/>
                <a:gd name="connsiteX21" fmla="*/ 2257293 w 3110733"/>
                <a:gd name="connsiteY21" fmla="*/ 2926096 h 3038291"/>
                <a:gd name="connsiteX22" fmla="*/ 2287773 w 3110733"/>
                <a:gd name="connsiteY22" fmla="*/ 2936256 h 3038291"/>
                <a:gd name="connsiteX23" fmla="*/ 2399533 w 3110733"/>
                <a:gd name="connsiteY23" fmla="*/ 2966736 h 3038291"/>
                <a:gd name="connsiteX24" fmla="*/ 2612893 w 3110733"/>
                <a:gd name="connsiteY24" fmla="*/ 2956576 h 3038291"/>
                <a:gd name="connsiteX25" fmla="*/ 2714493 w 3110733"/>
                <a:gd name="connsiteY25" fmla="*/ 2926096 h 3038291"/>
                <a:gd name="connsiteX26" fmla="*/ 2805933 w 3110733"/>
                <a:gd name="connsiteY26" fmla="*/ 2875296 h 3038291"/>
                <a:gd name="connsiteX27" fmla="*/ 2826253 w 3110733"/>
                <a:gd name="connsiteY27" fmla="*/ 2844816 h 3038291"/>
                <a:gd name="connsiteX28" fmla="*/ 2836413 w 3110733"/>
                <a:gd name="connsiteY28" fmla="*/ 2814336 h 3038291"/>
                <a:gd name="connsiteX29" fmla="*/ 2856733 w 3110733"/>
                <a:gd name="connsiteY29" fmla="*/ 2641616 h 3038291"/>
                <a:gd name="connsiteX30" fmla="*/ 2887213 w 3110733"/>
                <a:gd name="connsiteY30" fmla="*/ 2540016 h 3038291"/>
                <a:gd name="connsiteX31" fmla="*/ 2917693 w 3110733"/>
                <a:gd name="connsiteY31" fmla="*/ 2479056 h 3038291"/>
                <a:gd name="connsiteX32" fmla="*/ 2968493 w 3110733"/>
                <a:gd name="connsiteY32" fmla="*/ 2377456 h 3038291"/>
                <a:gd name="connsiteX33" fmla="*/ 3009133 w 3110733"/>
                <a:gd name="connsiteY33" fmla="*/ 2306336 h 3038291"/>
                <a:gd name="connsiteX34" fmla="*/ 3039613 w 3110733"/>
                <a:gd name="connsiteY34" fmla="*/ 2286016 h 3038291"/>
                <a:gd name="connsiteX35" fmla="*/ 3059933 w 3110733"/>
                <a:gd name="connsiteY35" fmla="*/ 2255536 h 3038291"/>
                <a:gd name="connsiteX36" fmla="*/ 3100573 w 3110733"/>
                <a:gd name="connsiteY36" fmla="*/ 2164096 h 3038291"/>
                <a:gd name="connsiteX37" fmla="*/ 3110733 w 3110733"/>
                <a:gd name="connsiteY37" fmla="*/ 2133616 h 3038291"/>
                <a:gd name="connsiteX38" fmla="*/ 3100573 w 3110733"/>
                <a:gd name="connsiteY38" fmla="*/ 1869456 h 3038291"/>
                <a:gd name="connsiteX39" fmla="*/ 3039613 w 3110733"/>
                <a:gd name="connsiteY39" fmla="*/ 1727216 h 3038291"/>
                <a:gd name="connsiteX40" fmla="*/ 3019293 w 3110733"/>
                <a:gd name="connsiteY40" fmla="*/ 1676416 h 3038291"/>
                <a:gd name="connsiteX41" fmla="*/ 3009133 w 3110733"/>
                <a:gd name="connsiteY41" fmla="*/ 1605296 h 3038291"/>
                <a:gd name="connsiteX42" fmla="*/ 2998973 w 3110733"/>
                <a:gd name="connsiteY42" fmla="*/ 1564656 h 3038291"/>
                <a:gd name="connsiteX43" fmla="*/ 3009133 w 3110733"/>
                <a:gd name="connsiteY43" fmla="*/ 1381776 h 3038291"/>
                <a:gd name="connsiteX44" fmla="*/ 3029453 w 3110733"/>
                <a:gd name="connsiteY44" fmla="*/ 1320816 h 3038291"/>
                <a:gd name="connsiteX45" fmla="*/ 3039613 w 3110733"/>
                <a:gd name="connsiteY45" fmla="*/ 1280176 h 3038291"/>
                <a:gd name="connsiteX46" fmla="*/ 3100573 w 3110733"/>
                <a:gd name="connsiteY46" fmla="*/ 1127776 h 3038291"/>
                <a:gd name="connsiteX47" fmla="*/ 3090413 w 3110733"/>
                <a:gd name="connsiteY47" fmla="*/ 1076976 h 3038291"/>
                <a:gd name="connsiteX48" fmla="*/ 3049773 w 3110733"/>
                <a:gd name="connsiteY48" fmla="*/ 1046496 h 3038291"/>
                <a:gd name="connsiteX49" fmla="*/ 2958333 w 3110733"/>
                <a:gd name="connsiteY49" fmla="*/ 1005856 h 3038291"/>
                <a:gd name="connsiteX50" fmla="*/ 2897373 w 3110733"/>
                <a:gd name="connsiteY50" fmla="*/ 944896 h 3038291"/>
                <a:gd name="connsiteX51" fmla="*/ 2846573 w 3110733"/>
                <a:gd name="connsiteY51" fmla="*/ 883936 h 3038291"/>
                <a:gd name="connsiteX52" fmla="*/ 2836413 w 3110733"/>
                <a:gd name="connsiteY52" fmla="*/ 843296 h 3038291"/>
                <a:gd name="connsiteX53" fmla="*/ 2887213 w 3110733"/>
                <a:gd name="connsiteY53" fmla="*/ 731536 h 3038291"/>
                <a:gd name="connsiteX54" fmla="*/ 2917693 w 3110733"/>
                <a:gd name="connsiteY54" fmla="*/ 650256 h 3038291"/>
                <a:gd name="connsiteX55" fmla="*/ 2897373 w 3110733"/>
                <a:gd name="connsiteY55" fmla="*/ 518176 h 3038291"/>
                <a:gd name="connsiteX56" fmla="*/ 2866893 w 3110733"/>
                <a:gd name="connsiteY56" fmla="*/ 487696 h 3038291"/>
                <a:gd name="connsiteX57" fmla="*/ 2836413 w 3110733"/>
                <a:gd name="connsiteY57" fmla="*/ 447056 h 3038291"/>
                <a:gd name="connsiteX58" fmla="*/ 2816093 w 3110733"/>
                <a:gd name="connsiteY58" fmla="*/ 355616 h 3038291"/>
                <a:gd name="connsiteX59" fmla="*/ 2805933 w 3110733"/>
                <a:gd name="connsiteY59" fmla="*/ 304816 h 3038291"/>
                <a:gd name="connsiteX60" fmla="*/ 2765293 w 3110733"/>
                <a:gd name="connsiteY60" fmla="*/ 223536 h 3038291"/>
                <a:gd name="connsiteX61" fmla="*/ 2724653 w 3110733"/>
                <a:gd name="connsiteY61" fmla="*/ 142256 h 3038291"/>
                <a:gd name="connsiteX62" fmla="*/ 2653533 w 3110733"/>
                <a:gd name="connsiteY62" fmla="*/ 81296 h 3038291"/>
                <a:gd name="connsiteX63" fmla="*/ 2460493 w 3110733"/>
                <a:gd name="connsiteY63" fmla="*/ 60976 h 3038291"/>
                <a:gd name="connsiteX64" fmla="*/ 2277613 w 3110733"/>
                <a:gd name="connsiteY64" fmla="*/ 71136 h 3038291"/>
                <a:gd name="connsiteX65" fmla="*/ 2155130 w 3110733"/>
                <a:gd name="connsiteY65" fmla="*/ 124634 h 3038291"/>
                <a:gd name="connsiteX66" fmla="*/ 1935995 w 3110733"/>
                <a:gd name="connsiteY66" fmla="*/ 110742 h 3038291"/>
                <a:gd name="connsiteX67" fmla="*/ 1842150 w 3110733"/>
                <a:gd name="connsiteY67" fmla="*/ 148037 h 3038291"/>
                <a:gd name="connsiteX68" fmla="*/ 1773463 w 3110733"/>
                <a:gd name="connsiteY68" fmla="*/ 173243 h 3038291"/>
                <a:gd name="connsiteX69" fmla="*/ 1668013 w 3110733"/>
                <a:gd name="connsiteY69" fmla="*/ 152416 h 3038291"/>
                <a:gd name="connsiteX70" fmla="*/ 1637533 w 3110733"/>
                <a:gd name="connsiteY70" fmla="*/ 182896 h 3038291"/>
                <a:gd name="connsiteX71" fmla="*/ 1546093 w 3110733"/>
                <a:gd name="connsiteY71" fmla="*/ 172736 h 3038291"/>
                <a:gd name="connsiteX72" fmla="*/ 1515613 w 3110733"/>
                <a:gd name="connsiteY72" fmla="*/ 162576 h 3038291"/>
                <a:gd name="connsiteX73" fmla="*/ 1373373 w 3110733"/>
                <a:gd name="connsiteY73" fmla="*/ 142256 h 3038291"/>
                <a:gd name="connsiteX74" fmla="*/ 1312413 w 3110733"/>
                <a:gd name="connsiteY74" fmla="*/ 121936 h 3038291"/>
                <a:gd name="connsiteX75" fmla="*/ 1251453 w 3110733"/>
                <a:gd name="connsiteY75" fmla="*/ 91456 h 3038291"/>
                <a:gd name="connsiteX76" fmla="*/ 1200653 w 3110733"/>
                <a:gd name="connsiteY76" fmla="*/ 60976 h 3038291"/>
                <a:gd name="connsiteX77" fmla="*/ 1109213 w 3110733"/>
                <a:gd name="connsiteY77" fmla="*/ 30496 h 3038291"/>
                <a:gd name="connsiteX78" fmla="*/ 1078733 w 3110733"/>
                <a:gd name="connsiteY78" fmla="*/ 10176 h 3038291"/>
                <a:gd name="connsiteX79" fmla="*/ 855213 w 3110733"/>
                <a:gd name="connsiteY79" fmla="*/ 30496 h 3038291"/>
                <a:gd name="connsiteX80" fmla="*/ 784093 w 3110733"/>
                <a:gd name="connsiteY80" fmla="*/ 60976 h 3038291"/>
                <a:gd name="connsiteX81" fmla="*/ 753613 w 3110733"/>
                <a:gd name="connsiteY81" fmla="*/ 91456 h 3038291"/>
                <a:gd name="connsiteX82" fmla="*/ 631693 w 3110733"/>
                <a:gd name="connsiteY82" fmla="*/ 121936 h 3038291"/>
                <a:gd name="connsiteX83" fmla="*/ 499613 w 3110733"/>
                <a:gd name="connsiteY83" fmla="*/ 101616 h 3038291"/>
                <a:gd name="connsiteX84" fmla="*/ 438653 w 3110733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45533 w 3110733"/>
                <a:gd name="connsiteY16" fmla="*/ 2702576 h 3038291"/>
                <a:gd name="connsiteX17" fmla="*/ 2165853 w 3110733"/>
                <a:gd name="connsiteY17" fmla="*/ 2763536 h 3038291"/>
                <a:gd name="connsiteX18" fmla="*/ 2186173 w 3110733"/>
                <a:gd name="connsiteY18" fmla="*/ 2804176 h 3038291"/>
                <a:gd name="connsiteX19" fmla="*/ 2226813 w 3110733"/>
                <a:gd name="connsiteY19" fmla="*/ 2885456 h 3038291"/>
                <a:gd name="connsiteX20" fmla="*/ 2257293 w 3110733"/>
                <a:gd name="connsiteY20" fmla="*/ 2926096 h 3038291"/>
                <a:gd name="connsiteX21" fmla="*/ 2287773 w 3110733"/>
                <a:gd name="connsiteY21" fmla="*/ 2936256 h 3038291"/>
                <a:gd name="connsiteX22" fmla="*/ 2399533 w 3110733"/>
                <a:gd name="connsiteY22" fmla="*/ 2966736 h 3038291"/>
                <a:gd name="connsiteX23" fmla="*/ 2612893 w 3110733"/>
                <a:gd name="connsiteY23" fmla="*/ 2956576 h 3038291"/>
                <a:gd name="connsiteX24" fmla="*/ 2714493 w 3110733"/>
                <a:gd name="connsiteY24" fmla="*/ 2926096 h 3038291"/>
                <a:gd name="connsiteX25" fmla="*/ 2805933 w 3110733"/>
                <a:gd name="connsiteY25" fmla="*/ 2875296 h 3038291"/>
                <a:gd name="connsiteX26" fmla="*/ 2826253 w 3110733"/>
                <a:gd name="connsiteY26" fmla="*/ 2844816 h 3038291"/>
                <a:gd name="connsiteX27" fmla="*/ 2836413 w 3110733"/>
                <a:gd name="connsiteY27" fmla="*/ 2814336 h 3038291"/>
                <a:gd name="connsiteX28" fmla="*/ 2856733 w 3110733"/>
                <a:gd name="connsiteY28" fmla="*/ 2641616 h 3038291"/>
                <a:gd name="connsiteX29" fmla="*/ 2887213 w 3110733"/>
                <a:gd name="connsiteY29" fmla="*/ 2540016 h 3038291"/>
                <a:gd name="connsiteX30" fmla="*/ 2917693 w 3110733"/>
                <a:gd name="connsiteY30" fmla="*/ 2479056 h 3038291"/>
                <a:gd name="connsiteX31" fmla="*/ 2968493 w 3110733"/>
                <a:gd name="connsiteY31" fmla="*/ 2377456 h 3038291"/>
                <a:gd name="connsiteX32" fmla="*/ 3009133 w 3110733"/>
                <a:gd name="connsiteY32" fmla="*/ 2306336 h 3038291"/>
                <a:gd name="connsiteX33" fmla="*/ 3039613 w 3110733"/>
                <a:gd name="connsiteY33" fmla="*/ 2286016 h 3038291"/>
                <a:gd name="connsiteX34" fmla="*/ 3059933 w 3110733"/>
                <a:gd name="connsiteY34" fmla="*/ 2255536 h 3038291"/>
                <a:gd name="connsiteX35" fmla="*/ 3100573 w 3110733"/>
                <a:gd name="connsiteY35" fmla="*/ 2164096 h 3038291"/>
                <a:gd name="connsiteX36" fmla="*/ 3110733 w 3110733"/>
                <a:gd name="connsiteY36" fmla="*/ 2133616 h 3038291"/>
                <a:gd name="connsiteX37" fmla="*/ 3100573 w 3110733"/>
                <a:gd name="connsiteY37" fmla="*/ 1869456 h 3038291"/>
                <a:gd name="connsiteX38" fmla="*/ 3039613 w 3110733"/>
                <a:gd name="connsiteY38" fmla="*/ 1727216 h 3038291"/>
                <a:gd name="connsiteX39" fmla="*/ 3019293 w 3110733"/>
                <a:gd name="connsiteY39" fmla="*/ 1676416 h 3038291"/>
                <a:gd name="connsiteX40" fmla="*/ 3009133 w 3110733"/>
                <a:gd name="connsiteY40" fmla="*/ 1605296 h 3038291"/>
                <a:gd name="connsiteX41" fmla="*/ 2998973 w 3110733"/>
                <a:gd name="connsiteY41" fmla="*/ 1564656 h 3038291"/>
                <a:gd name="connsiteX42" fmla="*/ 3009133 w 3110733"/>
                <a:gd name="connsiteY42" fmla="*/ 1381776 h 3038291"/>
                <a:gd name="connsiteX43" fmla="*/ 3029453 w 3110733"/>
                <a:gd name="connsiteY43" fmla="*/ 1320816 h 3038291"/>
                <a:gd name="connsiteX44" fmla="*/ 3039613 w 3110733"/>
                <a:gd name="connsiteY44" fmla="*/ 1280176 h 3038291"/>
                <a:gd name="connsiteX45" fmla="*/ 3100573 w 3110733"/>
                <a:gd name="connsiteY45" fmla="*/ 1127776 h 3038291"/>
                <a:gd name="connsiteX46" fmla="*/ 3090413 w 3110733"/>
                <a:gd name="connsiteY46" fmla="*/ 1076976 h 3038291"/>
                <a:gd name="connsiteX47" fmla="*/ 3049773 w 3110733"/>
                <a:gd name="connsiteY47" fmla="*/ 1046496 h 3038291"/>
                <a:gd name="connsiteX48" fmla="*/ 2958333 w 3110733"/>
                <a:gd name="connsiteY48" fmla="*/ 1005856 h 3038291"/>
                <a:gd name="connsiteX49" fmla="*/ 2897373 w 3110733"/>
                <a:gd name="connsiteY49" fmla="*/ 944896 h 3038291"/>
                <a:gd name="connsiteX50" fmla="*/ 2846573 w 3110733"/>
                <a:gd name="connsiteY50" fmla="*/ 883936 h 3038291"/>
                <a:gd name="connsiteX51" fmla="*/ 2836413 w 3110733"/>
                <a:gd name="connsiteY51" fmla="*/ 843296 h 3038291"/>
                <a:gd name="connsiteX52" fmla="*/ 2887213 w 3110733"/>
                <a:gd name="connsiteY52" fmla="*/ 731536 h 3038291"/>
                <a:gd name="connsiteX53" fmla="*/ 2917693 w 3110733"/>
                <a:gd name="connsiteY53" fmla="*/ 650256 h 3038291"/>
                <a:gd name="connsiteX54" fmla="*/ 2897373 w 3110733"/>
                <a:gd name="connsiteY54" fmla="*/ 518176 h 3038291"/>
                <a:gd name="connsiteX55" fmla="*/ 2866893 w 3110733"/>
                <a:gd name="connsiteY55" fmla="*/ 487696 h 3038291"/>
                <a:gd name="connsiteX56" fmla="*/ 2836413 w 3110733"/>
                <a:gd name="connsiteY56" fmla="*/ 447056 h 3038291"/>
                <a:gd name="connsiteX57" fmla="*/ 2816093 w 3110733"/>
                <a:gd name="connsiteY57" fmla="*/ 355616 h 3038291"/>
                <a:gd name="connsiteX58" fmla="*/ 2805933 w 3110733"/>
                <a:gd name="connsiteY58" fmla="*/ 304816 h 3038291"/>
                <a:gd name="connsiteX59" fmla="*/ 2765293 w 3110733"/>
                <a:gd name="connsiteY59" fmla="*/ 223536 h 3038291"/>
                <a:gd name="connsiteX60" fmla="*/ 2724653 w 3110733"/>
                <a:gd name="connsiteY60" fmla="*/ 142256 h 3038291"/>
                <a:gd name="connsiteX61" fmla="*/ 2653533 w 3110733"/>
                <a:gd name="connsiteY61" fmla="*/ 81296 h 3038291"/>
                <a:gd name="connsiteX62" fmla="*/ 2460493 w 3110733"/>
                <a:gd name="connsiteY62" fmla="*/ 60976 h 3038291"/>
                <a:gd name="connsiteX63" fmla="*/ 2277613 w 3110733"/>
                <a:gd name="connsiteY63" fmla="*/ 71136 h 3038291"/>
                <a:gd name="connsiteX64" fmla="*/ 2155130 w 3110733"/>
                <a:gd name="connsiteY64" fmla="*/ 124634 h 3038291"/>
                <a:gd name="connsiteX65" fmla="*/ 1935995 w 3110733"/>
                <a:gd name="connsiteY65" fmla="*/ 110742 h 3038291"/>
                <a:gd name="connsiteX66" fmla="*/ 1842150 w 3110733"/>
                <a:gd name="connsiteY66" fmla="*/ 148037 h 3038291"/>
                <a:gd name="connsiteX67" fmla="*/ 1773463 w 3110733"/>
                <a:gd name="connsiteY67" fmla="*/ 173243 h 3038291"/>
                <a:gd name="connsiteX68" fmla="*/ 1668013 w 3110733"/>
                <a:gd name="connsiteY68" fmla="*/ 152416 h 3038291"/>
                <a:gd name="connsiteX69" fmla="*/ 1637533 w 3110733"/>
                <a:gd name="connsiteY69" fmla="*/ 182896 h 3038291"/>
                <a:gd name="connsiteX70" fmla="*/ 1546093 w 3110733"/>
                <a:gd name="connsiteY70" fmla="*/ 172736 h 3038291"/>
                <a:gd name="connsiteX71" fmla="*/ 1515613 w 3110733"/>
                <a:gd name="connsiteY71" fmla="*/ 162576 h 3038291"/>
                <a:gd name="connsiteX72" fmla="*/ 1373373 w 3110733"/>
                <a:gd name="connsiteY72" fmla="*/ 142256 h 3038291"/>
                <a:gd name="connsiteX73" fmla="*/ 1312413 w 3110733"/>
                <a:gd name="connsiteY73" fmla="*/ 121936 h 3038291"/>
                <a:gd name="connsiteX74" fmla="*/ 1251453 w 3110733"/>
                <a:gd name="connsiteY74" fmla="*/ 91456 h 3038291"/>
                <a:gd name="connsiteX75" fmla="*/ 1200653 w 3110733"/>
                <a:gd name="connsiteY75" fmla="*/ 60976 h 3038291"/>
                <a:gd name="connsiteX76" fmla="*/ 1109213 w 3110733"/>
                <a:gd name="connsiteY76" fmla="*/ 30496 h 3038291"/>
                <a:gd name="connsiteX77" fmla="*/ 1078733 w 3110733"/>
                <a:gd name="connsiteY77" fmla="*/ 10176 h 3038291"/>
                <a:gd name="connsiteX78" fmla="*/ 855213 w 3110733"/>
                <a:gd name="connsiteY78" fmla="*/ 30496 h 3038291"/>
                <a:gd name="connsiteX79" fmla="*/ 784093 w 3110733"/>
                <a:gd name="connsiteY79" fmla="*/ 60976 h 3038291"/>
                <a:gd name="connsiteX80" fmla="*/ 753613 w 3110733"/>
                <a:gd name="connsiteY80" fmla="*/ 91456 h 3038291"/>
                <a:gd name="connsiteX81" fmla="*/ 631693 w 3110733"/>
                <a:gd name="connsiteY81" fmla="*/ 121936 h 3038291"/>
                <a:gd name="connsiteX82" fmla="*/ 499613 w 3110733"/>
                <a:gd name="connsiteY82" fmla="*/ 101616 h 3038291"/>
                <a:gd name="connsiteX83" fmla="*/ 438653 w 3110733"/>
                <a:gd name="connsiteY83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145533 w 3110733"/>
                <a:gd name="connsiteY15" fmla="*/ 2702576 h 3038291"/>
                <a:gd name="connsiteX16" fmla="*/ 2165853 w 3110733"/>
                <a:gd name="connsiteY16" fmla="*/ 2763536 h 3038291"/>
                <a:gd name="connsiteX17" fmla="*/ 2186173 w 3110733"/>
                <a:gd name="connsiteY17" fmla="*/ 2804176 h 3038291"/>
                <a:gd name="connsiteX18" fmla="*/ 2226813 w 3110733"/>
                <a:gd name="connsiteY18" fmla="*/ 2885456 h 3038291"/>
                <a:gd name="connsiteX19" fmla="*/ 2257293 w 3110733"/>
                <a:gd name="connsiteY19" fmla="*/ 2926096 h 3038291"/>
                <a:gd name="connsiteX20" fmla="*/ 2287773 w 3110733"/>
                <a:gd name="connsiteY20" fmla="*/ 2936256 h 3038291"/>
                <a:gd name="connsiteX21" fmla="*/ 2399533 w 3110733"/>
                <a:gd name="connsiteY21" fmla="*/ 2966736 h 3038291"/>
                <a:gd name="connsiteX22" fmla="*/ 2612893 w 3110733"/>
                <a:gd name="connsiteY22" fmla="*/ 2956576 h 3038291"/>
                <a:gd name="connsiteX23" fmla="*/ 2714493 w 3110733"/>
                <a:gd name="connsiteY23" fmla="*/ 2926096 h 3038291"/>
                <a:gd name="connsiteX24" fmla="*/ 2805933 w 3110733"/>
                <a:gd name="connsiteY24" fmla="*/ 2875296 h 3038291"/>
                <a:gd name="connsiteX25" fmla="*/ 2826253 w 3110733"/>
                <a:gd name="connsiteY25" fmla="*/ 2844816 h 3038291"/>
                <a:gd name="connsiteX26" fmla="*/ 2836413 w 3110733"/>
                <a:gd name="connsiteY26" fmla="*/ 2814336 h 3038291"/>
                <a:gd name="connsiteX27" fmla="*/ 2856733 w 3110733"/>
                <a:gd name="connsiteY27" fmla="*/ 2641616 h 3038291"/>
                <a:gd name="connsiteX28" fmla="*/ 2887213 w 3110733"/>
                <a:gd name="connsiteY28" fmla="*/ 2540016 h 3038291"/>
                <a:gd name="connsiteX29" fmla="*/ 2917693 w 3110733"/>
                <a:gd name="connsiteY29" fmla="*/ 2479056 h 3038291"/>
                <a:gd name="connsiteX30" fmla="*/ 2968493 w 3110733"/>
                <a:gd name="connsiteY30" fmla="*/ 2377456 h 3038291"/>
                <a:gd name="connsiteX31" fmla="*/ 3009133 w 3110733"/>
                <a:gd name="connsiteY31" fmla="*/ 2306336 h 3038291"/>
                <a:gd name="connsiteX32" fmla="*/ 3039613 w 3110733"/>
                <a:gd name="connsiteY32" fmla="*/ 2286016 h 3038291"/>
                <a:gd name="connsiteX33" fmla="*/ 3059933 w 3110733"/>
                <a:gd name="connsiteY33" fmla="*/ 2255536 h 3038291"/>
                <a:gd name="connsiteX34" fmla="*/ 3100573 w 3110733"/>
                <a:gd name="connsiteY34" fmla="*/ 2164096 h 3038291"/>
                <a:gd name="connsiteX35" fmla="*/ 3110733 w 3110733"/>
                <a:gd name="connsiteY35" fmla="*/ 2133616 h 3038291"/>
                <a:gd name="connsiteX36" fmla="*/ 3100573 w 3110733"/>
                <a:gd name="connsiteY36" fmla="*/ 1869456 h 3038291"/>
                <a:gd name="connsiteX37" fmla="*/ 3039613 w 3110733"/>
                <a:gd name="connsiteY37" fmla="*/ 1727216 h 3038291"/>
                <a:gd name="connsiteX38" fmla="*/ 3019293 w 3110733"/>
                <a:gd name="connsiteY38" fmla="*/ 1676416 h 3038291"/>
                <a:gd name="connsiteX39" fmla="*/ 3009133 w 3110733"/>
                <a:gd name="connsiteY39" fmla="*/ 1605296 h 3038291"/>
                <a:gd name="connsiteX40" fmla="*/ 2998973 w 3110733"/>
                <a:gd name="connsiteY40" fmla="*/ 1564656 h 3038291"/>
                <a:gd name="connsiteX41" fmla="*/ 3009133 w 3110733"/>
                <a:gd name="connsiteY41" fmla="*/ 1381776 h 3038291"/>
                <a:gd name="connsiteX42" fmla="*/ 3029453 w 3110733"/>
                <a:gd name="connsiteY42" fmla="*/ 1320816 h 3038291"/>
                <a:gd name="connsiteX43" fmla="*/ 3039613 w 3110733"/>
                <a:gd name="connsiteY43" fmla="*/ 1280176 h 3038291"/>
                <a:gd name="connsiteX44" fmla="*/ 3100573 w 3110733"/>
                <a:gd name="connsiteY44" fmla="*/ 1127776 h 3038291"/>
                <a:gd name="connsiteX45" fmla="*/ 3090413 w 3110733"/>
                <a:gd name="connsiteY45" fmla="*/ 1076976 h 3038291"/>
                <a:gd name="connsiteX46" fmla="*/ 3049773 w 3110733"/>
                <a:gd name="connsiteY46" fmla="*/ 1046496 h 3038291"/>
                <a:gd name="connsiteX47" fmla="*/ 2958333 w 3110733"/>
                <a:gd name="connsiteY47" fmla="*/ 1005856 h 3038291"/>
                <a:gd name="connsiteX48" fmla="*/ 2897373 w 3110733"/>
                <a:gd name="connsiteY48" fmla="*/ 944896 h 3038291"/>
                <a:gd name="connsiteX49" fmla="*/ 2846573 w 3110733"/>
                <a:gd name="connsiteY49" fmla="*/ 883936 h 3038291"/>
                <a:gd name="connsiteX50" fmla="*/ 2836413 w 3110733"/>
                <a:gd name="connsiteY50" fmla="*/ 843296 h 3038291"/>
                <a:gd name="connsiteX51" fmla="*/ 2887213 w 3110733"/>
                <a:gd name="connsiteY51" fmla="*/ 731536 h 3038291"/>
                <a:gd name="connsiteX52" fmla="*/ 2917693 w 3110733"/>
                <a:gd name="connsiteY52" fmla="*/ 650256 h 3038291"/>
                <a:gd name="connsiteX53" fmla="*/ 2897373 w 3110733"/>
                <a:gd name="connsiteY53" fmla="*/ 518176 h 3038291"/>
                <a:gd name="connsiteX54" fmla="*/ 2866893 w 3110733"/>
                <a:gd name="connsiteY54" fmla="*/ 487696 h 3038291"/>
                <a:gd name="connsiteX55" fmla="*/ 2836413 w 3110733"/>
                <a:gd name="connsiteY55" fmla="*/ 447056 h 3038291"/>
                <a:gd name="connsiteX56" fmla="*/ 2816093 w 3110733"/>
                <a:gd name="connsiteY56" fmla="*/ 355616 h 3038291"/>
                <a:gd name="connsiteX57" fmla="*/ 2805933 w 3110733"/>
                <a:gd name="connsiteY57" fmla="*/ 304816 h 3038291"/>
                <a:gd name="connsiteX58" fmla="*/ 2765293 w 3110733"/>
                <a:gd name="connsiteY58" fmla="*/ 223536 h 3038291"/>
                <a:gd name="connsiteX59" fmla="*/ 2724653 w 3110733"/>
                <a:gd name="connsiteY59" fmla="*/ 142256 h 3038291"/>
                <a:gd name="connsiteX60" fmla="*/ 2653533 w 3110733"/>
                <a:gd name="connsiteY60" fmla="*/ 81296 h 3038291"/>
                <a:gd name="connsiteX61" fmla="*/ 2460493 w 3110733"/>
                <a:gd name="connsiteY61" fmla="*/ 60976 h 3038291"/>
                <a:gd name="connsiteX62" fmla="*/ 2277613 w 3110733"/>
                <a:gd name="connsiteY62" fmla="*/ 71136 h 3038291"/>
                <a:gd name="connsiteX63" fmla="*/ 2155130 w 3110733"/>
                <a:gd name="connsiteY63" fmla="*/ 124634 h 3038291"/>
                <a:gd name="connsiteX64" fmla="*/ 1935995 w 3110733"/>
                <a:gd name="connsiteY64" fmla="*/ 110742 h 3038291"/>
                <a:gd name="connsiteX65" fmla="*/ 1842150 w 3110733"/>
                <a:gd name="connsiteY65" fmla="*/ 148037 h 3038291"/>
                <a:gd name="connsiteX66" fmla="*/ 1773463 w 3110733"/>
                <a:gd name="connsiteY66" fmla="*/ 173243 h 3038291"/>
                <a:gd name="connsiteX67" fmla="*/ 1668013 w 3110733"/>
                <a:gd name="connsiteY67" fmla="*/ 152416 h 3038291"/>
                <a:gd name="connsiteX68" fmla="*/ 1637533 w 3110733"/>
                <a:gd name="connsiteY68" fmla="*/ 182896 h 3038291"/>
                <a:gd name="connsiteX69" fmla="*/ 1546093 w 3110733"/>
                <a:gd name="connsiteY69" fmla="*/ 172736 h 3038291"/>
                <a:gd name="connsiteX70" fmla="*/ 1515613 w 3110733"/>
                <a:gd name="connsiteY70" fmla="*/ 162576 h 3038291"/>
                <a:gd name="connsiteX71" fmla="*/ 1373373 w 3110733"/>
                <a:gd name="connsiteY71" fmla="*/ 142256 h 3038291"/>
                <a:gd name="connsiteX72" fmla="*/ 1312413 w 3110733"/>
                <a:gd name="connsiteY72" fmla="*/ 121936 h 3038291"/>
                <a:gd name="connsiteX73" fmla="*/ 1251453 w 3110733"/>
                <a:gd name="connsiteY73" fmla="*/ 91456 h 3038291"/>
                <a:gd name="connsiteX74" fmla="*/ 1200653 w 3110733"/>
                <a:gd name="connsiteY74" fmla="*/ 60976 h 3038291"/>
                <a:gd name="connsiteX75" fmla="*/ 1109213 w 3110733"/>
                <a:gd name="connsiteY75" fmla="*/ 30496 h 3038291"/>
                <a:gd name="connsiteX76" fmla="*/ 1078733 w 3110733"/>
                <a:gd name="connsiteY76" fmla="*/ 10176 h 3038291"/>
                <a:gd name="connsiteX77" fmla="*/ 855213 w 3110733"/>
                <a:gd name="connsiteY77" fmla="*/ 30496 h 3038291"/>
                <a:gd name="connsiteX78" fmla="*/ 784093 w 3110733"/>
                <a:gd name="connsiteY78" fmla="*/ 60976 h 3038291"/>
                <a:gd name="connsiteX79" fmla="*/ 753613 w 3110733"/>
                <a:gd name="connsiteY79" fmla="*/ 91456 h 3038291"/>
                <a:gd name="connsiteX80" fmla="*/ 631693 w 3110733"/>
                <a:gd name="connsiteY80" fmla="*/ 121936 h 3038291"/>
                <a:gd name="connsiteX81" fmla="*/ 499613 w 3110733"/>
                <a:gd name="connsiteY81" fmla="*/ 101616 h 3038291"/>
                <a:gd name="connsiteX82" fmla="*/ 438653 w 3110733"/>
                <a:gd name="connsiteY82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2145533 w 3110733"/>
                <a:gd name="connsiteY14" fmla="*/ 2702576 h 3038291"/>
                <a:gd name="connsiteX15" fmla="*/ 2165853 w 3110733"/>
                <a:gd name="connsiteY15" fmla="*/ 2763536 h 3038291"/>
                <a:gd name="connsiteX16" fmla="*/ 2186173 w 3110733"/>
                <a:gd name="connsiteY16" fmla="*/ 2804176 h 3038291"/>
                <a:gd name="connsiteX17" fmla="*/ 2226813 w 3110733"/>
                <a:gd name="connsiteY17" fmla="*/ 2885456 h 3038291"/>
                <a:gd name="connsiteX18" fmla="*/ 2257293 w 3110733"/>
                <a:gd name="connsiteY18" fmla="*/ 2926096 h 3038291"/>
                <a:gd name="connsiteX19" fmla="*/ 2287773 w 3110733"/>
                <a:gd name="connsiteY19" fmla="*/ 2936256 h 3038291"/>
                <a:gd name="connsiteX20" fmla="*/ 2399533 w 3110733"/>
                <a:gd name="connsiteY20" fmla="*/ 2966736 h 3038291"/>
                <a:gd name="connsiteX21" fmla="*/ 2612893 w 3110733"/>
                <a:gd name="connsiteY21" fmla="*/ 2956576 h 3038291"/>
                <a:gd name="connsiteX22" fmla="*/ 2714493 w 3110733"/>
                <a:gd name="connsiteY22" fmla="*/ 2926096 h 3038291"/>
                <a:gd name="connsiteX23" fmla="*/ 2805933 w 3110733"/>
                <a:gd name="connsiteY23" fmla="*/ 2875296 h 3038291"/>
                <a:gd name="connsiteX24" fmla="*/ 2826253 w 3110733"/>
                <a:gd name="connsiteY24" fmla="*/ 2844816 h 3038291"/>
                <a:gd name="connsiteX25" fmla="*/ 2836413 w 3110733"/>
                <a:gd name="connsiteY25" fmla="*/ 2814336 h 3038291"/>
                <a:gd name="connsiteX26" fmla="*/ 2856733 w 3110733"/>
                <a:gd name="connsiteY26" fmla="*/ 2641616 h 3038291"/>
                <a:gd name="connsiteX27" fmla="*/ 2887213 w 3110733"/>
                <a:gd name="connsiteY27" fmla="*/ 2540016 h 3038291"/>
                <a:gd name="connsiteX28" fmla="*/ 2917693 w 3110733"/>
                <a:gd name="connsiteY28" fmla="*/ 2479056 h 3038291"/>
                <a:gd name="connsiteX29" fmla="*/ 2968493 w 3110733"/>
                <a:gd name="connsiteY29" fmla="*/ 2377456 h 3038291"/>
                <a:gd name="connsiteX30" fmla="*/ 3009133 w 3110733"/>
                <a:gd name="connsiteY30" fmla="*/ 2306336 h 3038291"/>
                <a:gd name="connsiteX31" fmla="*/ 3039613 w 3110733"/>
                <a:gd name="connsiteY31" fmla="*/ 2286016 h 3038291"/>
                <a:gd name="connsiteX32" fmla="*/ 3059933 w 3110733"/>
                <a:gd name="connsiteY32" fmla="*/ 2255536 h 3038291"/>
                <a:gd name="connsiteX33" fmla="*/ 3100573 w 3110733"/>
                <a:gd name="connsiteY33" fmla="*/ 2164096 h 3038291"/>
                <a:gd name="connsiteX34" fmla="*/ 3110733 w 3110733"/>
                <a:gd name="connsiteY34" fmla="*/ 2133616 h 3038291"/>
                <a:gd name="connsiteX35" fmla="*/ 3100573 w 3110733"/>
                <a:gd name="connsiteY35" fmla="*/ 1869456 h 3038291"/>
                <a:gd name="connsiteX36" fmla="*/ 3039613 w 3110733"/>
                <a:gd name="connsiteY36" fmla="*/ 1727216 h 3038291"/>
                <a:gd name="connsiteX37" fmla="*/ 3019293 w 3110733"/>
                <a:gd name="connsiteY37" fmla="*/ 1676416 h 3038291"/>
                <a:gd name="connsiteX38" fmla="*/ 3009133 w 3110733"/>
                <a:gd name="connsiteY38" fmla="*/ 1605296 h 3038291"/>
                <a:gd name="connsiteX39" fmla="*/ 2998973 w 3110733"/>
                <a:gd name="connsiteY39" fmla="*/ 1564656 h 3038291"/>
                <a:gd name="connsiteX40" fmla="*/ 3009133 w 3110733"/>
                <a:gd name="connsiteY40" fmla="*/ 1381776 h 3038291"/>
                <a:gd name="connsiteX41" fmla="*/ 3029453 w 3110733"/>
                <a:gd name="connsiteY41" fmla="*/ 1320816 h 3038291"/>
                <a:gd name="connsiteX42" fmla="*/ 3039613 w 3110733"/>
                <a:gd name="connsiteY42" fmla="*/ 1280176 h 3038291"/>
                <a:gd name="connsiteX43" fmla="*/ 3100573 w 3110733"/>
                <a:gd name="connsiteY43" fmla="*/ 1127776 h 3038291"/>
                <a:gd name="connsiteX44" fmla="*/ 3090413 w 3110733"/>
                <a:gd name="connsiteY44" fmla="*/ 1076976 h 3038291"/>
                <a:gd name="connsiteX45" fmla="*/ 3049773 w 3110733"/>
                <a:gd name="connsiteY45" fmla="*/ 1046496 h 3038291"/>
                <a:gd name="connsiteX46" fmla="*/ 2958333 w 3110733"/>
                <a:gd name="connsiteY46" fmla="*/ 1005856 h 3038291"/>
                <a:gd name="connsiteX47" fmla="*/ 2897373 w 3110733"/>
                <a:gd name="connsiteY47" fmla="*/ 944896 h 3038291"/>
                <a:gd name="connsiteX48" fmla="*/ 2846573 w 3110733"/>
                <a:gd name="connsiteY48" fmla="*/ 883936 h 3038291"/>
                <a:gd name="connsiteX49" fmla="*/ 2836413 w 3110733"/>
                <a:gd name="connsiteY49" fmla="*/ 843296 h 3038291"/>
                <a:gd name="connsiteX50" fmla="*/ 2887213 w 3110733"/>
                <a:gd name="connsiteY50" fmla="*/ 731536 h 3038291"/>
                <a:gd name="connsiteX51" fmla="*/ 2917693 w 3110733"/>
                <a:gd name="connsiteY51" fmla="*/ 650256 h 3038291"/>
                <a:gd name="connsiteX52" fmla="*/ 2897373 w 3110733"/>
                <a:gd name="connsiteY52" fmla="*/ 518176 h 3038291"/>
                <a:gd name="connsiteX53" fmla="*/ 2866893 w 3110733"/>
                <a:gd name="connsiteY53" fmla="*/ 487696 h 3038291"/>
                <a:gd name="connsiteX54" fmla="*/ 2836413 w 3110733"/>
                <a:gd name="connsiteY54" fmla="*/ 447056 h 3038291"/>
                <a:gd name="connsiteX55" fmla="*/ 2816093 w 3110733"/>
                <a:gd name="connsiteY55" fmla="*/ 355616 h 3038291"/>
                <a:gd name="connsiteX56" fmla="*/ 2805933 w 3110733"/>
                <a:gd name="connsiteY56" fmla="*/ 304816 h 3038291"/>
                <a:gd name="connsiteX57" fmla="*/ 2765293 w 3110733"/>
                <a:gd name="connsiteY57" fmla="*/ 223536 h 3038291"/>
                <a:gd name="connsiteX58" fmla="*/ 2724653 w 3110733"/>
                <a:gd name="connsiteY58" fmla="*/ 142256 h 3038291"/>
                <a:gd name="connsiteX59" fmla="*/ 2653533 w 3110733"/>
                <a:gd name="connsiteY59" fmla="*/ 81296 h 3038291"/>
                <a:gd name="connsiteX60" fmla="*/ 2460493 w 3110733"/>
                <a:gd name="connsiteY60" fmla="*/ 60976 h 3038291"/>
                <a:gd name="connsiteX61" fmla="*/ 2277613 w 3110733"/>
                <a:gd name="connsiteY61" fmla="*/ 71136 h 3038291"/>
                <a:gd name="connsiteX62" fmla="*/ 2155130 w 3110733"/>
                <a:gd name="connsiteY62" fmla="*/ 124634 h 3038291"/>
                <a:gd name="connsiteX63" fmla="*/ 1935995 w 3110733"/>
                <a:gd name="connsiteY63" fmla="*/ 110742 h 3038291"/>
                <a:gd name="connsiteX64" fmla="*/ 1842150 w 3110733"/>
                <a:gd name="connsiteY64" fmla="*/ 148037 h 3038291"/>
                <a:gd name="connsiteX65" fmla="*/ 1773463 w 3110733"/>
                <a:gd name="connsiteY65" fmla="*/ 173243 h 3038291"/>
                <a:gd name="connsiteX66" fmla="*/ 1668013 w 3110733"/>
                <a:gd name="connsiteY66" fmla="*/ 152416 h 3038291"/>
                <a:gd name="connsiteX67" fmla="*/ 1637533 w 3110733"/>
                <a:gd name="connsiteY67" fmla="*/ 182896 h 3038291"/>
                <a:gd name="connsiteX68" fmla="*/ 1546093 w 3110733"/>
                <a:gd name="connsiteY68" fmla="*/ 172736 h 3038291"/>
                <a:gd name="connsiteX69" fmla="*/ 1515613 w 3110733"/>
                <a:gd name="connsiteY69" fmla="*/ 162576 h 3038291"/>
                <a:gd name="connsiteX70" fmla="*/ 1373373 w 3110733"/>
                <a:gd name="connsiteY70" fmla="*/ 142256 h 3038291"/>
                <a:gd name="connsiteX71" fmla="*/ 1312413 w 3110733"/>
                <a:gd name="connsiteY71" fmla="*/ 121936 h 3038291"/>
                <a:gd name="connsiteX72" fmla="*/ 1251453 w 3110733"/>
                <a:gd name="connsiteY72" fmla="*/ 91456 h 3038291"/>
                <a:gd name="connsiteX73" fmla="*/ 1200653 w 3110733"/>
                <a:gd name="connsiteY73" fmla="*/ 60976 h 3038291"/>
                <a:gd name="connsiteX74" fmla="*/ 1109213 w 3110733"/>
                <a:gd name="connsiteY74" fmla="*/ 30496 h 3038291"/>
                <a:gd name="connsiteX75" fmla="*/ 1078733 w 3110733"/>
                <a:gd name="connsiteY75" fmla="*/ 10176 h 3038291"/>
                <a:gd name="connsiteX76" fmla="*/ 855213 w 3110733"/>
                <a:gd name="connsiteY76" fmla="*/ 30496 h 3038291"/>
                <a:gd name="connsiteX77" fmla="*/ 784093 w 3110733"/>
                <a:gd name="connsiteY77" fmla="*/ 60976 h 3038291"/>
                <a:gd name="connsiteX78" fmla="*/ 753613 w 3110733"/>
                <a:gd name="connsiteY78" fmla="*/ 91456 h 3038291"/>
                <a:gd name="connsiteX79" fmla="*/ 631693 w 3110733"/>
                <a:gd name="connsiteY79" fmla="*/ 121936 h 3038291"/>
                <a:gd name="connsiteX80" fmla="*/ 499613 w 3110733"/>
                <a:gd name="connsiteY80" fmla="*/ 101616 h 3038291"/>
                <a:gd name="connsiteX81" fmla="*/ 438653 w 3110733"/>
                <a:gd name="connsiteY81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2145533 w 3110733"/>
                <a:gd name="connsiteY13" fmla="*/ 2702576 h 3038291"/>
                <a:gd name="connsiteX14" fmla="*/ 2165853 w 3110733"/>
                <a:gd name="connsiteY14" fmla="*/ 2763536 h 3038291"/>
                <a:gd name="connsiteX15" fmla="*/ 2186173 w 3110733"/>
                <a:gd name="connsiteY15" fmla="*/ 2804176 h 3038291"/>
                <a:gd name="connsiteX16" fmla="*/ 2226813 w 3110733"/>
                <a:gd name="connsiteY16" fmla="*/ 2885456 h 3038291"/>
                <a:gd name="connsiteX17" fmla="*/ 2257293 w 3110733"/>
                <a:gd name="connsiteY17" fmla="*/ 2926096 h 3038291"/>
                <a:gd name="connsiteX18" fmla="*/ 2287773 w 3110733"/>
                <a:gd name="connsiteY18" fmla="*/ 2936256 h 3038291"/>
                <a:gd name="connsiteX19" fmla="*/ 2399533 w 3110733"/>
                <a:gd name="connsiteY19" fmla="*/ 2966736 h 3038291"/>
                <a:gd name="connsiteX20" fmla="*/ 2612893 w 3110733"/>
                <a:gd name="connsiteY20" fmla="*/ 2956576 h 3038291"/>
                <a:gd name="connsiteX21" fmla="*/ 2714493 w 3110733"/>
                <a:gd name="connsiteY21" fmla="*/ 2926096 h 3038291"/>
                <a:gd name="connsiteX22" fmla="*/ 2805933 w 3110733"/>
                <a:gd name="connsiteY22" fmla="*/ 2875296 h 3038291"/>
                <a:gd name="connsiteX23" fmla="*/ 2826253 w 3110733"/>
                <a:gd name="connsiteY23" fmla="*/ 2844816 h 3038291"/>
                <a:gd name="connsiteX24" fmla="*/ 2836413 w 3110733"/>
                <a:gd name="connsiteY24" fmla="*/ 2814336 h 3038291"/>
                <a:gd name="connsiteX25" fmla="*/ 2856733 w 3110733"/>
                <a:gd name="connsiteY25" fmla="*/ 2641616 h 3038291"/>
                <a:gd name="connsiteX26" fmla="*/ 2887213 w 3110733"/>
                <a:gd name="connsiteY26" fmla="*/ 2540016 h 3038291"/>
                <a:gd name="connsiteX27" fmla="*/ 2917693 w 3110733"/>
                <a:gd name="connsiteY27" fmla="*/ 2479056 h 3038291"/>
                <a:gd name="connsiteX28" fmla="*/ 2968493 w 3110733"/>
                <a:gd name="connsiteY28" fmla="*/ 2377456 h 3038291"/>
                <a:gd name="connsiteX29" fmla="*/ 3009133 w 3110733"/>
                <a:gd name="connsiteY29" fmla="*/ 2306336 h 3038291"/>
                <a:gd name="connsiteX30" fmla="*/ 3039613 w 3110733"/>
                <a:gd name="connsiteY30" fmla="*/ 2286016 h 3038291"/>
                <a:gd name="connsiteX31" fmla="*/ 3059933 w 3110733"/>
                <a:gd name="connsiteY31" fmla="*/ 2255536 h 3038291"/>
                <a:gd name="connsiteX32" fmla="*/ 3100573 w 3110733"/>
                <a:gd name="connsiteY32" fmla="*/ 2164096 h 3038291"/>
                <a:gd name="connsiteX33" fmla="*/ 3110733 w 3110733"/>
                <a:gd name="connsiteY33" fmla="*/ 2133616 h 3038291"/>
                <a:gd name="connsiteX34" fmla="*/ 3100573 w 3110733"/>
                <a:gd name="connsiteY34" fmla="*/ 1869456 h 3038291"/>
                <a:gd name="connsiteX35" fmla="*/ 3039613 w 3110733"/>
                <a:gd name="connsiteY35" fmla="*/ 1727216 h 3038291"/>
                <a:gd name="connsiteX36" fmla="*/ 3019293 w 3110733"/>
                <a:gd name="connsiteY36" fmla="*/ 1676416 h 3038291"/>
                <a:gd name="connsiteX37" fmla="*/ 3009133 w 3110733"/>
                <a:gd name="connsiteY37" fmla="*/ 1605296 h 3038291"/>
                <a:gd name="connsiteX38" fmla="*/ 2998973 w 3110733"/>
                <a:gd name="connsiteY38" fmla="*/ 1564656 h 3038291"/>
                <a:gd name="connsiteX39" fmla="*/ 3009133 w 3110733"/>
                <a:gd name="connsiteY39" fmla="*/ 1381776 h 3038291"/>
                <a:gd name="connsiteX40" fmla="*/ 3029453 w 3110733"/>
                <a:gd name="connsiteY40" fmla="*/ 1320816 h 3038291"/>
                <a:gd name="connsiteX41" fmla="*/ 3039613 w 3110733"/>
                <a:gd name="connsiteY41" fmla="*/ 1280176 h 3038291"/>
                <a:gd name="connsiteX42" fmla="*/ 3100573 w 3110733"/>
                <a:gd name="connsiteY42" fmla="*/ 1127776 h 3038291"/>
                <a:gd name="connsiteX43" fmla="*/ 3090413 w 3110733"/>
                <a:gd name="connsiteY43" fmla="*/ 1076976 h 3038291"/>
                <a:gd name="connsiteX44" fmla="*/ 3049773 w 3110733"/>
                <a:gd name="connsiteY44" fmla="*/ 1046496 h 3038291"/>
                <a:gd name="connsiteX45" fmla="*/ 2958333 w 3110733"/>
                <a:gd name="connsiteY45" fmla="*/ 1005856 h 3038291"/>
                <a:gd name="connsiteX46" fmla="*/ 2897373 w 3110733"/>
                <a:gd name="connsiteY46" fmla="*/ 944896 h 3038291"/>
                <a:gd name="connsiteX47" fmla="*/ 2846573 w 3110733"/>
                <a:gd name="connsiteY47" fmla="*/ 883936 h 3038291"/>
                <a:gd name="connsiteX48" fmla="*/ 2836413 w 3110733"/>
                <a:gd name="connsiteY48" fmla="*/ 843296 h 3038291"/>
                <a:gd name="connsiteX49" fmla="*/ 2887213 w 3110733"/>
                <a:gd name="connsiteY49" fmla="*/ 731536 h 3038291"/>
                <a:gd name="connsiteX50" fmla="*/ 2917693 w 3110733"/>
                <a:gd name="connsiteY50" fmla="*/ 650256 h 3038291"/>
                <a:gd name="connsiteX51" fmla="*/ 2897373 w 3110733"/>
                <a:gd name="connsiteY51" fmla="*/ 518176 h 3038291"/>
                <a:gd name="connsiteX52" fmla="*/ 2866893 w 3110733"/>
                <a:gd name="connsiteY52" fmla="*/ 487696 h 3038291"/>
                <a:gd name="connsiteX53" fmla="*/ 2836413 w 3110733"/>
                <a:gd name="connsiteY53" fmla="*/ 447056 h 3038291"/>
                <a:gd name="connsiteX54" fmla="*/ 2816093 w 3110733"/>
                <a:gd name="connsiteY54" fmla="*/ 355616 h 3038291"/>
                <a:gd name="connsiteX55" fmla="*/ 2805933 w 3110733"/>
                <a:gd name="connsiteY55" fmla="*/ 304816 h 3038291"/>
                <a:gd name="connsiteX56" fmla="*/ 2765293 w 3110733"/>
                <a:gd name="connsiteY56" fmla="*/ 223536 h 3038291"/>
                <a:gd name="connsiteX57" fmla="*/ 2724653 w 3110733"/>
                <a:gd name="connsiteY57" fmla="*/ 142256 h 3038291"/>
                <a:gd name="connsiteX58" fmla="*/ 2653533 w 3110733"/>
                <a:gd name="connsiteY58" fmla="*/ 81296 h 3038291"/>
                <a:gd name="connsiteX59" fmla="*/ 2460493 w 3110733"/>
                <a:gd name="connsiteY59" fmla="*/ 60976 h 3038291"/>
                <a:gd name="connsiteX60" fmla="*/ 2277613 w 3110733"/>
                <a:gd name="connsiteY60" fmla="*/ 71136 h 3038291"/>
                <a:gd name="connsiteX61" fmla="*/ 2155130 w 3110733"/>
                <a:gd name="connsiteY61" fmla="*/ 124634 h 3038291"/>
                <a:gd name="connsiteX62" fmla="*/ 1935995 w 3110733"/>
                <a:gd name="connsiteY62" fmla="*/ 110742 h 3038291"/>
                <a:gd name="connsiteX63" fmla="*/ 1842150 w 3110733"/>
                <a:gd name="connsiteY63" fmla="*/ 148037 h 3038291"/>
                <a:gd name="connsiteX64" fmla="*/ 1773463 w 3110733"/>
                <a:gd name="connsiteY64" fmla="*/ 173243 h 3038291"/>
                <a:gd name="connsiteX65" fmla="*/ 1668013 w 3110733"/>
                <a:gd name="connsiteY65" fmla="*/ 152416 h 3038291"/>
                <a:gd name="connsiteX66" fmla="*/ 1637533 w 3110733"/>
                <a:gd name="connsiteY66" fmla="*/ 182896 h 3038291"/>
                <a:gd name="connsiteX67" fmla="*/ 1546093 w 3110733"/>
                <a:gd name="connsiteY67" fmla="*/ 172736 h 3038291"/>
                <a:gd name="connsiteX68" fmla="*/ 1515613 w 3110733"/>
                <a:gd name="connsiteY68" fmla="*/ 162576 h 3038291"/>
                <a:gd name="connsiteX69" fmla="*/ 1373373 w 3110733"/>
                <a:gd name="connsiteY69" fmla="*/ 142256 h 3038291"/>
                <a:gd name="connsiteX70" fmla="*/ 1312413 w 3110733"/>
                <a:gd name="connsiteY70" fmla="*/ 121936 h 3038291"/>
                <a:gd name="connsiteX71" fmla="*/ 1251453 w 3110733"/>
                <a:gd name="connsiteY71" fmla="*/ 91456 h 3038291"/>
                <a:gd name="connsiteX72" fmla="*/ 1200653 w 3110733"/>
                <a:gd name="connsiteY72" fmla="*/ 60976 h 3038291"/>
                <a:gd name="connsiteX73" fmla="*/ 1109213 w 3110733"/>
                <a:gd name="connsiteY73" fmla="*/ 30496 h 3038291"/>
                <a:gd name="connsiteX74" fmla="*/ 1078733 w 3110733"/>
                <a:gd name="connsiteY74" fmla="*/ 10176 h 3038291"/>
                <a:gd name="connsiteX75" fmla="*/ 855213 w 3110733"/>
                <a:gd name="connsiteY75" fmla="*/ 30496 h 3038291"/>
                <a:gd name="connsiteX76" fmla="*/ 784093 w 3110733"/>
                <a:gd name="connsiteY76" fmla="*/ 60976 h 3038291"/>
                <a:gd name="connsiteX77" fmla="*/ 753613 w 3110733"/>
                <a:gd name="connsiteY77" fmla="*/ 91456 h 3038291"/>
                <a:gd name="connsiteX78" fmla="*/ 631693 w 3110733"/>
                <a:gd name="connsiteY78" fmla="*/ 121936 h 3038291"/>
                <a:gd name="connsiteX79" fmla="*/ 499613 w 3110733"/>
                <a:gd name="connsiteY79" fmla="*/ 101616 h 3038291"/>
                <a:gd name="connsiteX80" fmla="*/ 438653 w 3110733"/>
                <a:gd name="connsiteY80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2145533 w 3110733"/>
                <a:gd name="connsiteY12" fmla="*/ 2702576 h 3038291"/>
                <a:gd name="connsiteX13" fmla="*/ 2165853 w 3110733"/>
                <a:gd name="connsiteY13" fmla="*/ 2763536 h 3038291"/>
                <a:gd name="connsiteX14" fmla="*/ 2186173 w 3110733"/>
                <a:gd name="connsiteY14" fmla="*/ 2804176 h 3038291"/>
                <a:gd name="connsiteX15" fmla="*/ 2226813 w 3110733"/>
                <a:gd name="connsiteY15" fmla="*/ 2885456 h 3038291"/>
                <a:gd name="connsiteX16" fmla="*/ 2257293 w 3110733"/>
                <a:gd name="connsiteY16" fmla="*/ 2926096 h 3038291"/>
                <a:gd name="connsiteX17" fmla="*/ 2287773 w 3110733"/>
                <a:gd name="connsiteY17" fmla="*/ 2936256 h 3038291"/>
                <a:gd name="connsiteX18" fmla="*/ 2399533 w 3110733"/>
                <a:gd name="connsiteY18" fmla="*/ 2966736 h 3038291"/>
                <a:gd name="connsiteX19" fmla="*/ 2612893 w 3110733"/>
                <a:gd name="connsiteY19" fmla="*/ 2956576 h 3038291"/>
                <a:gd name="connsiteX20" fmla="*/ 2714493 w 3110733"/>
                <a:gd name="connsiteY20" fmla="*/ 2926096 h 3038291"/>
                <a:gd name="connsiteX21" fmla="*/ 2805933 w 3110733"/>
                <a:gd name="connsiteY21" fmla="*/ 2875296 h 3038291"/>
                <a:gd name="connsiteX22" fmla="*/ 2826253 w 3110733"/>
                <a:gd name="connsiteY22" fmla="*/ 2844816 h 3038291"/>
                <a:gd name="connsiteX23" fmla="*/ 2836413 w 3110733"/>
                <a:gd name="connsiteY23" fmla="*/ 2814336 h 3038291"/>
                <a:gd name="connsiteX24" fmla="*/ 2856733 w 3110733"/>
                <a:gd name="connsiteY24" fmla="*/ 2641616 h 3038291"/>
                <a:gd name="connsiteX25" fmla="*/ 2887213 w 3110733"/>
                <a:gd name="connsiteY25" fmla="*/ 2540016 h 3038291"/>
                <a:gd name="connsiteX26" fmla="*/ 2917693 w 3110733"/>
                <a:gd name="connsiteY26" fmla="*/ 2479056 h 3038291"/>
                <a:gd name="connsiteX27" fmla="*/ 2968493 w 3110733"/>
                <a:gd name="connsiteY27" fmla="*/ 2377456 h 3038291"/>
                <a:gd name="connsiteX28" fmla="*/ 3009133 w 3110733"/>
                <a:gd name="connsiteY28" fmla="*/ 2306336 h 3038291"/>
                <a:gd name="connsiteX29" fmla="*/ 3039613 w 3110733"/>
                <a:gd name="connsiteY29" fmla="*/ 2286016 h 3038291"/>
                <a:gd name="connsiteX30" fmla="*/ 3059933 w 3110733"/>
                <a:gd name="connsiteY30" fmla="*/ 2255536 h 3038291"/>
                <a:gd name="connsiteX31" fmla="*/ 3100573 w 3110733"/>
                <a:gd name="connsiteY31" fmla="*/ 2164096 h 3038291"/>
                <a:gd name="connsiteX32" fmla="*/ 3110733 w 3110733"/>
                <a:gd name="connsiteY32" fmla="*/ 2133616 h 3038291"/>
                <a:gd name="connsiteX33" fmla="*/ 3100573 w 3110733"/>
                <a:gd name="connsiteY33" fmla="*/ 1869456 h 3038291"/>
                <a:gd name="connsiteX34" fmla="*/ 3039613 w 3110733"/>
                <a:gd name="connsiteY34" fmla="*/ 1727216 h 3038291"/>
                <a:gd name="connsiteX35" fmla="*/ 3019293 w 3110733"/>
                <a:gd name="connsiteY35" fmla="*/ 1676416 h 3038291"/>
                <a:gd name="connsiteX36" fmla="*/ 3009133 w 3110733"/>
                <a:gd name="connsiteY36" fmla="*/ 1605296 h 3038291"/>
                <a:gd name="connsiteX37" fmla="*/ 2998973 w 3110733"/>
                <a:gd name="connsiteY37" fmla="*/ 1564656 h 3038291"/>
                <a:gd name="connsiteX38" fmla="*/ 3009133 w 3110733"/>
                <a:gd name="connsiteY38" fmla="*/ 1381776 h 3038291"/>
                <a:gd name="connsiteX39" fmla="*/ 3029453 w 3110733"/>
                <a:gd name="connsiteY39" fmla="*/ 1320816 h 3038291"/>
                <a:gd name="connsiteX40" fmla="*/ 3039613 w 3110733"/>
                <a:gd name="connsiteY40" fmla="*/ 1280176 h 3038291"/>
                <a:gd name="connsiteX41" fmla="*/ 3100573 w 3110733"/>
                <a:gd name="connsiteY41" fmla="*/ 1127776 h 3038291"/>
                <a:gd name="connsiteX42" fmla="*/ 3090413 w 3110733"/>
                <a:gd name="connsiteY42" fmla="*/ 1076976 h 3038291"/>
                <a:gd name="connsiteX43" fmla="*/ 3049773 w 3110733"/>
                <a:gd name="connsiteY43" fmla="*/ 1046496 h 3038291"/>
                <a:gd name="connsiteX44" fmla="*/ 2958333 w 3110733"/>
                <a:gd name="connsiteY44" fmla="*/ 1005856 h 3038291"/>
                <a:gd name="connsiteX45" fmla="*/ 2897373 w 3110733"/>
                <a:gd name="connsiteY45" fmla="*/ 944896 h 3038291"/>
                <a:gd name="connsiteX46" fmla="*/ 2846573 w 3110733"/>
                <a:gd name="connsiteY46" fmla="*/ 883936 h 3038291"/>
                <a:gd name="connsiteX47" fmla="*/ 2836413 w 3110733"/>
                <a:gd name="connsiteY47" fmla="*/ 843296 h 3038291"/>
                <a:gd name="connsiteX48" fmla="*/ 2887213 w 3110733"/>
                <a:gd name="connsiteY48" fmla="*/ 731536 h 3038291"/>
                <a:gd name="connsiteX49" fmla="*/ 2917693 w 3110733"/>
                <a:gd name="connsiteY49" fmla="*/ 650256 h 3038291"/>
                <a:gd name="connsiteX50" fmla="*/ 2897373 w 3110733"/>
                <a:gd name="connsiteY50" fmla="*/ 518176 h 3038291"/>
                <a:gd name="connsiteX51" fmla="*/ 2866893 w 3110733"/>
                <a:gd name="connsiteY51" fmla="*/ 487696 h 3038291"/>
                <a:gd name="connsiteX52" fmla="*/ 2836413 w 3110733"/>
                <a:gd name="connsiteY52" fmla="*/ 447056 h 3038291"/>
                <a:gd name="connsiteX53" fmla="*/ 2816093 w 3110733"/>
                <a:gd name="connsiteY53" fmla="*/ 355616 h 3038291"/>
                <a:gd name="connsiteX54" fmla="*/ 2805933 w 3110733"/>
                <a:gd name="connsiteY54" fmla="*/ 304816 h 3038291"/>
                <a:gd name="connsiteX55" fmla="*/ 2765293 w 3110733"/>
                <a:gd name="connsiteY55" fmla="*/ 223536 h 3038291"/>
                <a:gd name="connsiteX56" fmla="*/ 2724653 w 3110733"/>
                <a:gd name="connsiteY56" fmla="*/ 142256 h 3038291"/>
                <a:gd name="connsiteX57" fmla="*/ 2653533 w 3110733"/>
                <a:gd name="connsiteY57" fmla="*/ 81296 h 3038291"/>
                <a:gd name="connsiteX58" fmla="*/ 2460493 w 3110733"/>
                <a:gd name="connsiteY58" fmla="*/ 60976 h 3038291"/>
                <a:gd name="connsiteX59" fmla="*/ 2277613 w 3110733"/>
                <a:gd name="connsiteY59" fmla="*/ 71136 h 3038291"/>
                <a:gd name="connsiteX60" fmla="*/ 2155130 w 3110733"/>
                <a:gd name="connsiteY60" fmla="*/ 124634 h 3038291"/>
                <a:gd name="connsiteX61" fmla="*/ 1935995 w 3110733"/>
                <a:gd name="connsiteY61" fmla="*/ 110742 h 3038291"/>
                <a:gd name="connsiteX62" fmla="*/ 1842150 w 3110733"/>
                <a:gd name="connsiteY62" fmla="*/ 148037 h 3038291"/>
                <a:gd name="connsiteX63" fmla="*/ 1773463 w 3110733"/>
                <a:gd name="connsiteY63" fmla="*/ 173243 h 3038291"/>
                <a:gd name="connsiteX64" fmla="*/ 1668013 w 3110733"/>
                <a:gd name="connsiteY64" fmla="*/ 152416 h 3038291"/>
                <a:gd name="connsiteX65" fmla="*/ 1637533 w 3110733"/>
                <a:gd name="connsiteY65" fmla="*/ 182896 h 3038291"/>
                <a:gd name="connsiteX66" fmla="*/ 1546093 w 3110733"/>
                <a:gd name="connsiteY66" fmla="*/ 172736 h 3038291"/>
                <a:gd name="connsiteX67" fmla="*/ 1515613 w 3110733"/>
                <a:gd name="connsiteY67" fmla="*/ 162576 h 3038291"/>
                <a:gd name="connsiteX68" fmla="*/ 1373373 w 3110733"/>
                <a:gd name="connsiteY68" fmla="*/ 142256 h 3038291"/>
                <a:gd name="connsiteX69" fmla="*/ 1312413 w 3110733"/>
                <a:gd name="connsiteY69" fmla="*/ 121936 h 3038291"/>
                <a:gd name="connsiteX70" fmla="*/ 1251453 w 3110733"/>
                <a:gd name="connsiteY70" fmla="*/ 91456 h 3038291"/>
                <a:gd name="connsiteX71" fmla="*/ 1200653 w 3110733"/>
                <a:gd name="connsiteY71" fmla="*/ 60976 h 3038291"/>
                <a:gd name="connsiteX72" fmla="*/ 1109213 w 3110733"/>
                <a:gd name="connsiteY72" fmla="*/ 30496 h 3038291"/>
                <a:gd name="connsiteX73" fmla="*/ 1078733 w 3110733"/>
                <a:gd name="connsiteY73" fmla="*/ 10176 h 3038291"/>
                <a:gd name="connsiteX74" fmla="*/ 855213 w 3110733"/>
                <a:gd name="connsiteY74" fmla="*/ 30496 h 3038291"/>
                <a:gd name="connsiteX75" fmla="*/ 784093 w 3110733"/>
                <a:gd name="connsiteY75" fmla="*/ 60976 h 3038291"/>
                <a:gd name="connsiteX76" fmla="*/ 753613 w 3110733"/>
                <a:gd name="connsiteY76" fmla="*/ 91456 h 3038291"/>
                <a:gd name="connsiteX77" fmla="*/ 631693 w 3110733"/>
                <a:gd name="connsiteY77" fmla="*/ 121936 h 3038291"/>
                <a:gd name="connsiteX78" fmla="*/ 499613 w 3110733"/>
                <a:gd name="connsiteY78" fmla="*/ 101616 h 3038291"/>
                <a:gd name="connsiteX79" fmla="*/ 438653 w 3110733"/>
                <a:gd name="connsiteY79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2145533 w 3110733"/>
                <a:gd name="connsiteY11" fmla="*/ 2702576 h 3038291"/>
                <a:gd name="connsiteX12" fmla="*/ 2165853 w 3110733"/>
                <a:gd name="connsiteY12" fmla="*/ 2763536 h 3038291"/>
                <a:gd name="connsiteX13" fmla="*/ 2186173 w 3110733"/>
                <a:gd name="connsiteY13" fmla="*/ 2804176 h 3038291"/>
                <a:gd name="connsiteX14" fmla="*/ 2226813 w 3110733"/>
                <a:gd name="connsiteY14" fmla="*/ 2885456 h 3038291"/>
                <a:gd name="connsiteX15" fmla="*/ 2257293 w 3110733"/>
                <a:gd name="connsiteY15" fmla="*/ 2926096 h 3038291"/>
                <a:gd name="connsiteX16" fmla="*/ 2287773 w 3110733"/>
                <a:gd name="connsiteY16" fmla="*/ 2936256 h 3038291"/>
                <a:gd name="connsiteX17" fmla="*/ 2399533 w 3110733"/>
                <a:gd name="connsiteY17" fmla="*/ 2966736 h 3038291"/>
                <a:gd name="connsiteX18" fmla="*/ 2612893 w 3110733"/>
                <a:gd name="connsiteY18" fmla="*/ 2956576 h 3038291"/>
                <a:gd name="connsiteX19" fmla="*/ 2714493 w 3110733"/>
                <a:gd name="connsiteY19" fmla="*/ 2926096 h 3038291"/>
                <a:gd name="connsiteX20" fmla="*/ 2805933 w 3110733"/>
                <a:gd name="connsiteY20" fmla="*/ 2875296 h 3038291"/>
                <a:gd name="connsiteX21" fmla="*/ 2826253 w 3110733"/>
                <a:gd name="connsiteY21" fmla="*/ 2844816 h 3038291"/>
                <a:gd name="connsiteX22" fmla="*/ 2836413 w 3110733"/>
                <a:gd name="connsiteY22" fmla="*/ 2814336 h 3038291"/>
                <a:gd name="connsiteX23" fmla="*/ 2856733 w 3110733"/>
                <a:gd name="connsiteY23" fmla="*/ 2641616 h 3038291"/>
                <a:gd name="connsiteX24" fmla="*/ 2887213 w 3110733"/>
                <a:gd name="connsiteY24" fmla="*/ 2540016 h 3038291"/>
                <a:gd name="connsiteX25" fmla="*/ 2917693 w 3110733"/>
                <a:gd name="connsiteY25" fmla="*/ 2479056 h 3038291"/>
                <a:gd name="connsiteX26" fmla="*/ 2968493 w 3110733"/>
                <a:gd name="connsiteY26" fmla="*/ 2377456 h 3038291"/>
                <a:gd name="connsiteX27" fmla="*/ 3009133 w 3110733"/>
                <a:gd name="connsiteY27" fmla="*/ 2306336 h 3038291"/>
                <a:gd name="connsiteX28" fmla="*/ 3039613 w 3110733"/>
                <a:gd name="connsiteY28" fmla="*/ 2286016 h 3038291"/>
                <a:gd name="connsiteX29" fmla="*/ 3059933 w 3110733"/>
                <a:gd name="connsiteY29" fmla="*/ 2255536 h 3038291"/>
                <a:gd name="connsiteX30" fmla="*/ 3100573 w 3110733"/>
                <a:gd name="connsiteY30" fmla="*/ 2164096 h 3038291"/>
                <a:gd name="connsiteX31" fmla="*/ 3110733 w 3110733"/>
                <a:gd name="connsiteY31" fmla="*/ 2133616 h 3038291"/>
                <a:gd name="connsiteX32" fmla="*/ 3100573 w 3110733"/>
                <a:gd name="connsiteY32" fmla="*/ 1869456 h 3038291"/>
                <a:gd name="connsiteX33" fmla="*/ 3039613 w 3110733"/>
                <a:gd name="connsiteY33" fmla="*/ 1727216 h 3038291"/>
                <a:gd name="connsiteX34" fmla="*/ 3019293 w 3110733"/>
                <a:gd name="connsiteY34" fmla="*/ 1676416 h 3038291"/>
                <a:gd name="connsiteX35" fmla="*/ 3009133 w 3110733"/>
                <a:gd name="connsiteY35" fmla="*/ 1605296 h 3038291"/>
                <a:gd name="connsiteX36" fmla="*/ 2998973 w 3110733"/>
                <a:gd name="connsiteY36" fmla="*/ 1564656 h 3038291"/>
                <a:gd name="connsiteX37" fmla="*/ 3009133 w 3110733"/>
                <a:gd name="connsiteY37" fmla="*/ 1381776 h 3038291"/>
                <a:gd name="connsiteX38" fmla="*/ 3029453 w 3110733"/>
                <a:gd name="connsiteY38" fmla="*/ 1320816 h 3038291"/>
                <a:gd name="connsiteX39" fmla="*/ 3039613 w 3110733"/>
                <a:gd name="connsiteY39" fmla="*/ 1280176 h 3038291"/>
                <a:gd name="connsiteX40" fmla="*/ 3100573 w 3110733"/>
                <a:gd name="connsiteY40" fmla="*/ 1127776 h 3038291"/>
                <a:gd name="connsiteX41" fmla="*/ 3090413 w 3110733"/>
                <a:gd name="connsiteY41" fmla="*/ 1076976 h 3038291"/>
                <a:gd name="connsiteX42" fmla="*/ 3049773 w 3110733"/>
                <a:gd name="connsiteY42" fmla="*/ 1046496 h 3038291"/>
                <a:gd name="connsiteX43" fmla="*/ 2958333 w 3110733"/>
                <a:gd name="connsiteY43" fmla="*/ 1005856 h 3038291"/>
                <a:gd name="connsiteX44" fmla="*/ 2897373 w 3110733"/>
                <a:gd name="connsiteY44" fmla="*/ 944896 h 3038291"/>
                <a:gd name="connsiteX45" fmla="*/ 2846573 w 3110733"/>
                <a:gd name="connsiteY45" fmla="*/ 883936 h 3038291"/>
                <a:gd name="connsiteX46" fmla="*/ 2836413 w 3110733"/>
                <a:gd name="connsiteY46" fmla="*/ 843296 h 3038291"/>
                <a:gd name="connsiteX47" fmla="*/ 2887213 w 3110733"/>
                <a:gd name="connsiteY47" fmla="*/ 731536 h 3038291"/>
                <a:gd name="connsiteX48" fmla="*/ 2917693 w 3110733"/>
                <a:gd name="connsiteY48" fmla="*/ 650256 h 3038291"/>
                <a:gd name="connsiteX49" fmla="*/ 2897373 w 3110733"/>
                <a:gd name="connsiteY49" fmla="*/ 518176 h 3038291"/>
                <a:gd name="connsiteX50" fmla="*/ 2866893 w 3110733"/>
                <a:gd name="connsiteY50" fmla="*/ 487696 h 3038291"/>
                <a:gd name="connsiteX51" fmla="*/ 2836413 w 3110733"/>
                <a:gd name="connsiteY51" fmla="*/ 447056 h 3038291"/>
                <a:gd name="connsiteX52" fmla="*/ 2816093 w 3110733"/>
                <a:gd name="connsiteY52" fmla="*/ 355616 h 3038291"/>
                <a:gd name="connsiteX53" fmla="*/ 2805933 w 3110733"/>
                <a:gd name="connsiteY53" fmla="*/ 304816 h 3038291"/>
                <a:gd name="connsiteX54" fmla="*/ 2765293 w 3110733"/>
                <a:gd name="connsiteY54" fmla="*/ 223536 h 3038291"/>
                <a:gd name="connsiteX55" fmla="*/ 2724653 w 3110733"/>
                <a:gd name="connsiteY55" fmla="*/ 142256 h 3038291"/>
                <a:gd name="connsiteX56" fmla="*/ 2653533 w 3110733"/>
                <a:gd name="connsiteY56" fmla="*/ 81296 h 3038291"/>
                <a:gd name="connsiteX57" fmla="*/ 2460493 w 3110733"/>
                <a:gd name="connsiteY57" fmla="*/ 60976 h 3038291"/>
                <a:gd name="connsiteX58" fmla="*/ 2277613 w 3110733"/>
                <a:gd name="connsiteY58" fmla="*/ 71136 h 3038291"/>
                <a:gd name="connsiteX59" fmla="*/ 2155130 w 3110733"/>
                <a:gd name="connsiteY59" fmla="*/ 124634 h 3038291"/>
                <a:gd name="connsiteX60" fmla="*/ 1935995 w 3110733"/>
                <a:gd name="connsiteY60" fmla="*/ 110742 h 3038291"/>
                <a:gd name="connsiteX61" fmla="*/ 1842150 w 3110733"/>
                <a:gd name="connsiteY61" fmla="*/ 148037 h 3038291"/>
                <a:gd name="connsiteX62" fmla="*/ 1773463 w 3110733"/>
                <a:gd name="connsiteY62" fmla="*/ 173243 h 3038291"/>
                <a:gd name="connsiteX63" fmla="*/ 1668013 w 3110733"/>
                <a:gd name="connsiteY63" fmla="*/ 152416 h 3038291"/>
                <a:gd name="connsiteX64" fmla="*/ 1637533 w 3110733"/>
                <a:gd name="connsiteY64" fmla="*/ 182896 h 3038291"/>
                <a:gd name="connsiteX65" fmla="*/ 1546093 w 3110733"/>
                <a:gd name="connsiteY65" fmla="*/ 172736 h 3038291"/>
                <a:gd name="connsiteX66" fmla="*/ 1515613 w 3110733"/>
                <a:gd name="connsiteY66" fmla="*/ 162576 h 3038291"/>
                <a:gd name="connsiteX67" fmla="*/ 1373373 w 3110733"/>
                <a:gd name="connsiteY67" fmla="*/ 142256 h 3038291"/>
                <a:gd name="connsiteX68" fmla="*/ 1312413 w 3110733"/>
                <a:gd name="connsiteY68" fmla="*/ 121936 h 3038291"/>
                <a:gd name="connsiteX69" fmla="*/ 1251453 w 3110733"/>
                <a:gd name="connsiteY69" fmla="*/ 91456 h 3038291"/>
                <a:gd name="connsiteX70" fmla="*/ 1200653 w 3110733"/>
                <a:gd name="connsiteY70" fmla="*/ 60976 h 3038291"/>
                <a:gd name="connsiteX71" fmla="*/ 1109213 w 3110733"/>
                <a:gd name="connsiteY71" fmla="*/ 30496 h 3038291"/>
                <a:gd name="connsiteX72" fmla="*/ 1078733 w 3110733"/>
                <a:gd name="connsiteY72" fmla="*/ 10176 h 3038291"/>
                <a:gd name="connsiteX73" fmla="*/ 855213 w 3110733"/>
                <a:gd name="connsiteY73" fmla="*/ 30496 h 3038291"/>
                <a:gd name="connsiteX74" fmla="*/ 784093 w 3110733"/>
                <a:gd name="connsiteY74" fmla="*/ 60976 h 3038291"/>
                <a:gd name="connsiteX75" fmla="*/ 753613 w 3110733"/>
                <a:gd name="connsiteY75" fmla="*/ 91456 h 3038291"/>
                <a:gd name="connsiteX76" fmla="*/ 631693 w 3110733"/>
                <a:gd name="connsiteY76" fmla="*/ 121936 h 3038291"/>
                <a:gd name="connsiteX77" fmla="*/ 499613 w 3110733"/>
                <a:gd name="connsiteY77" fmla="*/ 101616 h 3038291"/>
                <a:gd name="connsiteX78" fmla="*/ 438653 w 3110733"/>
                <a:gd name="connsiteY78" fmla="*/ 81296 h 3038291"/>
                <a:gd name="connsiteX0" fmla="*/ 438653 w 3110733"/>
                <a:gd name="connsiteY0" fmla="*/ 81296 h 3043415"/>
                <a:gd name="connsiteX1" fmla="*/ 93213 w 3110733"/>
                <a:gd name="connsiteY1" fmla="*/ 152416 h 3043415"/>
                <a:gd name="connsiteX2" fmla="*/ 52573 w 3110733"/>
                <a:gd name="connsiteY2" fmla="*/ 162576 h 3043415"/>
                <a:gd name="connsiteX3" fmla="*/ 1773 w 3110733"/>
                <a:gd name="connsiteY3" fmla="*/ 182896 h 3043415"/>
                <a:gd name="connsiteX4" fmla="*/ 271653 w 3110733"/>
                <a:gd name="connsiteY4" fmla="*/ 927011 h 3043415"/>
                <a:gd name="connsiteX5" fmla="*/ 622786 w 3110733"/>
                <a:gd name="connsiteY5" fmla="*/ 1310692 h 3043415"/>
                <a:gd name="connsiteX6" fmla="*/ 680350 w 3110733"/>
                <a:gd name="connsiteY6" fmla="*/ 2047327 h 3043415"/>
                <a:gd name="connsiteX7" fmla="*/ 1446038 w 3110733"/>
                <a:gd name="connsiteY7" fmla="*/ 1903423 h 3043415"/>
                <a:gd name="connsiteX8" fmla="*/ 1379413 w 3110733"/>
                <a:gd name="connsiteY8" fmla="*/ 2384428 h 3043415"/>
                <a:gd name="connsiteX9" fmla="*/ 1281933 w 3110733"/>
                <a:gd name="connsiteY9" fmla="*/ 3037856 h 3043415"/>
                <a:gd name="connsiteX10" fmla="*/ 2145533 w 3110733"/>
                <a:gd name="connsiteY10" fmla="*/ 2702576 h 3043415"/>
                <a:gd name="connsiteX11" fmla="*/ 2165853 w 3110733"/>
                <a:gd name="connsiteY11" fmla="*/ 2763536 h 3043415"/>
                <a:gd name="connsiteX12" fmla="*/ 2186173 w 3110733"/>
                <a:gd name="connsiteY12" fmla="*/ 2804176 h 3043415"/>
                <a:gd name="connsiteX13" fmla="*/ 2226813 w 3110733"/>
                <a:gd name="connsiteY13" fmla="*/ 2885456 h 3043415"/>
                <a:gd name="connsiteX14" fmla="*/ 2257293 w 3110733"/>
                <a:gd name="connsiteY14" fmla="*/ 2926096 h 3043415"/>
                <a:gd name="connsiteX15" fmla="*/ 2287773 w 3110733"/>
                <a:gd name="connsiteY15" fmla="*/ 2936256 h 3043415"/>
                <a:gd name="connsiteX16" fmla="*/ 2399533 w 3110733"/>
                <a:gd name="connsiteY16" fmla="*/ 2966736 h 3043415"/>
                <a:gd name="connsiteX17" fmla="*/ 2612893 w 3110733"/>
                <a:gd name="connsiteY17" fmla="*/ 2956576 h 3043415"/>
                <a:gd name="connsiteX18" fmla="*/ 2714493 w 3110733"/>
                <a:gd name="connsiteY18" fmla="*/ 2926096 h 3043415"/>
                <a:gd name="connsiteX19" fmla="*/ 2805933 w 3110733"/>
                <a:gd name="connsiteY19" fmla="*/ 2875296 h 3043415"/>
                <a:gd name="connsiteX20" fmla="*/ 2826253 w 3110733"/>
                <a:gd name="connsiteY20" fmla="*/ 2844816 h 3043415"/>
                <a:gd name="connsiteX21" fmla="*/ 2836413 w 3110733"/>
                <a:gd name="connsiteY21" fmla="*/ 2814336 h 3043415"/>
                <a:gd name="connsiteX22" fmla="*/ 2856733 w 3110733"/>
                <a:gd name="connsiteY22" fmla="*/ 2641616 h 3043415"/>
                <a:gd name="connsiteX23" fmla="*/ 2887213 w 3110733"/>
                <a:gd name="connsiteY23" fmla="*/ 2540016 h 3043415"/>
                <a:gd name="connsiteX24" fmla="*/ 2917693 w 3110733"/>
                <a:gd name="connsiteY24" fmla="*/ 2479056 h 3043415"/>
                <a:gd name="connsiteX25" fmla="*/ 2968493 w 3110733"/>
                <a:gd name="connsiteY25" fmla="*/ 2377456 h 3043415"/>
                <a:gd name="connsiteX26" fmla="*/ 3009133 w 3110733"/>
                <a:gd name="connsiteY26" fmla="*/ 2306336 h 3043415"/>
                <a:gd name="connsiteX27" fmla="*/ 3039613 w 3110733"/>
                <a:gd name="connsiteY27" fmla="*/ 2286016 h 3043415"/>
                <a:gd name="connsiteX28" fmla="*/ 3059933 w 3110733"/>
                <a:gd name="connsiteY28" fmla="*/ 2255536 h 3043415"/>
                <a:gd name="connsiteX29" fmla="*/ 3100573 w 3110733"/>
                <a:gd name="connsiteY29" fmla="*/ 2164096 h 3043415"/>
                <a:gd name="connsiteX30" fmla="*/ 3110733 w 3110733"/>
                <a:gd name="connsiteY30" fmla="*/ 2133616 h 3043415"/>
                <a:gd name="connsiteX31" fmla="*/ 3100573 w 3110733"/>
                <a:gd name="connsiteY31" fmla="*/ 1869456 h 3043415"/>
                <a:gd name="connsiteX32" fmla="*/ 3039613 w 3110733"/>
                <a:gd name="connsiteY32" fmla="*/ 1727216 h 3043415"/>
                <a:gd name="connsiteX33" fmla="*/ 3019293 w 3110733"/>
                <a:gd name="connsiteY33" fmla="*/ 1676416 h 3043415"/>
                <a:gd name="connsiteX34" fmla="*/ 3009133 w 3110733"/>
                <a:gd name="connsiteY34" fmla="*/ 1605296 h 3043415"/>
                <a:gd name="connsiteX35" fmla="*/ 2998973 w 3110733"/>
                <a:gd name="connsiteY35" fmla="*/ 1564656 h 3043415"/>
                <a:gd name="connsiteX36" fmla="*/ 3009133 w 3110733"/>
                <a:gd name="connsiteY36" fmla="*/ 1381776 h 3043415"/>
                <a:gd name="connsiteX37" fmla="*/ 3029453 w 3110733"/>
                <a:gd name="connsiteY37" fmla="*/ 1320816 h 3043415"/>
                <a:gd name="connsiteX38" fmla="*/ 3039613 w 3110733"/>
                <a:gd name="connsiteY38" fmla="*/ 1280176 h 3043415"/>
                <a:gd name="connsiteX39" fmla="*/ 3100573 w 3110733"/>
                <a:gd name="connsiteY39" fmla="*/ 1127776 h 3043415"/>
                <a:gd name="connsiteX40" fmla="*/ 3090413 w 3110733"/>
                <a:gd name="connsiteY40" fmla="*/ 1076976 h 3043415"/>
                <a:gd name="connsiteX41" fmla="*/ 3049773 w 3110733"/>
                <a:gd name="connsiteY41" fmla="*/ 1046496 h 3043415"/>
                <a:gd name="connsiteX42" fmla="*/ 2958333 w 3110733"/>
                <a:gd name="connsiteY42" fmla="*/ 1005856 h 3043415"/>
                <a:gd name="connsiteX43" fmla="*/ 2897373 w 3110733"/>
                <a:gd name="connsiteY43" fmla="*/ 944896 h 3043415"/>
                <a:gd name="connsiteX44" fmla="*/ 2846573 w 3110733"/>
                <a:gd name="connsiteY44" fmla="*/ 883936 h 3043415"/>
                <a:gd name="connsiteX45" fmla="*/ 2836413 w 3110733"/>
                <a:gd name="connsiteY45" fmla="*/ 843296 h 3043415"/>
                <a:gd name="connsiteX46" fmla="*/ 2887213 w 3110733"/>
                <a:gd name="connsiteY46" fmla="*/ 731536 h 3043415"/>
                <a:gd name="connsiteX47" fmla="*/ 2917693 w 3110733"/>
                <a:gd name="connsiteY47" fmla="*/ 650256 h 3043415"/>
                <a:gd name="connsiteX48" fmla="*/ 2897373 w 3110733"/>
                <a:gd name="connsiteY48" fmla="*/ 518176 h 3043415"/>
                <a:gd name="connsiteX49" fmla="*/ 2866893 w 3110733"/>
                <a:gd name="connsiteY49" fmla="*/ 487696 h 3043415"/>
                <a:gd name="connsiteX50" fmla="*/ 2836413 w 3110733"/>
                <a:gd name="connsiteY50" fmla="*/ 447056 h 3043415"/>
                <a:gd name="connsiteX51" fmla="*/ 2816093 w 3110733"/>
                <a:gd name="connsiteY51" fmla="*/ 355616 h 3043415"/>
                <a:gd name="connsiteX52" fmla="*/ 2805933 w 3110733"/>
                <a:gd name="connsiteY52" fmla="*/ 304816 h 3043415"/>
                <a:gd name="connsiteX53" fmla="*/ 2765293 w 3110733"/>
                <a:gd name="connsiteY53" fmla="*/ 223536 h 3043415"/>
                <a:gd name="connsiteX54" fmla="*/ 2724653 w 3110733"/>
                <a:gd name="connsiteY54" fmla="*/ 142256 h 3043415"/>
                <a:gd name="connsiteX55" fmla="*/ 2653533 w 3110733"/>
                <a:gd name="connsiteY55" fmla="*/ 81296 h 3043415"/>
                <a:gd name="connsiteX56" fmla="*/ 2460493 w 3110733"/>
                <a:gd name="connsiteY56" fmla="*/ 60976 h 3043415"/>
                <a:gd name="connsiteX57" fmla="*/ 2277613 w 3110733"/>
                <a:gd name="connsiteY57" fmla="*/ 71136 h 3043415"/>
                <a:gd name="connsiteX58" fmla="*/ 2155130 w 3110733"/>
                <a:gd name="connsiteY58" fmla="*/ 124634 h 3043415"/>
                <a:gd name="connsiteX59" fmla="*/ 1935995 w 3110733"/>
                <a:gd name="connsiteY59" fmla="*/ 110742 h 3043415"/>
                <a:gd name="connsiteX60" fmla="*/ 1842150 w 3110733"/>
                <a:gd name="connsiteY60" fmla="*/ 148037 h 3043415"/>
                <a:gd name="connsiteX61" fmla="*/ 1773463 w 3110733"/>
                <a:gd name="connsiteY61" fmla="*/ 173243 h 3043415"/>
                <a:gd name="connsiteX62" fmla="*/ 1668013 w 3110733"/>
                <a:gd name="connsiteY62" fmla="*/ 152416 h 3043415"/>
                <a:gd name="connsiteX63" fmla="*/ 1637533 w 3110733"/>
                <a:gd name="connsiteY63" fmla="*/ 182896 h 3043415"/>
                <a:gd name="connsiteX64" fmla="*/ 1546093 w 3110733"/>
                <a:gd name="connsiteY64" fmla="*/ 172736 h 3043415"/>
                <a:gd name="connsiteX65" fmla="*/ 1515613 w 3110733"/>
                <a:gd name="connsiteY65" fmla="*/ 162576 h 3043415"/>
                <a:gd name="connsiteX66" fmla="*/ 1373373 w 3110733"/>
                <a:gd name="connsiteY66" fmla="*/ 142256 h 3043415"/>
                <a:gd name="connsiteX67" fmla="*/ 1312413 w 3110733"/>
                <a:gd name="connsiteY67" fmla="*/ 121936 h 3043415"/>
                <a:gd name="connsiteX68" fmla="*/ 1251453 w 3110733"/>
                <a:gd name="connsiteY68" fmla="*/ 91456 h 3043415"/>
                <a:gd name="connsiteX69" fmla="*/ 1200653 w 3110733"/>
                <a:gd name="connsiteY69" fmla="*/ 60976 h 3043415"/>
                <a:gd name="connsiteX70" fmla="*/ 1109213 w 3110733"/>
                <a:gd name="connsiteY70" fmla="*/ 30496 h 3043415"/>
                <a:gd name="connsiteX71" fmla="*/ 1078733 w 3110733"/>
                <a:gd name="connsiteY71" fmla="*/ 10176 h 3043415"/>
                <a:gd name="connsiteX72" fmla="*/ 855213 w 3110733"/>
                <a:gd name="connsiteY72" fmla="*/ 30496 h 3043415"/>
                <a:gd name="connsiteX73" fmla="*/ 784093 w 3110733"/>
                <a:gd name="connsiteY73" fmla="*/ 60976 h 3043415"/>
                <a:gd name="connsiteX74" fmla="*/ 753613 w 3110733"/>
                <a:gd name="connsiteY74" fmla="*/ 91456 h 3043415"/>
                <a:gd name="connsiteX75" fmla="*/ 631693 w 3110733"/>
                <a:gd name="connsiteY75" fmla="*/ 121936 h 3043415"/>
                <a:gd name="connsiteX76" fmla="*/ 499613 w 3110733"/>
                <a:gd name="connsiteY76" fmla="*/ 101616 h 3043415"/>
                <a:gd name="connsiteX77" fmla="*/ 438653 w 3110733"/>
                <a:gd name="connsiteY77" fmla="*/ 81296 h 3043415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379413 w 3110733"/>
                <a:gd name="connsiteY8" fmla="*/ 2384428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714493 w 3110733"/>
                <a:gd name="connsiteY17" fmla="*/ 2926096 h 2966736"/>
                <a:gd name="connsiteX18" fmla="*/ 2805933 w 3110733"/>
                <a:gd name="connsiteY18" fmla="*/ 2875296 h 2966736"/>
                <a:gd name="connsiteX19" fmla="*/ 2826253 w 3110733"/>
                <a:gd name="connsiteY19" fmla="*/ 2844816 h 2966736"/>
                <a:gd name="connsiteX20" fmla="*/ 2836413 w 3110733"/>
                <a:gd name="connsiteY20" fmla="*/ 2814336 h 2966736"/>
                <a:gd name="connsiteX21" fmla="*/ 2856733 w 3110733"/>
                <a:gd name="connsiteY21" fmla="*/ 2641616 h 2966736"/>
                <a:gd name="connsiteX22" fmla="*/ 2887213 w 3110733"/>
                <a:gd name="connsiteY22" fmla="*/ 2540016 h 2966736"/>
                <a:gd name="connsiteX23" fmla="*/ 2917693 w 3110733"/>
                <a:gd name="connsiteY23" fmla="*/ 2479056 h 2966736"/>
                <a:gd name="connsiteX24" fmla="*/ 2968493 w 3110733"/>
                <a:gd name="connsiteY24" fmla="*/ 2377456 h 2966736"/>
                <a:gd name="connsiteX25" fmla="*/ 3009133 w 3110733"/>
                <a:gd name="connsiteY25" fmla="*/ 2306336 h 2966736"/>
                <a:gd name="connsiteX26" fmla="*/ 3039613 w 3110733"/>
                <a:gd name="connsiteY26" fmla="*/ 2286016 h 2966736"/>
                <a:gd name="connsiteX27" fmla="*/ 3059933 w 3110733"/>
                <a:gd name="connsiteY27" fmla="*/ 2255536 h 2966736"/>
                <a:gd name="connsiteX28" fmla="*/ 3100573 w 3110733"/>
                <a:gd name="connsiteY28" fmla="*/ 2164096 h 2966736"/>
                <a:gd name="connsiteX29" fmla="*/ 3110733 w 3110733"/>
                <a:gd name="connsiteY29" fmla="*/ 2133616 h 2966736"/>
                <a:gd name="connsiteX30" fmla="*/ 3100573 w 3110733"/>
                <a:gd name="connsiteY30" fmla="*/ 1869456 h 2966736"/>
                <a:gd name="connsiteX31" fmla="*/ 3039613 w 3110733"/>
                <a:gd name="connsiteY31" fmla="*/ 1727216 h 2966736"/>
                <a:gd name="connsiteX32" fmla="*/ 3019293 w 3110733"/>
                <a:gd name="connsiteY32" fmla="*/ 1676416 h 2966736"/>
                <a:gd name="connsiteX33" fmla="*/ 3009133 w 3110733"/>
                <a:gd name="connsiteY33" fmla="*/ 1605296 h 2966736"/>
                <a:gd name="connsiteX34" fmla="*/ 2998973 w 3110733"/>
                <a:gd name="connsiteY34" fmla="*/ 1564656 h 2966736"/>
                <a:gd name="connsiteX35" fmla="*/ 3009133 w 3110733"/>
                <a:gd name="connsiteY35" fmla="*/ 1381776 h 2966736"/>
                <a:gd name="connsiteX36" fmla="*/ 3029453 w 3110733"/>
                <a:gd name="connsiteY36" fmla="*/ 1320816 h 2966736"/>
                <a:gd name="connsiteX37" fmla="*/ 3039613 w 3110733"/>
                <a:gd name="connsiteY37" fmla="*/ 1280176 h 2966736"/>
                <a:gd name="connsiteX38" fmla="*/ 3100573 w 3110733"/>
                <a:gd name="connsiteY38" fmla="*/ 1127776 h 2966736"/>
                <a:gd name="connsiteX39" fmla="*/ 3090413 w 3110733"/>
                <a:gd name="connsiteY39" fmla="*/ 1076976 h 2966736"/>
                <a:gd name="connsiteX40" fmla="*/ 3049773 w 3110733"/>
                <a:gd name="connsiteY40" fmla="*/ 1046496 h 2966736"/>
                <a:gd name="connsiteX41" fmla="*/ 2958333 w 3110733"/>
                <a:gd name="connsiteY41" fmla="*/ 1005856 h 2966736"/>
                <a:gd name="connsiteX42" fmla="*/ 2897373 w 3110733"/>
                <a:gd name="connsiteY42" fmla="*/ 944896 h 2966736"/>
                <a:gd name="connsiteX43" fmla="*/ 2846573 w 3110733"/>
                <a:gd name="connsiteY43" fmla="*/ 883936 h 2966736"/>
                <a:gd name="connsiteX44" fmla="*/ 2836413 w 3110733"/>
                <a:gd name="connsiteY44" fmla="*/ 843296 h 2966736"/>
                <a:gd name="connsiteX45" fmla="*/ 2887213 w 3110733"/>
                <a:gd name="connsiteY45" fmla="*/ 731536 h 2966736"/>
                <a:gd name="connsiteX46" fmla="*/ 2917693 w 3110733"/>
                <a:gd name="connsiteY46" fmla="*/ 650256 h 2966736"/>
                <a:gd name="connsiteX47" fmla="*/ 2897373 w 3110733"/>
                <a:gd name="connsiteY47" fmla="*/ 518176 h 2966736"/>
                <a:gd name="connsiteX48" fmla="*/ 2866893 w 3110733"/>
                <a:gd name="connsiteY48" fmla="*/ 487696 h 2966736"/>
                <a:gd name="connsiteX49" fmla="*/ 2836413 w 3110733"/>
                <a:gd name="connsiteY49" fmla="*/ 447056 h 2966736"/>
                <a:gd name="connsiteX50" fmla="*/ 2816093 w 3110733"/>
                <a:gd name="connsiteY50" fmla="*/ 355616 h 2966736"/>
                <a:gd name="connsiteX51" fmla="*/ 2805933 w 3110733"/>
                <a:gd name="connsiteY51" fmla="*/ 304816 h 2966736"/>
                <a:gd name="connsiteX52" fmla="*/ 2765293 w 3110733"/>
                <a:gd name="connsiteY52" fmla="*/ 223536 h 2966736"/>
                <a:gd name="connsiteX53" fmla="*/ 2724653 w 3110733"/>
                <a:gd name="connsiteY53" fmla="*/ 142256 h 2966736"/>
                <a:gd name="connsiteX54" fmla="*/ 2653533 w 3110733"/>
                <a:gd name="connsiteY54" fmla="*/ 81296 h 2966736"/>
                <a:gd name="connsiteX55" fmla="*/ 2460493 w 3110733"/>
                <a:gd name="connsiteY55" fmla="*/ 60976 h 2966736"/>
                <a:gd name="connsiteX56" fmla="*/ 2277613 w 3110733"/>
                <a:gd name="connsiteY56" fmla="*/ 71136 h 2966736"/>
                <a:gd name="connsiteX57" fmla="*/ 2155130 w 3110733"/>
                <a:gd name="connsiteY57" fmla="*/ 124634 h 2966736"/>
                <a:gd name="connsiteX58" fmla="*/ 1935995 w 3110733"/>
                <a:gd name="connsiteY58" fmla="*/ 110742 h 2966736"/>
                <a:gd name="connsiteX59" fmla="*/ 1842150 w 3110733"/>
                <a:gd name="connsiteY59" fmla="*/ 148037 h 2966736"/>
                <a:gd name="connsiteX60" fmla="*/ 1773463 w 3110733"/>
                <a:gd name="connsiteY60" fmla="*/ 173243 h 2966736"/>
                <a:gd name="connsiteX61" fmla="*/ 1668013 w 3110733"/>
                <a:gd name="connsiteY61" fmla="*/ 152416 h 2966736"/>
                <a:gd name="connsiteX62" fmla="*/ 1637533 w 3110733"/>
                <a:gd name="connsiteY62" fmla="*/ 182896 h 2966736"/>
                <a:gd name="connsiteX63" fmla="*/ 1546093 w 3110733"/>
                <a:gd name="connsiteY63" fmla="*/ 172736 h 2966736"/>
                <a:gd name="connsiteX64" fmla="*/ 1515613 w 3110733"/>
                <a:gd name="connsiteY64" fmla="*/ 162576 h 2966736"/>
                <a:gd name="connsiteX65" fmla="*/ 1373373 w 3110733"/>
                <a:gd name="connsiteY65" fmla="*/ 142256 h 2966736"/>
                <a:gd name="connsiteX66" fmla="*/ 1312413 w 3110733"/>
                <a:gd name="connsiteY66" fmla="*/ 121936 h 2966736"/>
                <a:gd name="connsiteX67" fmla="*/ 1251453 w 3110733"/>
                <a:gd name="connsiteY67" fmla="*/ 91456 h 2966736"/>
                <a:gd name="connsiteX68" fmla="*/ 1200653 w 3110733"/>
                <a:gd name="connsiteY68" fmla="*/ 60976 h 2966736"/>
                <a:gd name="connsiteX69" fmla="*/ 1109213 w 3110733"/>
                <a:gd name="connsiteY69" fmla="*/ 30496 h 2966736"/>
                <a:gd name="connsiteX70" fmla="*/ 1078733 w 3110733"/>
                <a:gd name="connsiteY70" fmla="*/ 10176 h 2966736"/>
                <a:gd name="connsiteX71" fmla="*/ 855213 w 3110733"/>
                <a:gd name="connsiteY71" fmla="*/ 30496 h 2966736"/>
                <a:gd name="connsiteX72" fmla="*/ 784093 w 3110733"/>
                <a:gd name="connsiteY72" fmla="*/ 60976 h 2966736"/>
                <a:gd name="connsiteX73" fmla="*/ 753613 w 3110733"/>
                <a:gd name="connsiteY73" fmla="*/ 91456 h 2966736"/>
                <a:gd name="connsiteX74" fmla="*/ 631693 w 3110733"/>
                <a:gd name="connsiteY74" fmla="*/ 121936 h 2966736"/>
                <a:gd name="connsiteX75" fmla="*/ 499613 w 3110733"/>
                <a:gd name="connsiteY75" fmla="*/ 101616 h 2966736"/>
                <a:gd name="connsiteX76" fmla="*/ 438653 w 3110733"/>
                <a:gd name="connsiteY76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805933 w 3110733"/>
                <a:gd name="connsiteY17" fmla="*/ 2875296 h 2966736"/>
                <a:gd name="connsiteX18" fmla="*/ 2826253 w 3110733"/>
                <a:gd name="connsiteY18" fmla="*/ 2844816 h 2966736"/>
                <a:gd name="connsiteX19" fmla="*/ 2836413 w 3110733"/>
                <a:gd name="connsiteY19" fmla="*/ 2814336 h 2966736"/>
                <a:gd name="connsiteX20" fmla="*/ 2856733 w 3110733"/>
                <a:gd name="connsiteY20" fmla="*/ 2641616 h 2966736"/>
                <a:gd name="connsiteX21" fmla="*/ 2887213 w 3110733"/>
                <a:gd name="connsiteY21" fmla="*/ 2540016 h 2966736"/>
                <a:gd name="connsiteX22" fmla="*/ 2917693 w 3110733"/>
                <a:gd name="connsiteY22" fmla="*/ 2479056 h 2966736"/>
                <a:gd name="connsiteX23" fmla="*/ 2968493 w 3110733"/>
                <a:gd name="connsiteY23" fmla="*/ 2377456 h 2966736"/>
                <a:gd name="connsiteX24" fmla="*/ 3009133 w 3110733"/>
                <a:gd name="connsiteY24" fmla="*/ 2306336 h 2966736"/>
                <a:gd name="connsiteX25" fmla="*/ 3039613 w 3110733"/>
                <a:gd name="connsiteY25" fmla="*/ 2286016 h 2966736"/>
                <a:gd name="connsiteX26" fmla="*/ 3059933 w 3110733"/>
                <a:gd name="connsiteY26" fmla="*/ 2255536 h 2966736"/>
                <a:gd name="connsiteX27" fmla="*/ 3100573 w 3110733"/>
                <a:gd name="connsiteY27" fmla="*/ 2164096 h 2966736"/>
                <a:gd name="connsiteX28" fmla="*/ 3110733 w 3110733"/>
                <a:gd name="connsiteY28" fmla="*/ 2133616 h 2966736"/>
                <a:gd name="connsiteX29" fmla="*/ 3100573 w 3110733"/>
                <a:gd name="connsiteY29" fmla="*/ 1869456 h 2966736"/>
                <a:gd name="connsiteX30" fmla="*/ 3039613 w 3110733"/>
                <a:gd name="connsiteY30" fmla="*/ 1727216 h 2966736"/>
                <a:gd name="connsiteX31" fmla="*/ 3019293 w 3110733"/>
                <a:gd name="connsiteY31" fmla="*/ 1676416 h 2966736"/>
                <a:gd name="connsiteX32" fmla="*/ 3009133 w 3110733"/>
                <a:gd name="connsiteY32" fmla="*/ 1605296 h 2966736"/>
                <a:gd name="connsiteX33" fmla="*/ 2998973 w 3110733"/>
                <a:gd name="connsiteY33" fmla="*/ 1564656 h 2966736"/>
                <a:gd name="connsiteX34" fmla="*/ 3009133 w 3110733"/>
                <a:gd name="connsiteY34" fmla="*/ 1381776 h 2966736"/>
                <a:gd name="connsiteX35" fmla="*/ 3029453 w 3110733"/>
                <a:gd name="connsiteY35" fmla="*/ 1320816 h 2966736"/>
                <a:gd name="connsiteX36" fmla="*/ 3039613 w 3110733"/>
                <a:gd name="connsiteY36" fmla="*/ 1280176 h 2966736"/>
                <a:gd name="connsiteX37" fmla="*/ 3100573 w 3110733"/>
                <a:gd name="connsiteY37" fmla="*/ 1127776 h 2966736"/>
                <a:gd name="connsiteX38" fmla="*/ 3090413 w 3110733"/>
                <a:gd name="connsiteY38" fmla="*/ 1076976 h 2966736"/>
                <a:gd name="connsiteX39" fmla="*/ 3049773 w 3110733"/>
                <a:gd name="connsiteY39" fmla="*/ 1046496 h 2966736"/>
                <a:gd name="connsiteX40" fmla="*/ 2958333 w 3110733"/>
                <a:gd name="connsiteY40" fmla="*/ 1005856 h 2966736"/>
                <a:gd name="connsiteX41" fmla="*/ 2897373 w 3110733"/>
                <a:gd name="connsiteY41" fmla="*/ 944896 h 2966736"/>
                <a:gd name="connsiteX42" fmla="*/ 2846573 w 3110733"/>
                <a:gd name="connsiteY42" fmla="*/ 883936 h 2966736"/>
                <a:gd name="connsiteX43" fmla="*/ 2836413 w 3110733"/>
                <a:gd name="connsiteY43" fmla="*/ 843296 h 2966736"/>
                <a:gd name="connsiteX44" fmla="*/ 2887213 w 3110733"/>
                <a:gd name="connsiteY44" fmla="*/ 731536 h 2966736"/>
                <a:gd name="connsiteX45" fmla="*/ 2917693 w 3110733"/>
                <a:gd name="connsiteY45" fmla="*/ 650256 h 2966736"/>
                <a:gd name="connsiteX46" fmla="*/ 2897373 w 3110733"/>
                <a:gd name="connsiteY46" fmla="*/ 518176 h 2966736"/>
                <a:gd name="connsiteX47" fmla="*/ 2866893 w 3110733"/>
                <a:gd name="connsiteY47" fmla="*/ 487696 h 2966736"/>
                <a:gd name="connsiteX48" fmla="*/ 2836413 w 3110733"/>
                <a:gd name="connsiteY48" fmla="*/ 447056 h 2966736"/>
                <a:gd name="connsiteX49" fmla="*/ 2816093 w 3110733"/>
                <a:gd name="connsiteY49" fmla="*/ 355616 h 2966736"/>
                <a:gd name="connsiteX50" fmla="*/ 2805933 w 3110733"/>
                <a:gd name="connsiteY50" fmla="*/ 304816 h 2966736"/>
                <a:gd name="connsiteX51" fmla="*/ 2765293 w 3110733"/>
                <a:gd name="connsiteY51" fmla="*/ 223536 h 2966736"/>
                <a:gd name="connsiteX52" fmla="*/ 2724653 w 3110733"/>
                <a:gd name="connsiteY52" fmla="*/ 142256 h 2966736"/>
                <a:gd name="connsiteX53" fmla="*/ 2653533 w 3110733"/>
                <a:gd name="connsiteY53" fmla="*/ 81296 h 2966736"/>
                <a:gd name="connsiteX54" fmla="*/ 2460493 w 3110733"/>
                <a:gd name="connsiteY54" fmla="*/ 60976 h 2966736"/>
                <a:gd name="connsiteX55" fmla="*/ 2277613 w 3110733"/>
                <a:gd name="connsiteY55" fmla="*/ 71136 h 2966736"/>
                <a:gd name="connsiteX56" fmla="*/ 2155130 w 3110733"/>
                <a:gd name="connsiteY56" fmla="*/ 124634 h 2966736"/>
                <a:gd name="connsiteX57" fmla="*/ 1935995 w 3110733"/>
                <a:gd name="connsiteY57" fmla="*/ 110742 h 2966736"/>
                <a:gd name="connsiteX58" fmla="*/ 1842150 w 3110733"/>
                <a:gd name="connsiteY58" fmla="*/ 148037 h 2966736"/>
                <a:gd name="connsiteX59" fmla="*/ 1773463 w 3110733"/>
                <a:gd name="connsiteY59" fmla="*/ 173243 h 2966736"/>
                <a:gd name="connsiteX60" fmla="*/ 1668013 w 3110733"/>
                <a:gd name="connsiteY60" fmla="*/ 152416 h 2966736"/>
                <a:gd name="connsiteX61" fmla="*/ 1637533 w 3110733"/>
                <a:gd name="connsiteY61" fmla="*/ 182896 h 2966736"/>
                <a:gd name="connsiteX62" fmla="*/ 1546093 w 3110733"/>
                <a:gd name="connsiteY62" fmla="*/ 172736 h 2966736"/>
                <a:gd name="connsiteX63" fmla="*/ 1515613 w 3110733"/>
                <a:gd name="connsiteY63" fmla="*/ 162576 h 2966736"/>
                <a:gd name="connsiteX64" fmla="*/ 1373373 w 3110733"/>
                <a:gd name="connsiteY64" fmla="*/ 142256 h 2966736"/>
                <a:gd name="connsiteX65" fmla="*/ 1312413 w 3110733"/>
                <a:gd name="connsiteY65" fmla="*/ 121936 h 2966736"/>
                <a:gd name="connsiteX66" fmla="*/ 1251453 w 3110733"/>
                <a:gd name="connsiteY66" fmla="*/ 91456 h 2966736"/>
                <a:gd name="connsiteX67" fmla="*/ 1200653 w 3110733"/>
                <a:gd name="connsiteY67" fmla="*/ 60976 h 2966736"/>
                <a:gd name="connsiteX68" fmla="*/ 1109213 w 3110733"/>
                <a:gd name="connsiteY68" fmla="*/ 30496 h 2966736"/>
                <a:gd name="connsiteX69" fmla="*/ 1078733 w 3110733"/>
                <a:gd name="connsiteY69" fmla="*/ 10176 h 2966736"/>
                <a:gd name="connsiteX70" fmla="*/ 855213 w 3110733"/>
                <a:gd name="connsiteY70" fmla="*/ 30496 h 2966736"/>
                <a:gd name="connsiteX71" fmla="*/ 784093 w 3110733"/>
                <a:gd name="connsiteY71" fmla="*/ 60976 h 2966736"/>
                <a:gd name="connsiteX72" fmla="*/ 753613 w 3110733"/>
                <a:gd name="connsiteY72" fmla="*/ 91456 h 2966736"/>
                <a:gd name="connsiteX73" fmla="*/ 631693 w 3110733"/>
                <a:gd name="connsiteY73" fmla="*/ 121936 h 2966736"/>
                <a:gd name="connsiteX74" fmla="*/ 499613 w 3110733"/>
                <a:gd name="connsiteY74" fmla="*/ 101616 h 2966736"/>
                <a:gd name="connsiteX75" fmla="*/ 438653 w 3110733"/>
                <a:gd name="connsiteY75" fmla="*/ 81296 h 2966736"/>
                <a:gd name="connsiteX0" fmla="*/ 438653 w 3110733"/>
                <a:gd name="connsiteY0" fmla="*/ 81296 h 2939204"/>
                <a:gd name="connsiteX1" fmla="*/ 93213 w 3110733"/>
                <a:gd name="connsiteY1" fmla="*/ 152416 h 2939204"/>
                <a:gd name="connsiteX2" fmla="*/ 52573 w 3110733"/>
                <a:gd name="connsiteY2" fmla="*/ 162576 h 2939204"/>
                <a:gd name="connsiteX3" fmla="*/ 1773 w 3110733"/>
                <a:gd name="connsiteY3" fmla="*/ 182896 h 2939204"/>
                <a:gd name="connsiteX4" fmla="*/ 271653 w 3110733"/>
                <a:gd name="connsiteY4" fmla="*/ 927011 h 2939204"/>
                <a:gd name="connsiteX5" fmla="*/ 622786 w 3110733"/>
                <a:gd name="connsiteY5" fmla="*/ 1310692 h 2939204"/>
                <a:gd name="connsiteX6" fmla="*/ 680350 w 3110733"/>
                <a:gd name="connsiteY6" fmla="*/ 2047327 h 2939204"/>
                <a:gd name="connsiteX7" fmla="*/ 1446038 w 3110733"/>
                <a:gd name="connsiteY7" fmla="*/ 1903423 h 2939204"/>
                <a:gd name="connsiteX8" fmla="*/ 1554993 w 3110733"/>
                <a:gd name="connsiteY8" fmla="*/ 2352792 h 2939204"/>
                <a:gd name="connsiteX9" fmla="*/ 1760788 w 3110733"/>
                <a:gd name="connsiteY9" fmla="*/ 2858585 h 2939204"/>
                <a:gd name="connsiteX10" fmla="*/ 2145533 w 3110733"/>
                <a:gd name="connsiteY10" fmla="*/ 2702576 h 2939204"/>
                <a:gd name="connsiteX11" fmla="*/ 2165853 w 3110733"/>
                <a:gd name="connsiteY11" fmla="*/ 2763536 h 2939204"/>
                <a:gd name="connsiteX12" fmla="*/ 2186173 w 3110733"/>
                <a:gd name="connsiteY12" fmla="*/ 2804176 h 2939204"/>
                <a:gd name="connsiteX13" fmla="*/ 2226813 w 3110733"/>
                <a:gd name="connsiteY13" fmla="*/ 2885456 h 2939204"/>
                <a:gd name="connsiteX14" fmla="*/ 2257293 w 3110733"/>
                <a:gd name="connsiteY14" fmla="*/ 2926096 h 2939204"/>
                <a:gd name="connsiteX15" fmla="*/ 2287773 w 3110733"/>
                <a:gd name="connsiteY15" fmla="*/ 2936256 h 2939204"/>
                <a:gd name="connsiteX16" fmla="*/ 2805933 w 3110733"/>
                <a:gd name="connsiteY16" fmla="*/ 2875296 h 2939204"/>
                <a:gd name="connsiteX17" fmla="*/ 2826253 w 3110733"/>
                <a:gd name="connsiteY17" fmla="*/ 2844816 h 2939204"/>
                <a:gd name="connsiteX18" fmla="*/ 2836413 w 3110733"/>
                <a:gd name="connsiteY18" fmla="*/ 2814336 h 2939204"/>
                <a:gd name="connsiteX19" fmla="*/ 2856733 w 3110733"/>
                <a:gd name="connsiteY19" fmla="*/ 2641616 h 2939204"/>
                <a:gd name="connsiteX20" fmla="*/ 2887213 w 3110733"/>
                <a:gd name="connsiteY20" fmla="*/ 2540016 h 2939204"/>
                <a:gd name="connsiteX21" fmla="*/ 2917693 w 3110733"/>
                <a:gd name="connsiteY21" fmla="*/ 2479056 h 2939204"/>
                <a:gd name="connsiteX22" fmla="*/ 2968493 w 3110733"/>
                <a:gd name="connsiteY22" fmla="*/ 2377456 h 2939204"/>
                <a:gd name="connsiteX23" fmla="*/ 3009133 w 3110733"/>
                <a:gd name="connsiteY23" fmla="*/ 2306336 h 2939204"/>
                <a:gd name="connsiteX24" fmla="*/ 3039613 w 3110733"/>
                <a:gd name="connsiteY24" fmla="*/ 2286016 h 2939204"/>
                <a:gd name="connsiteX25" fmla="*/ 3059933 w 3110733"/>
                <a:gd name="connsiteY25" fmla="*/ 2255536 h 2939204"/>
                <a:gd name="connsiteX26" fmla="*/ 3100573 w 3110733"/>
                <a:gd name="connsiteY26" fmla="*/ 2164096 h 2939204"/>
                <a:gd name="connsiteX27" fmla="*/ 3110733 w 3110733"/>
                <a:gd name="connsiteY27" fmla="*/ 2133616 h 2939204"/>
                <a:gd name="connsiteX28" fmla="*/ 3100573 w 3110733"/>
                <a:gd name="connsiteY28" fmla="*/ 1869456 h 2939204"/>
                <a:gd name="connsiteX29" fmla="*/ 3039613 w 3110733"/>
                <a:gd name="connsiteY29" fmla="*/ 1727216 h 2939204"/>
                <a:gd name="connsiteX30" fmla="*/ 3019293 w 3110733"/>
                <a:gd name="connsiteY30" fmla="*/ 1676416 h 2939204"/>
                <a:gd name="connsiteX31" fmla="*/ 3009133 w 3110733"/>
                <a:gd name="connsiteY31" fmla="*/ 1605296 h 2939204"/>
                <a:gd name="connsiteX32" fmla="*/ 2998973 w 3110733"/>
                <a:gd name="connsiteY32" fmla="*/ 1564656 h 2939204"/>
                <a:gd name="connsiteX33" fmla="*/ 3009133 w 3110733"/>
                <a:gd name="connsiteY33" fmla="*/ 1381776 h 2939204"/>
                <a:gd name="connsiteX34" fmla="*/ 3029453 w 3110733"/>
                <a:gd name="connsiteY34" fmla="*/ 1320816 h 2939204"/>
                <a:gd name="connsiteX35" fmla="*/ 3039613 w 3110733"/>
                <a:gd name="connsiteY35" fmla="*/ 1280176 h 2939204"/>
                <a:gd name="connsiteX36" fmla="*/ 3100573 w 3110733"/>
                <a:gd name="connsiteY36" fmla="*/ 1127776 h 2939204"/>
                <a:gd name="connsiteX37" fmla="*/ 3090413 w 3110733"/>
                <a:gd name="connsiteY37" fmla="*/ 1076976 h 2939204"/>
                <a:gd name="connsiteX38" fmla="*/ 3049773 w 3110733"/>
                <a:gd name="connsiteY38" fmla="*/ 1046496 h 2939204"/>
                <a:gd name="connsiteX39" fmla="*/ 2958333 w 3110733"/>
                <a:gd name="connsiteY39" fmla="*/ 1005856 h 2939204"/>
                <a:gd name="connsiteX40" fmla="*/ 2897373 w 3110733"/>
                <a:gd name="connsiteY40" fmla="*/ 944896 h 2939204"/>
                <a:gd name="connsiteX41" fmla="*/ 2846573 w 3110733"/>
                <a:gd name="connsiteY41" fmla="*/ 883936 h 2939204"/>
                <a:gd name="connsiteX42" fmla="*/ 2836413 w 3110733"/>
                <a:gd name="connsiteY42" fmla="*/ 843296 h 2939204"/>
                <a:gd name="connsiteX43" fmla="*/ 2887213 w 3110733"/>
                <a:gd name="connsiteY43" fmla="*/ 731536 h 2939204"/>
                <a:gd name="connsiteX44" fmla="*/ 2917693 w 3110733"/>
                <a:gd name="connsiteY44" fmla="*/ 650256 h 2939204"/>
                <a:gd name="connsiteX45" fmla="*/ 2897373 w 3110733"/>
                <a:gd name="connsiteY45" fmla="*/ 518176 h 2939204"/>
                <a:gd name="connsiteX46" fmla="*/ 2866893 w 3110733"/>
                <a:gd name="connsiteY46" fmla="*/ 487696 h 2939204"/>
                <a:gd name="connsiteX47" fmla="*/ 2836413 w 3110733"/>
                <a:gd name="connsiteY47" fmla="*/ 447056 h 2939204"/>
                <a:gd name="connsiteX48" fmla="*/ 2816093 w 3110733"/>
                <a:gd name="connsiteY48" fmla="*/ 355616 h 2939204"/>
                <a:gd name="connsiteX49" fmla="*/ 2805933 w 3110733"/>
                <a:gd name="connsiteY49" fmla="*/ 304816 h 2939204"/>
                <a:gd name="connsiteX50" fmla="*/ 2765293 w 3110733"/>
                <a:gd name="connsiteY50" fmla="*/ 223536 h 2939204"/>
                <a:gd name="connsiteX51" fmla="*/ 2724653 w 3110733"/>
                <a:gd name="connsiteY51" fmla="*/ 142256 h 2939204"/>
                <a:gd name="connsiteX52" fmla="*/ 2653533 w 3110733"/>
                <a:gd name="connsiteY52" fmla="*/ 81296 h 2939204"/>
                <a:gd name="connsiteX53" fmla="*/ 2460493 w 3110733"/>
                <a:gd name="connsiteY53" fmla="*/ 60976 h 2939204"/>
                <a:gd name="connsiteX54" fmla="*/ 2277613 w 3110733"/>
                <a:gd name="connsiteY54" fmla="*/ 71136 h 2939204"/>
                <a:gd name="connsiteX55" fmla="*/ 2155130 w 3110733"/>
                <a:gd name="connsiteY55" fmla="*/ 124634 h 2939204"/>
                <a:gd name="connsiteX56" fmla="*/ 1935995 w 3110733"/>
                <a:gd name="connsiteY56" fmla="*/ 110742 h 2939204"/>
                <a:gd name="connsiteX57" fmla="*/ 1842150 w 3110733"/>
                <a:gd name="connsiteY57" fmla="*/ 148037 h 2939204"/>
                <a:gd name="connsiteX58" fmla="*/ 1773463 w 3110733"/>
                <a:gd name="connsiteY58" fmla="*/ 173243 h 2939204"/>
                <a:gd name="connsiteX59" fmla="*/ 1668013 w 3110733"/>
                <a:gd name="connsiteY59" fmla="*/ 152416 h 2939204"/>
                <a:gd name="connsiteX60" fmla="*/ 1637533 w 3110733"/>
                <a:gd name="connsiteY60" fmla="*/ 182896 h 2939204"/>
                <a:gd name="connsiteX61" fmla="*/ 1546093 w 3110733"/>
                <a:gd name="connsiteY61" fmla="*/ 172736 h 2939204"/>
                <a:gd name="connsiteX62" fmla="*/ 1515613 w 3110733"/>
                <a:gd name="connsiteY62" fmla="*/ 162576 h 2939204"/>
                <a:gd name="connsiteX63" fmla="*/ 1373373 w 3110733"/>
                <a:gd name="connsiteY63" fmla="*/ 142256 h 2939204"/>
                <a:gd name="connsiteX64" fmla="*/ 1312413 w 3110733"/>
                <a:gd name="connsiteY64" fmla="*/ 121936 h 2939204"/>
                <a:gd name="connsiteX65" fmla="*/ 1251453 w 3110733"/>
                <a:gd name="connsiteY65" fmla="*/ 91456 h 2939204"/>
                <a:gd name="connsiteX66" fmla="*/ 1200653 w 3110733"/>
                <a:gd name="connsiteY66" fmla="*/ 60976 h 2939204"/>
                <a:gd name="connsiteX67" fmla="*/ 1109213 w 3110733"/>
                <a:gd name="connsiteY67" fmla="*/ 30496 h 2939204"/>
                <a:gd name="connsiteX68" fmla="*/ 1078733 w 3110733"/>
                <a:gd name="connsiteY68" fmla="*/ 10176 h 2939204"/>
                <a:gd name="connsiteX69" fmla="*/ 855213 w 3110733"/>
                <a:gd name="connsiteY69" fmla="*/ 30496 h 2939204"/>
                <a:gd name="connsiteX70" fmla="*/ 784093 w 3110733"/>
                <a:gd name="connsiteY70" fmla="*/ 60976 h 2939204"/>
                <a:gd name="connsiteX71" fmla="*/ 753613 w 3110733"/>
                <a:gd name="connsiteY71" fmla="*/ 91456 h 2939204"/>
                <a:gd name="connsiteX72" fmla="*/ 631693 w 3110733"/>
                <a:gd name="connsiteY72" fmla="*/ 121936 h 2939204"/>
                <a:gd name="connsiteX73" fmla="*/ 499613 w 3110733"/>
                <a:gd name="connsiteY73" fmla="*/ 101616 h 2939204"/>
                <a:gd name="connsiteX74" fmla="*/ 438653 w 3110733"/>
                <a:gd name="connsiteY74" fmla="*/ 81296 h 2939204"/>
                <a:gd name="connsiteX0" fmla="*/ 438653 w 3110733"/>
                <a:gd name="connsiteY0" fmla="*/ 81296 h 2926168"/>
                <a:gd name="connsiteX1" fmla="*/ 93213 w 3110733"/>
                <a:gd name="connsiteY1" fmla="*/ 152416 h 2926168"/>
                <a:gd name="connsiteX2" fmla="*/ 52573 w 3110733"/>
                <a:gd name="connsiteY2" fmla="*/ 162576 h 2926168"/>
                <a:gd name="connsiteX3" fmla="*/ 1773 w 3110733"/>
                <a:gd name="connsiteY3" fmla="*/ 182896 h 2926168"/>
                <a:gd name="connsiteX4" fmla="*/ 271653 w 3110733"/>
                <a:gd name="connsiteY4" fmla="*/ 927011 h 2926168"/>
                <a:gd name="connsiteX5" fmla="*/ 622786 w 3110733"/>
                <a:gd name="connsiteY5" fmla="*/ 1310692 h 2926168"/>
                <a:gd name="connsiteX6" fmla="*/ 680350 w 3110733"/>
                <a:gd name="connsiteY6" fmla="*/ 2047327 h 2926168"/>
                <a:gd name="connsiteX7" fmla="*/ 1446038 w 3110733"/>
                <a:gd name="connsiteY7" fmla="*/ 1903423 h 2926168"/>
                <a:gd name="connsiteX8" fmla="*/ 1554993 w 3110733"/>
                <a:gd name="connsiteY8" fmla="*/ 2352792 h 2926168"/>
                <a:gd name="connsiteX9" fmla="*/ 1760788 w 3110733"/>
                <a:gd name="connsiteY9" fmla="*/ 2858585 h 2926168"/>
                <a:gd name="connsiteX10" fmla="*/ 2145533 w 3110733"/>
                <a:gd name="connsiteY10" fmla="*/ 2702576 h 2926168"/>
                <a:gd name="connsiteX11" fmla="*/ 2165853 w 3110733"/>
                <a:gd name="connsiteY11" fmla="*/ 2763536 h 2926168"/>
                <a:gd name="connsiteX12" fmla="*/ 2186173 w 3110733"/>
                <a:gd name="connsiteY12" fmla="*/ 2804176 h 2926168"/>
                <a:gd name="connsiteX13" fmla="*/ 2226813 w 3110733"/>
                <a:gd name="connsiteY13" fmla="*/ 2885456 h 2926168"/>
                <a:gd name="connsiteX14" fmla="*/ 2257293 w 3110733"/>
                <a:gd name="connsiteY14" fmla="*/ 2926096 h 2926168"/>
                <a:gd name="connsiteX15" fmla="*/ 2805933 w 3110733"/>
                <a:gd name="connsiteY15" fmla="*/ 2875296 h 2926168"/>
                <a:gd name="connsiteX16" fmla="*/ 2826253 w 3110733"/>
                <a:gd name="connsiteY16" fmla="*/ 2844816 h 2926168"/>
                <a:gd name="connsiteX17" fmla="*/ 2836413 w 3110733"/>
                <a:gd name="connsiteY17" fmla="*/ 2814336 h 2926168"/>
                <a:gd name="connsiteX18" fmla="*/ 2856733 w 3110733"/>
                <a:gd name="connsiteY18" fmla="*/ 2641616 h 2926168"/>
                <a:gd name="connsiteX19" fmla="*/ 2887213 w 3110733"/>
                <a:gd name="connsiteY19" fmla="*/ 2540016 h 2926168"/>
                <a:gd name="connsiteX20" fmla="*/ 2917693 w 3110733"/>
                <a:gd name="connsiteY20" fmla="*/ 2479056 h 2926168"/>
                <a:gd name="connsiteX21" fmla="*/ 2968493 w 3110733"/>
                <a:gd name="connsiteY21" fmla="*/ 2377456 h 2926168"/>
                <a:gd name="connsiteX22" fmla="*/ 3009133 w 3110733"/>
                <a:gd name="connsiteY22" fmla="*/ 2306336 h 2926168"/>
                <a:gd name="connsiteX23" fmla="*/ 3039613 w 3110733"/>
                <a:gd name="connsiteY23" fmla="*/ 2286016 h 2926168"/>
                <a:gd name="connsiteX24" fmla="*/ 3059933 w 3110733"/>
                <a:gd name="connsiteY24" fmla="*/ 2255536 h 2926168"/>
                <a:gd name="connsiteX25" fmla="*/ 3100573 w 3110733"/>
                <a:gd name="connsiteY25" fmla="*/ 2164096 h 2926168"/>
                <a:gd name="connsiteX26" fmla="*/ 3110733 w 3110733"/>
                <a:gd name="connsiteY26" fmla="*/ 2133616 h 2926168"/>
                <a:gd name="connsiteX27" fmla="*/ 3100573 w 3110733"/>
                <a:gd name="connsiteY27" fmla="*/ 1869456 h 2926168"/>
                <a:gd name="connsiteX28" fmla="*/ 3039613 w 3110733"/>
                <a:gd name="connsiteY28" fmla="*/ 1727216 h 2926168"/>
                <a:gd name="connsiteX29" fmla="*/ 3019293 w 3110733"/>
                <a:gd name="connsiteY29" fmla="*/ 1676416 h 2926168"/>
                <a:gd name="connsiteX30" fmla="*/ 3009133 w 3110733"/>
                <a:gd name="connsiteY30" fmla="*/ 1605296 h 2926168"/>
                <a:gd name="connsiteX31" fmla="*/ 2998973 w 3110733"/>
                <a:gd name="connsiteY31" fmla="*/ 1564656 h 2926168"/>
                <a:gd name="connsiteX32" fmla="*/ 3009133 w 3110733"/>
                <a:gd name="connsiteY32" fmla="*/ 1381776 h 2926168"/>
                <a:gd name="connsiteX33" fmla="*/ 3029453 w 3110733"/>
                <a:gd name="connsiteY33" fmla="*/ 1320816 h 2926168"/>
                <a:gd name="connsiteX34" fmla="*/ 3039613 w 3110733"/>
                <a:gd name="connsiteY34" fmla="*/ 1280176 h 2926168"/>
                <a:gd name="connsiteX35" fmla="*/ 3100573 w 3110733"/>
                <a:gd name="connsiteY35" fmla="*/ 1127776 h 2926168"/>
                <a:gd name="connsiteX36" fmla="*/ 3090413 w 3110733"/>
                <a:gd name="connsiteY36" fmla="*/ 1076976 h 2926168"/>
                <a:gd name="connsiteX37" fmla="*/ 3049773 w 3110733"/>
                <a:gd name="connsiteY37" fmla="*/ 1046496 h 2926168"/>
                <a:gd name="connsiteX38" fmla="*/ 2958333 w 3110733"/>
                <a:gd name="connsiteY38" fmla="*/ 1005856 h 2926168"/>
                <a:gd name="connsiteX39" fmla="*/ 2897373 w 3110733"/>
                <a:gd name="connsiteY39" fmla="*/ 944896 h 2926168"/>
                <a:gd name="connsiteX40" fmla="*/ 2846573 w 3110733"/>
                <a:gd name="connsiteY40" fmla="*/ 883936 h 2926168"/>
                <a:gd name="connsiteX41" fmla="*/ 2836413 w 3110733"/>
                <a:gd name="connsiteY41" fmla="*/ 843296 h 2926168"/>
                <a:gd name="connsiteX42" fmla="*/ 2887213 w 3110733"/>
                <a:gd name="connsiteY42" fmla="*/ 731536 h 2926168"/>
                <a:gd name="connsiteX43" fmla="*/ 2917693 w 3110733"/>
                <a:gd name="connsiteY43" fmla="*/ 650256 h 2926168"/>
                <a:gd name="connsiteX44" fmla="*/ 2897373 w 3110733"/>
                <a:gd name="connsiteY44" fmla="*/ 518176 h 2926168"/>
                <a:gd name="connsiteX45" fmla="*/ 2866893 w 3110733"/>
                <a:gd name="connsiteY45" fmla="*/ 487696 h 2926168"/>
                <a:gd name="connsiteX46" fmla="*/ 2836413 w 3110733"/>
                <a:gd name="connsiteY46" fmla="*/ 447056 h 2926168"/>
                <a:gd name="connsiteX47" fmla="*/ 2816093 w 3110733"/>
                <a:gd name="connsiteY47" fmla="*/ 355616 h 2926168"/>
                <a:gd name="connsiteX48" fmla="*/ 2805933 w 3110733"/>
                <a:gd name="connsiteY48" fmla="*/ 304816 h 2926168"/>
                <a:gd name="connsiteX49" fmla="*/ 2765293 w 3110733"/>
                <a:gd name="connsiteY49" fmla="*/ 223536 h 2926168"/>
                <a:gd name="connsiteX50" fmla="*/ 2724653 w 3110733"/>
                <a:gd name="connsiteY50" fmla="*/ 142256 h 2926168"/>
                <a:gd name="connsiteX51" fmla="*/ 2653533 w 3110733"/>
                <a:gd name="connsiteY51" fmla="*/ 81296 h 2926168"/>
                <a:gd name="connsiteX52" fmla="*/ 2460493 w 3110733"/>
                <a:gd name="connsiteY52" fmla="*/ 60976 h 2926168"/>
                <a:gd name="connsiteX53" fmla="*/ 2277613 w 3110733"/>
                <a:gd name="connsiteY53" fmla="*/ 71136 h 2926168"/>
                <a:gd name="connsiteX54" fmla="*/ 2155130 w 3110733"/>
                <a:gd name="connsiteY54" fmla="*/ 124634 h 2926168"/>
                <a:gd name="connsiteX55" fmla="*/ 1935995 w 3110733"/>
                <a:gd name="connsiteY55" fmla="*/ 110742 h 2926168"/>
                <a:gd name="connsiteX56" fmla="*/ 1842150 w 3110733"/>
                <a:gd name="connsiteY56" fmla="*/ 148037 h 2926168"/>
                <a:gd name="connsiteX57" fmla="*/ 1773463 w 3110733"/>
                <a:gd name="connsiteY57" fmla="*/ 173243 h 2926168"/>
                <a:gd name="connsiteX58" fmla="*/ 1668013 w 3110733"/>
                <a:gd name="connsiteY58" fmla="*/ 152416 h 2926168"/>
                <a:gd name="connsiteX59" fmla="*/ 1637533 w 3110733"/>
                <a:gd name="connsiteY59" fmla="*/ 182896 h 2926168"/>
                <a:gd name="connsiteX60" fmla="*/ 1546093 w 3110733"/>
                <a:gd name="connsiteY60" fmla="*/ 172736 h 2926168"/>
                <a:gd name="connsiteX61" fmla="*/ 1515613 w 3110733"/>
                <a:gd name="connsiteY61" fmla="*/ 162576 h 2926168"/>
                <a:gd name="connsiteX62" fmla="*/ 1373373 w 3110733"/>
                <a:gd name="connsiteY62" fmla="*/ 142256 h 2926168"/>
                <a:gd name="connsiteX63" fmla="*/ 1312413 w 3110733"/>
                <a:gd name="connsiteY63" fmla="*/ 121936 h 2926168"/>
                <a:gd name="connsiteX64" fmla="*/ 1251453 w 3110733"/>
                <a:gd name="connsiteY64" fmla="*/ 91456 h 2926168"/>
                <a:gd name="connsiteX65" fmla="*/ 1200653 w 3110733"/>
                <a:gd name="connsiteY65" fmla="*/ 60976 h 2926168"/>
                <a:gd name="connsiteX66" fmla="*/ 1109213 w 3110733"/>
                <a:gd name="connsiteY66" fmla="*/ 30496 h 2926168"/>
                <a:gd name="connsiteX67" fmla="*/ 1078733 w 3110733"/>
                <a:gd name="connsiteY67" fmla="*/ 10176 h 2926168"/>
                <a:gd name="connsiteX68" fmla="*/ 855213 w 3110733"/>
                <a:gd name="connsiteY68" fmla="*/ 30496 h 2926168"/>
                <a:gd name="connsiteX69" fmla="*/ 784093 w 3110733"/>
                <a:gd name="connsiteY69" fmla="*/ 60976 h 2926168"/>
                <a:gd name="connsiteX70" fmla="*/ 753613 w 3110733"/>
                <a:gd name="connsiteY70" fmla="*/ 91456 h 2926168"/>
                <a:gd name="connsiteX71" fmla="*/ 631693 w 3110733"/>
                <a:gd name="connsiteY71" fmla="*/ 121936 h 2926168"/>
                <a:gd name="connsiteX72" fmla="*/ 499613 w 3110733"/>
                <a:gd name="connsiteY72" fmla="*/ 101616 h 2926168"/>
                <a:gd name="connsiteX73" fmla="*/ 438653 w 3110733"/>
                <a:gd name="connsiteY73" fmla="*/ 81296 h 2926168"/>
                <a:gd name="connsiteX0" fmla="*/ 438653 w 3110733"/>
                <a:gd name="connsiteY0" fmla="*/ 81296 h 2889833"/>
                <a:gd name="connsiteX1" fmla="*/ 93213 w 3110733"/>
                <a:gd name="connsiteY1" fmla="*/ 152416 h 2889833"/>
                <a:gd name="connsiteX2" fmla="*/ 52573 w 3110733"/>
                <a:gd name="connsiteY2" fmla="*/ 162576 h 2889833"/>
                <a:gd name="connsiteX3" fmla="*/ 1773 w 3110733"/>
                <a:gd name="connsiteY3" fmla="*/ 182896 h 2889833"/>
                <a:gd name="connsiteX4" fmla="*/ 271653 w 3110733"/>
                <a:gd name="connsiteY4" fmla="*/ 927011 h 2889833"/>
                <a:gd name="connsiteX5" fmla="*/ 622786 w 3110733"/>
                <a:gd name="connsiteY5" fmla="*/ 1310692 h 2889833"/>
                <a:gd name="connsiteX6" fmla="*/ 680350 w 3110733"/>
                <a:gd name="connsiteY6" fmla="*/ 2047327 h 2889833"/>
                <a:gd name="connsiteX7" fmla="*/ 1446038 w 3110733"/>
                <a:gd name="connsiteY7" fmla="*/ 1903423 h 2889833"/>
                <a:gd name="connsiteX8" fmla="*/ 1554993 w 3110733"/>
                <a:gd name="connsiteY8" fmla="*/ 2352792 h 2889833"/>
                <a:gd name="connsiteX9" fmla="*/ 1760788 w 3110733"/>
                <a:gd name="connsiteY9" fmla="*/ 2858585 h 2889833"/>
                <a:gd name="connsiteX10" fmla="*/ 2145533 w 3110733"/>
                <a:gd name="connsiteY10" fmla="*/ 2702576 h 2889833"/>
                <a:gd name="connsiteX11" fmla="*/ 2165853 w 3110733"/>
                <a:gd name="connsiteY11" fmla="*/ 2763536 h 2889833"/>
                <a:gd name="connsiteX12" fmla="*/ 2186173 w 3110733"/>
                <a:gd name="connsiteY12" fmla="*/ 2804176 h 2889833"/>
                <a:gd name="connsiteX13" fmla="*/ 2226813 w 3110733"/>
                <a:gd name="connsiteY13" fmla="*/ 2885456 h 2889833"/>
                <a:gd name="connsiteX14" fmla="*/ 2805933 w 3110733"/>
                <a:gd name="connsiteY14" fmla="*/ 2875296 h 2889833"/>
                <a:gd name="connsiteX15" fmla="*/ 2826253 w 3110733"/>
                <a:gd name="connsiteY15" fmla="*/ 2844816 h 2889833"/>
                <a:gd name="connsiteX16" fmla="*/ 2836413 w 3110733"/>
                <a:gd name="connsiteY16" fmla="*/ 2814336 h 2889833"/>
                <a:gd name="connsiteX17" fmla="*/ 2856733 w 3110733"/>
                <a:gd name="connsiteY17" fmla="*/ 2641616 h 2889833"/>
                <a:gd name="connsiteX18" fmla="*/ 2887213 w 3110733"/>
                <a:gd name="connsiteY18" fmla="*/ 2540016 h 2889833"/>
                <a:gd name="connsiteX19" fmla="*/ 2917693 w 3110733"/>
                <a:gd name="connsiteY19" fmla="*/ 2479056 h 2889833"/>
                <a:gd name="connsiteX20" fmla="*/ 2968493 w 3110733"/>
                <a:gd name="connsiteY20" fmla="*/ 2377456 h 2889833"/>
                <a:gd name="connsiteX21" fmla="*/ 3009133 w 3110733"/>
                <a:gd name="connsiteY21" fmla="*/ 2306336 h 2889833"/>
                <a:gd name="connsiteX22" fmla="*/ 3039613 w 3110733"/>
                <a:gd name="connsiteY22" fmla="*/ 2286016 h 2889833"/>
                <a:gd name="connsiteX23" fmla="*/ 3059933 w 3110733"/>
                <a:gd name="connsiteY23" fmla="*/ 2255536 h 2889833"/>
                <a:gd name="connsiteX24" fmla="*/ 3100573 w 3110733"/>
                <a:gd name="connsiteY24" fmla="*/ 2164096 h 2889833"/>
                <a:gd name="connsiteX25" fmla="*/ 3110733 w 3110733"/>
                <a:gd name="connsiteY25" fmla="*/ 2133616 h 2889833"/>
                <a:gd name="connsiteX26" fmla="*/ 3100573 w 3110733"/>
                <a:gd name="connsiteY26" fmla="*/ 1869456 h 2889833"/>
                <a:gd name="connsiteX27" fmla="*/ 3039613 w 3110733"/>
                <a:gd name="connsiteY27" fmla="*/ 1727216 h 2889833"/>
                <a:gd name="connsiteX28" fmla="*/ 3019293 w 3110733"/>
                <a:gd name="connsiteY28" fmla="*/ 1676416 h 2889833"/>
                <a:gd name="connsiteX29" fmla="*/ 3009133 w 3110733"/>
                <a:gd name="connsiteY29" fmla="*/ 1605296 h 2889833"/>
                <a:gd name="connsiteX30" fmla="*/ 2998973 w 3110733"/>
                <a:gd name="connsiteY30" fmla="*/ 1564656 h 2889833"/>
                <a:gd name="connsiteX31" fmla="*/ 3009133 w 3110733"/>
                <a:gd name="connsiteY31" fmla="*/ 1381776 h 2889833"/>
                <a:gd name="connsiteX32" fmla="*/ 3029453 w 3110733"/>
                <a:gd name="connsiteY32" fmla="*/ 1320816 h 2889833"/>
                <a:gd name="connsiteX33" fmla="*/ 3039613 w 3110733"/>
                <a:gd name="connsiteY33" fmla="*/ 1280176 h 2889833"/>
                <a:gd name="connsiteX34" fmla="*/ 3100573 w 3110733"/>
                <a:gd name="connsiteY34" fmla="*/ 1127776 h 2889833"/>
                <a:gd name="connsiteX35" fmla="*/ 3090413 w 3110733"/>
                <a:gd name="connsiteY35" fmla="*/ 1076976 h 2889833"/>
                <a:gd name="connsiteX36" fmla="*/ 3049773 w 3110733"/>
                <a:gd name="connsiteY36" fmla="*/ 1046496 h 2889833"/>
                <a:gd name="connsiteX37" fmla="*/ 2958333 w 3110733"/>
                <a:gd name="connsiteY37" fmla="*/ 1005856 h 2889833"/>
                <a:gd name="connsiteX38" fmla="*/ 2897373 w 3110733"/>
                <a:gd name="connsiteY38" fmla="*/ 944896 h 2889833"/>
                <a:gd name="connsiteX39" fmla="*/ 2846573 w 3110733"/>
                <a:gd name="connsiteY39" fmla="*/ 883936 h 2889833"/>
                <a:gd name="connsiteX40" fmla="*/ 2836413 w 3110733"/>
                <a:gd name="connsiteY40" fmla="*/ 843296 h 2889833"/>
                <a:gd name="connsiteX41" fmla="*/ 2887213 w 3110733"/>
                <a:gd name="connsiteY41" fmla="*/ 731536 h 2889833"/>
                <a:gd name="connsiteX42" fmla="*/ 2917693 w 3110733"/>
                <a:gd name="connsiteY42" fmla="*/ 650256 h 2889833"/>
                <a:gd name="connsiteX43" fmla="*/ 2897373 w 3110733"/>
                <a:gd name="connsiteY43" fmla="*/ 518176 h 2889833"/>
                <a:gd name="connsiteX44" fmla="*/ 2866893 w 3110733"/>
                <a:gd name="connsiteY44" fmla="*/ 487696 h 2889833"/>
                <a:gd name="connsiteX45" fmla="*/ 2836413 w 3110733"/>
                <a:gd name="connsiteY45" fmla="*/ 447056 h 2889833"/>
                <a:gd name="connsiteX46" fmla="*/ 2816093 w 3110733"/>
                <a:gd name="connsiteY46" fmla="*/ 355616 h 2889833"/>
                <a:gd name="connsiteX47" fmla="*/ 2805933 w 3110733"/>
                <a:gd name="connsiteY47" fmla="*/ 304816 h 2889833"/>
                <a:gd name="connsiteX48" fmla="*/ 2765293 w 3110733"/>
                <a:gd name="connsiteY48" fmla="*/ 223536 h 2889833"/>
                <a:gd name="connsiteX49" fmla="*/ 2724653 w 3110733"/>
                <a:gd name="connsiteY49" fmla="*/ 142256 h 2889833"/>
                <a:gd name="connsiteX50" fmla="*/ 2653533 w 3110733"/>
                <a:gd name="connsiteY50" fmla="*/ 81296 h 2889833"/>
                <a:gd name="connsiteX51" fmla="*/ 2460493 w 3110733"/>
                <a:gd name="connsiteY51" fmla="*/ 60976 h 2889833"/>
                <a:gd name="connsiteX52" fmla="*/ 2277613 w 3110733"/>
                <a:gd name="connsiteY52" fmla="*/ 71136 h 2889833"/>
                <a:gd name="connsiteX53" fmla="*/ 2155130 w 3110733"/>
                <a:gd name="connsiteY53" fmla="*/ 124634 h 2889833"/>
                <a:gd name="connsiteX54" fmla="*/ 1935995 w 3110733"/>
                <a:gd name="connsiteY54" fmla="*/ 110742 h 2889833"/>
                <a:gd name="connsiteX55" fmla="*/ 1842150 w 3110733"/>
                <a:gd name="connsiteY55" fmla="*/ 148037 h 2889833"/>
                <a:gd name="connsiteX56" fmla="*/ 1773463 w 3110733"/>
                <a:gd name="connsiteY56" fmla="*/ 173243 h 2889833"/>
                <a:gd name="connsiteX57" fmla="*/ 1668013 w 3110733"/>
                <a:gd name="connsiteY57" fmla="*/ 152416 h 2889833"/>
                <a:gd name="connsiteX58" fmla="*/ 1637533 w 3110733"/>
                <a:gd name="connsiteY58" fmla="*/ 182896 h 2889833"/>
                <a:gd name="connsiteX59" fmla="*/ 1546093 w 3110733"/>
                <a:gd name="connsiteY59" fmla="*/ 172736 h 2889833"/>
                <a:gd name="connsiteX60" fmla="*/ 1515613 w 3110733"/>
                <a:gd name="connsiteY60" fmla="*/ 162576 h 2889833"/>
                <a:gd name="connsiteX61" fmla="*/ 1373373 w 3110733"/>
                <a:gd name="connsiteY61" fmla="*/ 142256 h 2889833"/>
                <a:gd name="connsiteX62" fmla="*/ 1312413 w 3110733"/>
                <a:gd name="connsiteY62" fmla="*/ 121936 h 2889833"/>
                <a:gd name="connsiteX63" fmla="*/ 1251453 w 3110733"/>
                <a:gd name="connsiteY63" fmla="*/ 91456 h 2889833"/>
                <a:gd name="connsiteX64" fmla="*/ 1200653 w 3110733"/>
                <a:gd name="connsiteY64" fmla="*/ 60976 h 2889833"/>
                <a:gd name="connsiteX65" fmla="*/ 1109213 w 3110733"/>
                <a:gd name="connsiteY65" fmla="*/ 30496 h 2889833"/>
                <a:gd name="connsiteX66" fmla="*/ 1078733 w 3110733"/>
                <a:gd name="connsiteY66" fmla="*/ 10176 h 2889833"/>
                <a:gd name="connsiteX67" fmla="*/ 855213 w 3110733"/>
                <a:gd name="connsiteY67" fmla="*/ 30496 h 2889833"/>
                <a:gd name="connsiteX68" fmla="*/ 784093 w 3110733"/>
                <a:gd name="connsiteY68" fmla="*/ 60976 h 2889833"/>
                <a:gd name="connsiteX69" fmla="*/ 753613 w 3110733"/>
                <a:gd name="connsiteY69" fmla="*/ 91456 h 2889833"/>
                <a:gd name="connsiteX70" fmla="*/ 631693 w 3110733"/>
                <a:gd name="connsiteY70" fmla="*/ 121936 h 2889833"/>
                <a:gd name="connsiteX71" fmla="*/ 499613 w 3110733"/>
                <a:gd name="connsiteY71" fmla="*/ 101616 h 2889833"/>
                <a:gd name="connsiteX72" fmla="*/ 438653 w 3110733"/>
                <a:gd name="connsiteY72" fmla="*/ 81296 h 2889833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186173 w 3110733"/>
                <a:gd name="connsiteY12" fmla="*/ 2804176 h 2875296"/>
                <a:gd name="connsiteX13" fmla="*/ 2805933 w 3110733"/>
                <a:gd name="connsiteY13" fmla="*/ 2875296 h 2875296"/>
                <a:gd name="connsiteX14" fmla="*/ 2826253 w 3110733"/>
                <a:gd name="connsiteY14" fmla="*/ 2844816 h 2875296"/>
                <a:gd name="connsiteX15" fmla="*/ 2836413 w 3110733"/>
                <a:gd name="connsiteY15" fmla="*/ 2814336 h 2875296"/>
                <a:gd name="connsiteX16" fmla="*/ 2856733 w 3110733"/>
                <a:gd name="connsiteY16" fmla="*/ 2641616 h 2875296"/>
                <a:gd name="connsiteX17" fmla="*/ 2887213 w 3110733"/>
                <a:gd name="connsiteY17" fmla="*/ 2540016 h 2875296"/>
                <a:gd name="connsiteX18" fmla="*/ 2917693 w 3110733"/>
                <a:gd name="connsiteY18" fmla="*/ 2479056 h 2875296"/>
                <a:gd name="connsiteX19" fmla="*/ 2968493 w 3110733"/>
                <a:gd name="connsiteY19" fmla="*/ 2377456 h 2875296"/>
                <a:gd name="connsiteX20" fmla="*/ 3009133 w 3110733"/>
                <a:gd name="connsiteY20" fmla="*/ 2306336 h 2875296"/>
                <a:gd name="connsiteX21" fmla="*/ 3039613 w 3110733"/>
                <a:gd name="connsiteY21" fmla="*/ 2286016 h 2875296"/>
                <a:gd name="connsiteX22" fmla="*/ 3059933 w 3110733"/>
                <a:gd name="connsiteY22" fmla="*/ 2255536 h 2875296"/>
                <a:gd name="connsiteX23" fmla="*/ 3100573 w 3110733"/>
                <a:gd name="connsiteY23" fmla="*/ 2164096 h 2875296"/>
                <a:gd name="connsiteX24" fmla="*/ 3110733 w 3110733"/>
                <a:gd name="connsiteY24" fmla="*/ 2133616 h 2875296"/>
                <a:gd name="connsiteX25" fmla="*/ 3100573 w 3110733"/>
                <a:gd name="connsiteY25" fmla="*/ 1869456 h 2875296"/>
                <a:gd name="connsiteX26" fmla="*/ 3039613 w 3110733"/>
                <a:gd name="connsiteY26" fmla="*/ 1727216 h 2875296"/>
                <a:gd name="connsiteX27" fmla="*/ 3019293 w 3110733"/>
                <a:gd name="connsiteY27" fmla="*/ 1676416 h 2875296"/>
                <a:gd name="connsiteX28" fmla="*/ 3009133 w 3110733"/>
                <a:gd name="connsiteY28" fmla="*/ 1605296 h 2875296"/>
                <a:gd name="connsiteX29" fmla="*/ 2998973 w 3110733"/>
                <a:gd name="connsiteY29" fmla="*/ 1564656 h 2875296"/>
                <a:gd name="connsiteX30" fmla="*/ 3009133 w 3110733"/>
                <a:gd name="connsiteY30" fmla="*/ 1381776 h 2875296"/>
                <a:gd name="connsiteX31" fmla="*/ 3029453 w 3110733"/>
                <a:gd name="connsiteY31" fmla="*/ 1320816 h 2875296"/>
                <a:gd name="connsiteX32" fmla="*/ 3039613 w 3110733"/>
                <a:gd name="connsiteY32" fmla="*/ 1280176 h 2875296"/>
                <a:gd name="connsiteX33" fmla="*/ 3100573 w 3110733"/>
                <a:gd name="connsiteY33" fmla="*/ 1127776 h 2875296"/>
                <a:gd name="connsiteX34" fmla="*/ 3090413 w 3110733"/>
                <a:gd name="connsiteY34" fmla="*/ 1076976 h 2875296"/>
                <a:gd name="connsiteX35" fmla="*/ 3049773 w 3110733"/>
                <a:gd name="connsiteY35" fmla="*/ 1046496 h 2875296"/>
                <a:gd name="connsiteX36" fmla="*/ 2958333 w 3110733"/>
                <a:gd name="connsiteY36" fmla="*/ 1005856 h 2875296"/>
                <a:gd name="connsiteX37" fmla="*/ 2897373 w 3110733"/>
                <a:gd name="connsiteY37" fmla="*/ 944896 h 2875296"/>
                <a:gd name="connsiteX38" fmla="*/ 2846573 w 3110733"/>
                <a:gd name="connsiteY38" fmla="*/ 883936 h 2875296"/>
                <a:gd name="connsiteX39" fmla="*/ 2836413 w 3110733"/>
                <a:gd name="connsiteY39" fmla="*/ 843296 h 2875296"/>
                <a:gd name="connsiteX40" fmla="*/ 2887213 w 3110733"/>
                <a:gd name="connsiteY40" fmla="*/ 731536 h 2875296"/>
                <a:gd name="connsiteX41" fmla="*/ 2917693 w 3110733"/>
                <a:gd name="connsiteY41" fmla="*/ 650256 h 2875296"/>
                <a:gd name="connsiteX42" fmla="*/ 2897373 w 3110733"/>
                <a:gd name="connsiteY42" fmla="*/ 518176 h 2875296"/>
                <a:gd name="connsiteX43" fmla="*/ 2866893 w 3110733"/>
                <a:gd name="connsiteY43" fmla="*/ 487696 h 2875296"/>
                <a:gd name="connsiteX44" fmla="*/ 2836413 w 3110733"/>
                <a:gd name="connsiteY44" fmla="*/ 447056 h 2875296"/>
                <a:gd name="connsiteX45" fmla="*/ 2816093 w 3110733"/>
                <a:gd name="connsiteY45" fmla="*/ 355616 h 2875296"/>
                <a:gd name="connsiteX46" fmla="*/ 2805933 w 3110733"/>
                <a:gd name="connsiteY46" fmla="*/ 304816 h 2875296"/>
                <a:gd name="connsiteX47" fmla="*/ 2765293 w 3110733"/>
                <a:gd name="connsiteY47" fmla="*/ 223536 h 2875296"/>
                <a:gd name="connsiteX48" fmla="*/ 2724653 w 3110733"/>
                <a:gd name="connsiteY48" fmla="*/ 142256 h 2875296"/>
                <a:gd name="connsiteX49" fmla="*/ 2653533 w 3110733"/>
                <a:gd name="connsiteY49" fmla="*/ 81296 h 2875296"/>
                <a:gd name="connsiteX50" fmla="*/ 2460493 w 3110733"/>
                <a:gd name="connsiteY50" fmla="*/ 60976 h 2875296"/>
                <a:gd name="connsiteX51" fmla="*/ 2277613 w 3110733"/>
                <a:gd name="connsiteY51" fmla="*/ 71136 h 2875296"/>
                <a:gd name="connsiteX52" fmla="*/ 2155130 w 3110733"/>
                <a:gd name="connsiteY52" fmla="*/ 124634 h 2875296"/>
                <a:gd name="connsiteX53" fmla="*/ 1935995 w 3110733"/>
                <a:gd name="connsiteY53" fmla="*/ 110742 h 2875296"/>
                <a:gd name="connsiteX54" fmla="*/ 1842150 w 3110733"/>
                <a:gd name="connsiteY54" fmla="*/ 148037 h 2875296"/>
                <a:gd name="connsiteX55" fmla="*/ 1773463 w 3110733"/>
                <a:gd name="connsiteY55" fmla="*/ 173243 h 2875296"/>
                <a:gd name="connsiteX56" fmla="*/ 1668013 w 3110733"/>
                <a:gd name="connsiteY56" fmla="*/ 152416 h 2875296"/>
                <a:gd name="connsiteX57" fmla="*/ 1637533 w 3110733"/>
                <a:gd name="connsiteY57" fmla="*/ 182896 h 2875296"/>
                <a:gd name="connsiteX58" fmla="*/ 1546093 w 3110733"/>
                <a:gd name="connsiteY58" fmla="*/ 172736 h 2875296"/>
                <a:gd name="connsiteX59" fmla="*/ 1515613 w 3110733"/>
                <a:gd name="connsiteY59" fmla="*/ 162576 h 2875296"/>
                <a:gd name="connsiteX60" fmla="*/ 1373373 w 3110733"/>
                <a:gd name="connsiteY60" fmla="*/ 142256 h 2875296"/>
                <a:gd name="connsiteX61" fmla="*/ 1312413 w 3110733"/>
                <a:gd name="connsiteY61" fmla="*/ 121936 h 2875296"/>
                <a:gd name="connsiteX62" fmla="*/ 1251453 w 3110733"/>
                <a:gd name="connsiteY62" fmla="*/ 91456 h 2875296"/>
                <a:gd name="connsiteX63" fmla="*/ 1200653 w 3110733"/>
                <a:gd name="connsiteY63" fmla="*/ 60976 h 2875296"/>
                <a:gd name="connsiteX64" fmla="*/ 1109213 w 3110733"/>
                <a:gd name="connsiteY64" fmla="*/ 30496 h 2875296"/>
                <a:gd name="connsiteX65" fmla="*/ 1078733 w 3110733"/>
                <a:gd name="connsiteY65" fmla="*/ 10176 h 2875296"/>
                <a:gd name="connsiteX66" fmla="*/ 855213 w 3110733"/>
                <a:gd name="connsiteY66" fmla="*/ 30496 h 2875296"/>
                <a:gd name="connsiteX67" fmla="*/ 784093 w 3110733"/>
                <a:gd name="connsiteY67" fmla="*/ 60976 h 2875296"/>
                <a:gd name="connsiteX68" fmla="*/ 753613 w 3110733"/>
                <a:gd name="connsiteY68" fmla="*/ 91456 h 2875296"/>
                <a:gd name="connsiteX69" fmla="*/ 631693 w 3110733"/>
                <a:gd name="connsiteY69" fmla="*/ 121936 h 2875296"/>
                <a:gd name="connsiteX70" fmla="*/ 499613 w 3110733"/>
                <a:gd name="connsiteY70" fmla="*/ 101616 h 2875296"/>
                <a:gd name="connsiteX71" fmla="*/ 438653 w 3110733"/>
                <a:gd name="connsiteY71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805933 w 3110733"/>
                <a:gd name="connsiteY12" fmla="*/ 2875296 h 2875296"/>
                <a:gd name="connsiteX13" fmla="*/ 2826253 w 3110733"/>
                <a:gd name="connsiteY13" fmla="*/ 2844816 h 2875296"/>
                <a:gd name="connsiteX14" fmla="*/ 2836413 w 3110733"/>
                <a:gd name="connsiteY14" fmla="*/ 2814336 h 2875296"/>
                <a:gd name="connsiteX15" fmla="*/ 2856733 w 3110733"/>
                <a:gd name="connsiteY15" fmla="*/ 2641616 h 2875296"/>
                <a:gd name="connsiteX16" fmla="*/ 2887213 w 3110733"/>
                <a:gd name="connsiteY16" fmla="*/ 2540016 h 2875296"/>
                <a:gd name="connsiteX17" fmla="*/ 2917693 w 3110733"/>
                <a:gd name="connsiteY17" fmla="*/ 2479056 h 2875296"/>
                <a:gd name="connsiteX18" fmla="*/ 2968493 w 3110733"/>
                <a:gd name="connsiteY18" fmla="*/ 2377456 h 2875296"/>
                <a:gd name="connsiteX19" fmla="*/ 3009133 w 3110733"/>
                <a:gd name="connsiteY19" fmla="*/ 2306336 h 2875296"/>
                <a:gd name="connsiteX20" fmla="*/ 3039613 w 3110733"/>
                <a:gd name="connsiteY20" fmla="*/ 2286016 h 2875296"/>
                <a:gd name="connsiteX21" fmla="*/ 3059933 w 3110733"/>
                <a:gd name="connsiteY21" fmla="*/ 2255536 h 2875296"/>
                <a:gd name="connsiteX22" fmla="*/ 3100573 w 3110733"/>
                <a:gd name="connsiteY22" fmla="*/ 2164096 h 2875296"/>
                <a:gd name="connsiteX23" fmla="*/ 3110733 w 3110733"/>
                <a:gd name="connsiteY23" fmla="*/ 2133616 h 2875296"/>
                <a:gd name="connsiteX24" fmla="*/ 3100573 w 3110733"/>
                <a:gd name="connsiteY24" fmla="*/ 1869456 h 2875296"/>
                <a:gd name="connsiteX25" fmla="*/ 3039613 w 3110733"/>
                <a:gd name="connsiteY25" fmla="*/ 1727216 h 2875296"/>
                <a:gd name="connsiteX26" fmla="*/ 3019293 w 3110733"/>
                <a:gd name="connsiteY26" fmla="*/ 1676416 h 2875296"/>
                <a:gd name="connsiteX27" fmla="*/ 3009133 w 3110733"/>
                <a:gd name="connsiteY27" fmla="*/ 1605296 h 2875296"/>
                <a:gd name="connsiteX28" fmla="*/ 2998973 w 3110733"/>
                <a:gd name="connsiteY28" fmla="*/ 1564656 h 2875296"/>
                <a:gd name="connsiteX29" fmla="*/ 3009133 w 3110733"/>
                <a:gd name="connsiteY29" fmla="*/ 1381776 h 2875296"/>
                <a:gd name="connsiteX30" fmla="*/ 3029453 w 3110733"/>
                <a:gd name="connsiteY30" fmla="*/ 1320816 h 2875296"/>
                <a:gd name="connsiteX31" fmla="*/ 3039613 w 3110733"/>
                <a:gd name="connsiteY31" fmla="*/ 1280176 h 2875296"/>
                <a:gd name="connsiteX32" fmla="*/ 3100573 w 3110733"/>
                <a:gd name="connsiteY32" fmla="*/ 1127776 h 2875296"/>
                <a:gd name="connsiteX33" fmla="*/ 3090413 w 3110733"/>
                <a:gd name="connsiteY33" fmla="*/ 1076976 h 2875296"/>
                <a:gd name="connsiteX34" fmla="*/ 3049773 w 3110733"/>
                <a:gd name="connsiteY34" fmla="*/ 1046496 h 2875296"/>
                <a:gd name="connsiteX35" fmla="*/ 2958333 w 3110733"/>
                <a:gd name="connsiteY35" fmla="*/ 1005856 h 2875296"/>
                <a:gd name="connsiteX36" fmla="*/ 2897373 w 3110733"/>
                <a:gd name="connsiteY36" fmla="*/ 944896 h 2875296"/>
                <a:gd name="connsiteX37" fmla="*/ 2846573 w 3110733"/>
                <a:gd name="connsiteY37" fmla="*/ 883936 h 2875296"/>
                <a:gd name="connsiteX38" fmla="*/ 2836413 w 3110733"/>
                <a:gd name="connsiteY38" fmla="*/ 843296 h 2875296"/>
                <a:gd name="connsiteX39" fmla="*/ 2887213 w 3110733"/>
                <a:gd name="connsiteY39" fmla="*/ 731536 h 2875296"/>
                <a:gd name="connsiteX40" fmla="*/ 2917693 w 3110733"/>
                <a:gd name="connsiteY40" fmla="*/ 650256 h 2875296"/>
                <a:gd name="connsiteX41" fmla="*/ 2897373 w 3110733"/>
                <a:gd name="connsiteY41" fmla="*/ 518176 h 2875296"/>
                <a:gd name="connsiteX42" fmla="*/ 2866893 w 3110733"/>
                <a:gd name="connsiteY42" fmla="*/ 487696 h 2875296"/>
                <a:gd name="connsiteX43" fmla="*/ 2836413 w 3110733"/>
                <a:gd name="connsiteY43" fmla="*/ 447056 h 2875296"/>
                <a:gd name="connsiteX44" fmla="*/ 2816093 w 3110733"/>
                <a:gd name="connsiteY44" fmla="*/ 355616 h 2875296"/>
                <a:gd name="connsiteX45" fmla="*/ 2805933 w 3110733"/>
                <a:gd name="connsiteY45" fmla="*/ 304816 h 2875296"/>
                <a:gd name="connsiteX46" fmla="*/ 2765293 w 3110733"/>
                <a:gd name="connsiteY46" fmla="*/ 223536 h 2875296"/>
                <a:gd name="connsiteX47" fmla="*/ 2724653 w 3110733"/>
                <a:gd name="connsiteY47" fmla="*/ 142256 h 2875296"/>
                <a:gd name="connsiteX48" fmla="*/ 2653533 w 3110733"/>
                <a:gd name="connsiteY48" fmla="*/ 81296 h 2875296"/>
                <a:gd name="connsiteX49" fmla="*/ 2460493 w 3110733"/>
                <a:gd name="connsiteY49" fmla="*/ 60976 h 2875296"/>
                <a:gd name="connsiteX50" fmla="*/ 2277613 w 3110733"/>
                <a:gd name="connsiteY50" fmla="*/ 71136 h 2875296"/>
                <a:gd name="connsiteX51" fmla="*/ 2155130 w 3110733"/>
                <a:gd name="connsiteY51" fmla="*/ 124634 h 2875296"/>
                <a:gd name="connsiteX52" fmla="*/ 1935995 w 3110733"/>
                <a:gd name="connsiteY52" fmla="*/ 110742 h 2875296"/>
                <a:gd name="connsiteX53" fmla="*/ 1842150 w 3110733"/>
                <a:gd name="connsiteY53" fmla="*/ 148037 h 2875296"/>
                <a:gd name="connsiteX54" fmla="*/ 1773463 w 3110733"/>
                <a:gd name="connsiteY54" fmla="*/ 173243 h 2875296"/>
                <a:gd name="connsiteX55" fmla="*/ 1668013 w 3110733"/>
                <a:gd name="connsiteY55" fmla="*/ 152416 h 2875296"/>
                <a:gd name="connsiteX56" fmla="*/ 1637533 w 3110733"/>
                <a:gd name="connsiteY56" fmla="*/ 182896 h 2875296"/>
                <a:gd name="connsiteX57" fmla="*/ 1546093 w 3110733"/>
                <a:gd name="connsiteY57" fmla="*/ 172736 h 2875296"/>
                <a:gd name="connsiteX58" fmla="*/ 1515613 w 3110733"/>
                <a:gd name="connsiteY58" fmla="*/ 162576 h 2875296"/>
                <a:gd name="connsiteX59" fmla="*/ 1373373 w 3110733"/>
                <a:gd name="connsiteY59" fmla="*/ 142256 h 2875296"/>
                <a:gd name="connsiteX60" fmla="*/ 1312413 w 3110733"/>
                <a:gd name="connsiteY60" fmla="*/ 121936 h 2875296"/>
                <a:gd name="connsiteX61" fmla="*/ 1251453 w 3110733"/>
                <a:gd name="connsiteY61" fmla="*/ 91456 h 2875296"/>
                <a:gd name="connsiteX62" fmla="*/ 1200653 w 3110733"/>
                <a:gd name="connsiteY62" fmla="*/ 60976 h 2875296"/>
                <a:gd name="connsiteX63" fmla="*/ 1109213 w 3110733"/>
                <a:gd name="connsiteY63" fmla="*/ 30496 h 2875296"/>
                <a:gd name="connsiteX64" fmla="*/ 1078733 w 3110733"/>
                <a:gd name="connsiteY64" fmla="*/ 10176 h 2875296"/>
                <a:gd name="connsiteX65" fmla="*/ 855213 w 3110733"/>
                <a:gd name="connsiteY65" fmla="*/ 30496 h 2875296"/>
                <a:gd name="connsiteX66" fmla="*/ 784093 w 3110733"/>
                <a:gd name="connsiteY66" fmla="*/ 60976 h 2875296"/>
                <a:gd name="connsiteX67" fmla="*/ 753613 w 3110733"/>
                <a:gd name="connsiteY67" fmla="*/ 91456 h 2875296"/>
                <a:gd name="connsiteX68" fmla="*/ 631693 w 3110733"/>
                <a:gd name="connsiteY68" fmla="*/ 121936 h 2875296"/>
                <a:gd name="connsiteX69" fmla="*/ 499613 w 3110733"/>
                <a:gd name="connsiteY69" fmla="*/ 101616 h 2875296"/>
                <a:gd name="connsiteX70" fmla="*/ 438653 w 3110733"/>
                <a:gd name="connsiteY70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805933 w 3110733"/>
                <a:gd name="connsiteY11" fmla="*/ 2875296 h 2875296"/>
                <a:gd name="connsiteX12" fmla="*/ 2826253 w 3110733"/>
                <a:gd name="connsiteY12" fmla="*/ 2844816 h 2875296"/>
                <a:gd name="connsiteX13" fmla="*/ 2836413 w 3110733"/>
                <a:gd name="connsiteY13" fmla="*/ 2814336 h 2875296"/>
                <a:gd name="connsiteX14" fmla="*/ 2856733 w 3110733"/>
                <a:gd name="connsiteY14" fmla="*/ 2641616 h 2875296"/>
                <a:gd name="connsiteX15" fmla="*/ 2887213 w 3110733"/>
                <a:gd name="connsiteY15" fmla="*/ 2540016 h 2875296"/>
                <a:gd name="connsiteX16" fmla="*/ 2917693 w 3110733"/>
                <a:gd name="connsiteY16" fmla="*/ 2479056 h 2875296"/>
                <a:gd name="connsiteX17" fmla="*/ 2968493 w 3110733"/>
                <a:gd name="connsiteY17" fmla="*/ 2377456 h 2875296"/>
                <a:gd name="connsiteX18" fmla="*/ 3009133 w 3110733"/>
                <a:gd name="connsiteY18" fmla="*/ 2306336 h 2875296"/>
                <a:gd name="connsiteX19" fmla="*/ 3039613 w 3110733"/>
                <a:gd name="connsiteY19" fmla="*/ 2286016 h 2875296"/>
                <a:gd name="connsiteX20" fmla="*/ 3059933 w 3110733"/>
                <a:gd name="connsiteY20" fmla="*/ 2255536 h 2875296"/>
                <a:gd name="connsiteX21" fmla="*/ 3100573 w 3110733"/>
                <a:gd name="connsiteY21" fmla="*/ 2164096 h 2875296"/>
                <a:gd name="connsiteX22" fmla="*/ 3110733 w 3110733"/>
                <a:gd name="connsiteY22" fmla="*/ 2133616 h 2875296"/>
                <a:gd name="connsiteX23" fmla="*/ 3100573 w 3110733"/>
                <a:gd name="connsiteY23" fmla="*/ 1869456 h 2875296"/>
                <a:gd name="connsiteX24" fmla="*/ 3039613 w 3110733"/>
                <a:gd name="connsiteY24" fmla="*/ 1727216 h 2875296"/>
                <a:gd name="connsiteX25" fmla="*/ 3019293 w 3110733"/>
                <a:gd name="connsiteY25" fmla="*/ 1676416 h 2875296"/>
                <a:gd name="connsiteX26" fmla="*/ 3009133 w 3110733"/>
                <a:gd name="connsiteY26" fmla="*/ 1605296 h 2875296"/>
                <a:gd name="connsiteX27" fmla="*/ 2998973 w 3110733"/>
                <a:gd name="connsiteY27" fmla="*/ 1564656 h 2875296"/>
                <a:gd name="connsiteX28" fmla="*/ 3009133 w 3110733"/>
                <a:gd name="connsiteY28" fmla="*/ 1381776 h 2875296"/>
                <a:gd name="connsiteX29" fmla="*/ 3029453 w 3110733"/>
                <a:gd name="connsiteY29" fmla="*/ 1320816 h 2875296"/>
                <a:gd name="connsiteX30" fmla="*/ 3039613 w 3110733"/>
                <a:gd name="connsiteY30" fmla="*/ 1280176 h 2875296"/>
                <a:gd name="connsiteX31" fmla="*/ 3100573 w 3110733"/>
                <a:gd name="connsiteY31" fmla="*/ 1127776 h 2875296"/>
                <a:gd name="connsiteX32" fmla="*/ 3090413 w 3110733"/>
                <a:gd name="connsiteY32" fmla="*/ 1076976 h 2875296"/>
                <a:gd name="connsiteX33" fmla="*/ 3049773 w 3110733"/>
                <a:gd name="connsiteY33" fmla="*/ 1046496 h 2875296"/>
                <a:gd name="connsiteX34" fmla="*/ 2958333 w 3110733"/>
                <a:gd name="connsiteY34" fmla="*/ 1005856 h 2875296"/>
                <a:gd name="connsiteX35" fmla="*/ 2897373 w 3110733"/>
                <a:gd name="connsiteY35" fmla="*/ 944896 h 2875296"/>
                <a:gd name="connsiteX36" fmla="*/ 2846573 w 3110733"/>
                <a:gd name="connsiteY36" fmla="*/ 883936 h 2875296"/>
                <a:gd name="connsiteX37" fmla="*/ 2836413 w 3110733"/>
                <a:gd name="connsiteY37" fmla="*/ 843296 h 2875296"/>
                <a:gd name="connsiteX38" fmla="*/ 2887213 w 3110733"/>
                <a:gd name="connsiteY38" fmla="*/ 731536 h 2875296"/>
                <a:gd name="connsiteX39" fmla="*/ 2917693 w 3110733"/>
                <a:gd name="connsiteY39" fmla="*/ 650256 h 2875296"/>
                <a:gd name="connsiteX40" fmla="*/ 2897373 w 3110733"/>
                <a:gd name="connsiteY40" fmla="*/ 518176 h 2875296"/>
                <a:gd name="connsiteX41" fmla="*/ 2866893 w 3110733"/>
                <a:gd name="connsiteY41" fmla="*/ 487696 h 2875296"/>
                <a:gd name="connsiteX42" fmla="*/ 2836413 w 3110733"/>
                <a:gd name="connsiteY42" fmla="*/ 447056 h 2875296"/>
                <a:gd name="connsiteX43" fmla="*/ 2816093 w 3110733"/>
                <a:gd name="connsiteY43" fmla="*/ 355616 h 2875296"/>
                <a:gd name="connsiteX44" fmla="*/ 2805933 w 3110733"/>
                <a:gd name="connsiteY44" fmla="*/ 304816 h 2875296"/>
                <a:gd name="connsiteX45" fmla="*/ 2765293 w 3110733"/>
                <a:gd name="connsiteY45" fmla="*/ 223536 h 2875296"/>
                <a:gd name="connsiteX46" fmla="*/ 2724653 w 3110733"/>
                <a:gd name="connsiteY46" fmla="*/ 142256 h 2875296"/>
                <a:gd name="connsiteX47" fmla="*/ 2653533 w 3110733"/>
                <a:gd name="connsiteY47" fmla="*/ 81296 h 2875296"/>
                <a:gd name="connsiteX48" fmla="*/ 2460493 w 3110733"/>
                <a:gd name="connsiteY48" fmla="*/ 60976 h 2875296"/>
                <a:gd name="connsiteX49" fmla="*/ 2277613 w 3110733"/>
                <a:gd name="connsiteY49" fmla="*/ 71136 h 2875296"/>
                <a:gd name="connsiteX50" fmla="*/ 2155130 w 3110733"/>
                <a:gd name="connsiteY50" fmla="*/ 124634 h 2875296"/>
                <a:gd name="connsiteX51" fmla="*/ 1935995 w 3110733"/>
                <a:gd name="connsiteY51" fmla="*/ 110742 h 2875296"/>
                <a:gd name="connsiteX52" fmla="*/ 1842150 w 3110733"/>
                <a:gd name="connsiteY52" fmla="*/ 148037 h 2875296"/>
                <a:gd name="connsiteX53" fmla="*/ 1773463 w 3110733"/>
                <a:gd name="connsiteY53" fmla="*/ 173243 h 2875296"/>
                <a:gd name="connsiteX54" fmla="*/ 1668013 w 3110733"/>
                <a:gd name="connsiteY54" fmla="*/ 152416 h 2875296"/>
                <a:gd name="connsiteX55" fmla="*/ 1637533 w 3110733"/>
                <a:gd name="connsiteY55" fmla="*/ 182896 h 2875296"/>
                <a:gd name="connsiteX56" fmla="*/ 1546093 w 3110733"/>
                <a:gd name="connsiteY56" fmla="*/ 172736 h 2875296"/>
                <a:gd name="connsiteX57" fmla="*/ 1515613 w 3110733"/>
                <a:gd name="connsiteY57" fmla="*/ 162576 h 2875296"/>
                <a:gd name="connsiteX58" fmla="*/ 1373373 w 3110733"/>
                <a:gd name="connsiteY58" fmla="*/ 142256 h 2875296"/>
                <a:gd name="connsiteX59" fmla="*/ 1312413 w 3110733"/>
                <a:gd name="connsiteY59" fmla="*/ 121936 h 2875296"/>
                <a:gd name="connsiteX60" fmla="*/ 1251453 w 3110733"/>
                <a:gd name="connsiteY60" fmla="*/ 91456 h 2875296"/>
                <a:gd name="connsiteX61" fmla="*/ 1200653 w 3110733"/>
                <a:gd name="connsiteY61" fmla="*/ 60976 h 2875296"/>
                <a:gd name="connsiteX62" fmla="*/ 1109213 w 3110733"/>
                <a:gd name="connsiteY62" fmla="*/ 30496 h 2875296"/>
                <a:gd name="connsiteX63" fmla="*/ 1078733 w 3110733"/>
                <a:gd name="connsiteY63" fmla="*/ 10176 h 2875296"/>
                <a:gd name="connsiteX64" fmla="*/ 855213 w 3110733"/>
                <a:gd name="connsiteY64" fmla="*/ 30496 h 2875296"/>
                <a:gd name="connsiteX65" fmla="*/ 784093 w 3110733"/>
                <a:gd name="connsiteY65" fmla="*/ 60976 h 2875296"/>
                <a:gd name="connsiteX66" fmla="*/ 753613 w 3110733"/>
                <a:gd name="connsiteY66" fmla="*/ 91456 h 2875296"/>
                <a:gd name="connsiteX67" fmla="*/ 631693 w 3110733"/>
                <a:gd name="connsiteY67" fmla="*/ 121936 h 2875296"/>
                <a:gd name="connsiteX68" fmla="*/ 499613 w 3110733"/>
                <a:gd name="connsiteY68" fmla="*/ 101616 h 2875296"/>
                <a:gd name="connsiteX69" fmla="*/ 438653 w 3110733"/>
                <a:gd name="connsiteY69" fmla="*/ 81296 h 2875296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36413 w 3110733"/>
                <a:gd name="connsiteY13" fmla="*/ 2814336 h 2939909"/>
                <a:gd name="connsiteX14" fmla="*/ 2856733 w 3110733"/>
                <a:gd name="connsiteY14" fmla="*/ 2641616 h 2939909"/>
                <a:gd name="connsiteX15" fmla="*/ 2887213 w 3110733"/>
                <a:gd name="connsiteY15" fmla="*/ 2540016 h 2939909"/>
                <a:gd name="connsiteX16" fmla="*/ 2917693 w 3110733"/>
                <a:gd name="connsiteY16" fmla="*/ 2479056 h 2939909"/>
                <a:gd name="connsiteX17" fmla="*/ 2968493 w 3110733"/>
                <a:gd name="connsiteY17" fmla="*/ 2377456 h 2939909"/>
                <a:gd name="connsiteX18" fmla="*/ 3009133 w 3110733"/>
                <a:gd name="connsiteY18" fmla="*/ 2306336 h 2939909"/>
                <a:gd name="connsiteX19" fmla="*/ 3039613 w 3110733"/>
                <a:gd name="connsiteY19" fmla="*/ 2286016 h 2939909"/>
                <a:gd name="connsiteX20" fmla="*/ 3059933 w 3110733"/>
                <a:gd name="connsiteY20" fmla="*/ 2255536 h 2939909"/>
                <a:gd name="connsiteX21" fmla="*/ 3100573 w 3110733"/>
                <a:gd name="connsiteY21" fmla="*/ 2164096 h 2939909"/>
                <a:gd name="connsiteX22" fmla="*/ 3110733 w 3110733"/>
                <a:gd name="connsiteY22" fmla="*/ 2133616 h 2939909"/>
                <a:gd name="connsiteX23" fmla="*/ 3100573 w 3110733"/>
                <a:gd name="connsiteY23" fmla="*/ 1869456 h 2939909"/>
                <a:gd name="connsiteX24" fmla="*/ 3039613 w 3110733"/>
                <a:gd name="connsiteY24" fmla="*/ 1727216 h 2939909"/>
                <a:gd name="connsiteX25" fmla="*/ 3019293 w 3110733"/>
                <a:gd name="connsiteY25" fmla="*/ 1676416 h 2939909"/>
                <a:gd name="connsiteX26" fmla="*/ 3009133 w 3110733"/>
                <a:gd name="connsiteY26" fmla="*/ 1605296 h 2939909"/>
                <a:gd name="connsiteX27" fmla="*/ 2998973 w 3110733"/>
                <a:gd name="connsiteY27" fmla="*/ 1564656 h 2939909"/>
                <a:gd name="connsiteX28" fmla="*/ 3009133 w 3110733"/>
                <a:gd name="connsiteY28" fmla="*/ 1381776 h 2939909"/>
                <a:gd name="connsiteX29" fmla="*/ 3029453 w 3110733"/>
                <a:gd name="connsiteY29" fmla="*/ 1320816 h 2939909"/>
                <a:gd name="connsiteX30" fmla="*/ 3039613 w 3110733"/>
                <a:gd name="connsiteY30" fmla="*/ 1280176 h 2939909"/>
                <a:gd name="connsiteX31" fmla="*/ 3100573 w 3110733"/>
                <a:gd name="connsiteY31" fmla="*/ 1127776 h 2939909"/>
                <a:gd name="connsiteX32" fmla="*/ 3090413 w 3110733"/>
                <a:gd name="connsiteY32" fmla="*/ 1076976 h 2939909"/>
                <a:gd name="connsiteX33" fmla="*/ 3049773 w 3110733"/>
                <a:gd name="connsiteY33" fmla="*/ 1046496 h 2939909"/>
                <a:gd name="connsiteX34" fmla="*/ 2958333 w 3110733"/>
                <a:gd name="connsiteY34" fmla="*/ 1005856 h 2939909"/>
                <a:gd name="connsiteX35" fmla="*/ 2897373 w 3110733"/>
                <a:gd name="connsiteY35" fmla="*/ 944896 h 2939909"/>
                <a:gd name="connsiteX36" fmla="*/ 2846573 w 3110733"/>
                <a:gd name="connsiteY36" fmla="*/ 883936 h 2939909"/>
                <a:gd name="connsiteX37" fmla="*/ 2836413 w 3110733"/>
                <a:gd name="connsiteY37" fmla="*/ 843296 h 2939909"/>
                <a:gd name="connsiteX38" fmla="*/ 2887213 w 3110733"/>
                <a:gd name="connsiteY38" fmla="*/ 731536 h 2939909"/>
                <a:gd name="connsiteX39" fmla="*/ 2917693 w 3110733"/>
                <a:gd name="connsiteY39" fmla="*/ 650256 h 2939909"/>
                <a:gd name="connsiteX40" fmla="*/ 2897373 w 3110733"/>
                <a:gd name="connsiteY40" fmla="*/ 518176 h 2939909"/>
                <a:gd name="connsiteX41" fmla="*/ 2866893 w 3110733"/>
                <a:gd name="connsiteY41" fmla="*/ 487696 h 2939909"/>
                <a:gd name="connsiteX42" fmla="*/ 2836413 w 3110733"/>
                <a:gd name="connsiteY42" fmla="*/ 447056 h 2939909"/>
                <a:gd name="connsiteX43" fmla="*/ 2816093 w 3110733"/>
                <a:gd name="connsiteY43" fmla="*/ 355616 h 2939909"/>
                <a:gd name="connsiteX44" fmla="*/ 2805933 w 3110733"/>
                <a:gd name="connsiteY44" fmla="*/ 304816 h 2939909"/>
                <a:gd name="connsiteX45" fmla="*/ 2765293 w 3110733"/>
                <a:gd name="connsiteY45" fmla="*/ 223536 h 2939909"/>
                <a:gd name="connsiteX46" fmla="*/ 2724653 w 3110733"/>
                <a:gd name="connsiteY46" fmla="*/ 142256 h 2939909"/>
                <a:gd name="connsiteX47" fmla="*/ 2653533 w 3110733"/>
                <a:gd name="connsiteY47" fmla="*/ 81296 h 2939909"/>
                <a:gd name="connsiteX48" fmla="*/ 2460493 w 3110733"/>
                <a:gd name="connsiteY48" fmla="*/ 60976 h 2939909"/>
                <a:gd name="connsiteX49" fmla="*/ 2277613 w 3110733"/>
                <a:gd name="connsiteY49" fmla="*/ 71136 h 2939909"/>
                <a:gd name="connsiteX50" fmla="*/ 2155130 w 3110733"/>
                <a:gd name="connsiteY50" fmla="*/ 124634 h 2939909"/>
                <a:gd name="connsiteX51" fmla="*/ 1935995 w 3110733"/>
                <a:gd name="connsiteY51" fmla="*/ 110742 h 2939909"/>
                <a:gd name="connsiteX52" fmla="*/ 1842150 w 3110733"/>
                <a:gd name="connsiteY52" fmla="*/ 148037 h 2939909"/>
                <a:gd name="connsiteX53" fmla="*/ 1773463 w 3110733"/>
                <a:gd name="connsiteY53" fmla="*/ 173243 h 2939909"/>
                <a:gd name="connsiteX54" fmla="*/ 1668013 w 3110733"/>
                <a:gd name="connsiteY54" fmla="*/ 152416 h 2939909"/>
                <a:gd name="connsiteX55" fmla="*/ 1637533 w 3110733"/>
                <a:gd name="connsiteY55" fmla="*/ 182896 h 2939909"/>
                <a:gd name="connsiteX56" fmla="*/ 1546093 w 3110733"/>
                <a:gd name="connsiteY56" fmla="*/ 172736 h 2939909"/>
                <a:gd name="connsiteX57" fmla="*/ 1515613 w 3110733"/>
                <a:gd name="connsiteY57" fmla="*/ 162576 h 2939909"/>
                <a:gd name="connsiteX58" fmla="*/ 1373373 w 3110733"/>
                <a:gd name="connsiteY58" fmla="*/ 142256 h 2939909"/>
                <a:gd name="connsiteX59" fmla="*/ 1312413 w 3110733"/>
                <a:gd name="connsiteY59" fmla="*/ 121936 h 2939909"/>
                <a:gd name="connsiteX60" fmla="*/ 1251453 w 3110733"/>
                <a:gd name="connsiteY60" fmla="*/ 91456 h 2939909"/>
                <a:gd name="connsiteX61" fmla="*/ 1200653 w 3110733"/>
                <a:gd name="connsiteY61" fmla="*/ 60976 h 2939909"/>
                <a:gd name="connsiteX62" fmla="*/ 1109213 w 3110733"/>
                <a:gd name="connsiteY62" fmla="*/ 30496 h 2939909"/>
                <a:gd name="connsiteX63" fmla="*/ 1078733 w 3110733"/>
                <a:gd name="connsiteY63" fmla="*/ 10176 h 2939909"/>
                <a:gd name="connsiteX64" fmla="*/ 855213 w 3110733"/>
                <a:gd name="connsiteY64" fmla="*/ 30496 h 2939909"/>
                <a:gd name="connsiteX65" fmla="*/ 784093 w 3110733"/>
                <a:gd name="connsiteY65" fmla="*/ 60976 h 2939909"/>
                <a:gd name="connsiteX66" fmla="*/ 753613 w 3110733"/>
                <a:gd name="connsiteY66" fmla="*/ 91456 h 2939909"/>
                <a:gd name="connsiteX67" fmla="*/ 631693 w 3110733"/>
                <a:gd name="connsiteY67" fmla="*/ 121936 h 2939909"/>
                <a:gd name="connsiteX68" fmla="*/ 499613 w 3110733"/>
                <a:gd name="connsiteY68" fmla="*/ 101616 h 2939909"/>
                <a:gd name="connsiteX69" fmla="*/ 438653 w 3110733"/>
                <a:gd name="connsiteY6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56733 w 3110733"/>
                <a:gd name="connsiteY13" fmla="*/ 2641616 h 2939909"/>
                <a:gd name="connsiteX14" fmla="*/ 2887213 w 3110733"/>
                <a:gd name="connsiteY14" fmla="*/ 2540016 h 2939909"/>
                <a:gd name="connsiteX15" fmla="*/ 2917693 w 3110733"/>
                <a:gd name="connsiteY15" fmla="*/ 2479056 h 2939909"/>
                <a:gd name="connsiteX16" fmla="*/ 2968493 w 3110733"/>
                <a:gd name="connsiteY16" fmla="*/ 2377456 h 2939909"/>
                <a:gd name="connsiteX17" fmla="*/ 3009133 w 3110733"/>
                <a:gd name="connsiteY17" fmla="*/ 2306336 h 2939909"/>
                <a:gd name="connsiteX18" fmla="*/ 3039613 w 3110733"/>
                <a:gd name="connsiteY18" fmla="*/ 2286016 h 2939909"/>
                <a:gd name="connsiteX19" fmla="*/ 3059933 w 3110733"/>
                <a:gd name="connsiteY19" fmla="*/ 2255536 h 2939909"/>
                <a:gd name="connsiteX20" fmla="*/ 3100573 w 3110733"/>
                <a:gd name="connsiteY20" fmla="*/ 2164096 h 2939909"/>
                <a:gd name="connsiteX21" fmla="*/ 3110733 w 3110733"/>
                <a:gd name="connsiteY21" fmla="*/ 2133616 h 2939909"/>
                <a:gd name="connsiteX22" fmla="*/ 3100573 w 3110733"/>
                <a:gd name="connsiteY22" fmla="*/ 1869456 h 2939909"/>
                <a:gd name="connsiteX23" fmla="*/ 3039613 w 3110733"/>
                <a:gd name="connsiteY23" fmla="*/ 1727216 h 2939909"/>
                <a:gd name="connsiteX24" fmla="*/ 3019293 w 3110733"/>
                <a:gd name="connsiteY24" fmla="*/ 1676416 h 2939909"/>
                <a:gd name="connsiteX25" fmla="*/ 3009133 w 3110733"/>
                <a:gd name="connsiteY25" fmla="*/ 1605296 h 2939909"/>
                <a:gd name="connsiteX26" fmla="*/ 2998973 w 3110733"/>
                <a:gd name="connsiteY26" fmla="*/ 1564656 h 2939909"/>
                <a:gd name="connsiteX27" fmla="*/ 3009133 w 3110733"/>
                <a:gd name="connsiteY27" fmla="*/ 1381776 h 2939909"/>
                <a:gd name="connsiteX28" fmla="*/ 3029453 w 3110733"/>
                <a:gd name="connsiteY28" fmla="*/ 1320816 h 2939909"/>
                <a:gd name="connsiteX29" fmla="*/ 3039613 w 3110733"/>
                <a:gd name="connsiteY29" fmla="*/ 1280176 h 2939909"/>
                <a:gd name="connsiteX30" fmla="*/ 3100573 w 3110733"/>
                <a:gd name="connsiteY30" fmla="*/ 1127776 h 2939909"/>
                <a:gd name="connsiteX31" fmla="*/ 3090413 w 3110733"/>
                <a:gd name="connsiteY31" fmla="*/ 1076976 h 2939909"/>
                <a:gd name="connsiteX32" fmla="*/ 3049773 w 3110733"/>
                <a:gd name="connsiteY32" fmla="*/ 1046496 h 2939909"/>
                <a:gd name="connsiteX33" fmla="*/ 2958333 w 3110733"/>
                <a:gd name="connsiteY33" fmla="*/ 1005856 h 2939909"/>
                <a:gd name="connsiteX34" fmla="*/ 2897373 w 3110733"/>
                <a:gd name="connsiteY34" fmla="*/ 944896 h 2939909"/>
                <a:gd name="connsiteX35" fmla="*/ 2846573 w 3110733"/>
                <a:gd name="connsiteY35" fmla="*/ 883936 h 2939909"/>
                <a:gd name="connsiteX36" fmla="*/ 2836413 w 3110733"/>
                <a:gd name="connsiteY36" fmla="*/ 843296 h 2939909"/>
                <a:gd name="connsiteX37" fmla="*/ 2887213 w 3110733"/>
                <a:gd name="connsiteY37" fmla="*/ 731536 h 2939909"/>
                <a:gd name="connsiteX38" fmla="*/ 2917693 w 3110733"/>
                <a:gd name="connsiteY38" fmla="*/ 650256 h 2939909"/>
                <a:gd name="connsiteX39" fmla="*/ 2897373 w 3110733"/>
                <a:gd name="connsiteY39" fmla="*/ 518176 h 2939909"/>
                <a:gd name="connsiteX40" fmla="*/ 2866893 w 3110733"/>
                <a:gd name="connsiteY40" fmla="*/ 487696 h 2939909"/>
                <a:gd name="connsiteX41" fmla="*/ 2836413 w 3110733"/>
                <a:gd name="connsiteY41" fmla="*/ 447056 h 2939909"/>
                <a:gd name="connsiteX42" fmla="*/ 2816093 w 3110733"/>
                <a:gd name="connsiteY42" fmla="*/ 355616 h 2939909"/>
                <a:gd name="connsiteX43" fmla="*/ 2805933 w 3110733"/>
                <a:gd name="connsiteY43" fmla="*/ 304816 h 2939909"/>
                <a:gd name="connsiteX44" fmla="*/ 2765293 w 3110733"/>
                <a:gd name="connsiteY44" fmla="*/ 223536 h 2939909"/>
                <a:gd name="connsiteX45" fmla="*/ 2724653 w 3110733"/>
                <a:gd name="connsiteY45" fmla="*/ 142256 h 2939909"/>
                <a:gd name="connsiteX46" fmla="*/ 2653533 w 3110733"/>
                <a:gd name="connsiteY46" fmla="*/ 81296 h 2939909"/>
                <a:gd name="connsiteX47" fmla="*/ 2460493 w 3110733"/>
                <a:gd name="connsiteY47" fmla="*/ 60976 h 2939909"/>
                <a:gd name="connsiteX48" fmla="*/ 2277613 w 3110733"/>
                <a:gd name="connsiteY48" fmla="*/ 71136 h 2939909"/>
                <a:gd name="connsiteX49" fmla="*/ 2155130 w 3110733"/>
                <a:gd name="connsiteY49" fmla="*/ 124634 h 2939909"/>
                <a:gd name="connsiteX50" fmla="*/ 1935995 w 3110733"/>
                <a:gd name="connsiteY50" fmla="*/ 110742 h 2939909"/>
                <a:gd name="connsiteX51" fmla="*/ 1842150 w 3110733"/>
                <a:gd name="connsiteY51" fmla="*/ 148037 h 2939909"/>
                <a:gd name="connsiteX52" fmla="*/ 1773463 w 3110733"/>
                <a:gd name="connsiteY52" fmla="*/ 173243 h 2939909"/>
                <a:gd name="connsiteX53" fmla="*/ 1668013 w 3110733"/>
                <a:gd name="connsiteY53" fmla="*/ 152416 h 2939909"/>
                <a:gd name="connsiteX54" fmla="*/ 1637533 w 3110733"/>
                <a:gd name="connsiteY54" fmla="*/ 182896 h 2939909"/>
                <a:gd name="connsiteX55" fmla="*/ 1546093 w 3110733"/>
                <a:gd name="connsiteY55" fmla="*/ 172736 h 2939909"/>
                <a:gd name="connsiteX56" fmla="*/ 1515613 w 3110733"/>
                <a:gd name="connsiteY56" fmla="*/ 162576 h 2939909"/>
                <a:gd name="connsiteX57" fmla="*/ 1373373 w 3110733"/>
                <a:gd name="connsiteY57" fmla="*/ 142256 h 2939909"/>
                <a:gd name="connsiteX58" fmla="*/ 1312413 w 3110733"/>
                <a:gd name="connsiteY58" fmla="*/ 121936 h 2939909"/>
                <a:gd name="connsiteX59" fmla="*/ 1251453 w 3110733"/>
                <a:gd name="connsiteY59" fmla="*/ 91456 h 2939909"/>
                <a:gd name="connsiteX60" fmla="*/ 1200653 w 3110733"/>
                <a:gd name="connsiteY60" fmla="*/ 60976 h 2939909"/>
                <a:gd name="connsiteX61" fmla="*/ 1109213 w 3110733"/>
                <a:gd name="connsiteY61" fmla="*/ 30496 h 2939909"/>
                <a:gd name="connsiteX62" fmla="*/ 1078733 w 3110733"/>
                <a:gd name="connsiteY62" fmla="*/ 10176 h 2939909"/>
                <a:gd name="connsiteX63" fmla="*/ 855213 w 3110733"/>
                <a:gd name="connsiteY63" fmla="*/ 30496 h 2939909"/>
                <a:gd name="connsiteX64" fmla="*/ 784093 w 3110733"/>
                <a:gd name="connsiteY64" fmla="*/ 60976 h 2939909"/>
                <a:gd name="connsiteX65" fmla="*/ 753613 w 3110733"/>
                <a:gd name="connsiteY65" fmla="*/ 91456 h 2939909"/>
                <a:gd name="connsiteX66" fmla="*/ 631693 w 3110733"/>
                <a:gd name="connsiteY66" fmla="*/ 121936 h 2939909"/>
                <a:gd name="connsiteX67" fmla="*/ 499613 w 3110733"/>
                <a:gd name="connsiteY67" fmla="*/ 101616 h 2939909"/>
                <a:gd name="connsiteX68" fmla="*/ 438653 w 3110733"/>
                <a:gd name="connsiteY6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56733 w 3110733"/>
                <a:gd name="connsiteY12" fmla="*/ 2641616 h 2939909"/>
                <a:gd name="connsiteX13" fmla="*/ 2887213 w 3110733"/>
                <a:gd name="connsiteY13" fmla="*/ 2540016 h 2939909"/>
                <a:gd name="connsiteX14" fmla="*/ 2917693 w 3110733"/>
                <a:gd name="connsiteY14" fmla="*/ 2479056 h 2939909"/>
                <a:gd name="connsiteX15" fmla="*/ 2968493 w 3110733"/>
                <a:gd name="connsiteY15" fmla="*/ 2377456 h 2939909"/>
                <a:gd name="connsiteX16" fmla="*/ 3009133 w 3110733"/>
                <a:gd name="connsiteY16" fmla="*/ 2306336 h 2939909"/>
                <a:gd name="connsiteX17" fmla="*/ 3039613 w 3110733"/>
                <a:gd name="connsiteY17" fmla="*/ 2286016 h 2939909"/>
                <a:gd name="connsiteX18" fmla="*/ 3059933 w 3110733"/>
                <a:gd name="connsiteY18" fmla="*/ 2255536 h 2939909"/>
                <a:gd name="connsiteX19" fmla="*/ 3100573 w 3110733"/>
                <a:gd name="connsiteY19" fmla="*/ 2164096 h 2939909"/>
                <a:gd name="connsiteX20" fmla="*/ 3110733 w 3110733"/>
                <a:gd name="connsiteY20" fmla="*/ 2133616 h 2939909"/>
                <a:gd name="connsiteX21" fmla="*/ 3100573 w 3110733"/>
                <a:gd name="connsiteY21" fmla="*/ 1869456 h 2939909"/>
                <a:gd name="connsiteX22" fmla="*/ 3039613 w 3110733"/>
                <a:gd name="connsiteY22" fmla="*/ 1727216 h 2939909"/>
                <a:gd name="connsiteX23" fmla="*/ 3019293 w 3110733"/>
                <a:gd name="connsiteY23" fmla="*/ 1676416 h 2939909"/>
                <a:gd name="connsiteX24" fmla="*/ 3009133 w 3110733"/>
                <a:gd name="connsiteY24" fmla="*/ 1605296 h 2939909"/>
                <a:gd name="connsiteX25" fmla="*/ 2998973 w 3110733"/>
                <a:gd name="connsiteY25" fmla="*/ 1564656 h 2939909"/>
                <a:gd name="connsiteX26" fmla="*/ 3009133 w 3110733"/>
                <a:gd name="connsiteY26" fmla="*/ 1381776 h 2939909"/>
                <a:gd name="connsiteX27" fmla="*/ 3029453 w 3110733"/>
                <a:gd name="connsiteY27" fmla="*/ 1320816 h 2939909"/>
                <a:gd name="connsiteX28" fmla="*/ 3039613 w 3110733"/>
                <a:gd name="connsiteY28" fmla="*/ 1280176 h 2939909"/>
                <a:gd name="connsiteX29" fmla="*/ 3100573 w 3110733"/>
                <a:gd name="connsiteY29" fmla="*/ 1127776 h 2939909"/>
                <a:gd name="connsiteX30" fmla="*/ 3090413 w 3110733"/>
                <a:gd name="connsiteY30" fmla="*/ 1076976 h 2939909"/>
                <a:gd name="connsiteX31" fmla="*/ 3049773 w 3110733"/>
                <a:gd name="connsiteY31" fmla="*/ 1046496 h 2939909"/>
                <a:gd name="connsiteX32" fmla="*/ 2958333 w 3110733"/>
                <a:gd name="connsiteY32" fmla="*/ 1005856 h 2939909"/>
                <a:gd name="connsiteX33" fmla="*/ 2897373 w 3110733"/>
                <a:gd name="connsiteY33" fmla="*/ 944896 h 2939909"/>
                <a:gd name="connsiteX34" fmla="*/ 2846573 w 3110733"/>
                <a:gd name="connsiteY34" fmla="*/ 883936 h 2939909"/>
                <a:gd name="connsiteX35" fmla="*/ 2836413 w 3110733"/>
                <a:gd name="connsiteY35" fmla="*/ 843296 h 2939909"/>
                <a:gd name="connsiteX36" fmla="*/ 2887213 w 3110733"/>
                <a:gd name="connsiteY36" fmla="*/ 731536 h 2939909"/>
                <a:gd name="connsiteX37" fmla="*/ 2917693 w 3110733"/>
                <a:gd name="connsiteY37" fmla="*/ 650256 h 2939909"/>
                <a:gd name="connsiteX38" fmla="*/ 2897373 w 3110733"/>
                <a:gd name="connsiteY38" fmla="*/ 518176 h 2939909"/>
                <a:gd name="connsiteX39" fmla="*/ 2866893 w 3110733"/>
                <a:gd name="connsiteY39" fmla="*/ 487696 h 2939909"/>
                <a:gd name="connsiteX40" fmla="*/ 2836413 w 3110733"/>
                <a:gd name="connsiteY40" fmla="*/ 447056 h 2939909"/>
                <a:gd name="connsiteX41" fmla="*/ 2816093 w 3110733"/>
                <a:gd name="connsiteY41" fmla="*/ 355616 h 2939909"/>
                <a:gd name="connsiteX42" fmla="*/ 2805933 w 3110733"/>
                <a:gd name="connsiteY42" fmla="*/ 304816 h 2939909"/>
                <a:gd name="connsiteX43" fmla="*/ 2765293 w 3110733"/>
                <a:gd name="connsiteY43" fmla="*/ 223536 h 2939909"/>
                <a:gd name="connsiteX44" fmla="*/ 2724653 w 3110733"/>
                <a:gd name="connsiteY44" fmla="*/ 142256 h 2939909"/>
                <a:gd name="connsiteX45" fmla="*/ 2653533 w 3110733"/>
                <a:gd name="connsiteY45" fmla="*/ 81296 h 2939909"/>
                <a:gd name="connsiteX46" fmla="*/ 2460493 w 3110733"/>
                <a:gd name="connsiteY46" fmla="*/ 60976 h 2939909"/>
                <a:gd name="connsiteX47" fmla="*/ 2277613 w 3110733"/>
                <a:gd name="connsiteY47" fmla="*/ 71136 h 2939909"/>
                <a:gd name="connsiteX48" fmla="*/ 2155130 w 3110733"/>
                <a:gd name="connsiteY48" fmla="*/ 124634 h 2939909"/>
                <a:gd name="connsiteX49" fmla="*/ 1935995 w 3110733"/>
                <a:gd name="connsiteY49" fmla="*/ 110742 h 2939909"/>
                <a:gd name="connsiteX50" fmla="*/ 1842150 w 3110733"/>
                <a:gd name="connsiteY50" fmla="*/ 148037 h 2939909"/>
                <a:gd name="connsiteX51" fmla="*/ 1773463 w 3110733"/>
                <a:gd name="connsiteY51" fmla="*/ 173243 h 2939909"/>
                <a:gd name="connsiteX52" fmla="*/ 1668013 w 3110733"/>
                <a:gd name="connsiteY52" fmla="*/ 152416 h 2939909"/>
                <a:gd name="connsiteX53" fmla="*/ 1637533 w 3110733"/>
                <a:gd name="connsiteY53" fmla="*/ 182896 h 2939909"/>
                <a:gd name="connsiteX54" fmla="*/ 1546093 w 3110733"/>
                <a:gd name="connsiteY54" fmla="*/ 172736 h 2939909"/>
                <a:gd name="connsiteX55" fmla="*/ 1515613 w 3110733"/>
                <a:gd name="connsiteY55" fmla="*/ 162576 h 2939909"/>
                <a:gd name="connsiteX56" fmla="*/ 1373373 w 3110733"/>
                <a:gd name="connsiteY56" fmla="*/ 142256 h 2939909"/>
                <a:gd name="connsiteX57" fmla="*/ 1312413 w 3110733"/>
                <a:gd name="connsiteY57" fmla="*/ 121936 h 2939909"/>
                <a:gd name="connsiteX58" fmla="*/ 1251453 w 3110733"/>
                <a:gd name="connsiteY58" fmla="*/ 91456 h 2939909"/>
                <a:gd name="connsiteX59" fmla="*/ 1200653 w 3110733"/>
                <a:gd name="connsiteY59" fmla="*/ 60976 h 2939909"/>
                <a:gd name="connsiteX60" fmla="*/ 1109213 w 3110733"/>
                <a:gd name="connsiteY60" fmla="*/ 30496 h 2939909"/>
                <a:gd name="connsiteX61" fmla="*/ 1078733 w 3110733"/>
                <a:gd name="connsiteY61" fmla="*/ 10176 h 2939909"/>
                <a:gd name="connsiteX62" fmla="*/ 855213 w 3110733"/>
                <a:gd name="connsiteY62" fmla="*/ 30496 h 2939909"/>
                <a:gd name="connsiteX63" fmla="*/ 784093 w 3110733"/>
                <a:gd name="connsiteY63" fmla="*/ 60976 h 2939909"/>
                <a:gd name="connsiteX64" fmla="*/ 753613 w 3110733"/>
                <a:gd name="connsiteY64" fmla="*/ 91456 h 2939909"/>
                <a:gd name="connsiteX65" fmla="*/ 631693 w 3110733"/>
                <a:gd name="connsiteY65" fmla="*/ 121936 h 2939909"/>
                <a:gd name="connsiteX66" fmla="*/ 499613 w 3110733"/>
                <a:gd name="connsiteY66" fmla="*/ 101616 h 2939909"/>
                <a:gd name="connsiteX67" fmla="*/ 438653 w 3110733"/>
                <a:gd name="connsiteY6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17693 w 3110733"/>
                <a:gd name="connsiteY13" fmla="*/ 2479056 h 2939909"/>
                <a:gd name="connsiteX14" fmla="*/ 2968493 w 3110733"/>
                <a:gd name="connsiteY14" fmla="*/ 2377456 h 2939909"/>
                <a:gd name="connsiteX15" fmla="*/ 3009133 w 3110733"/>
                <a:gd name="connsiteY15" fmla="*/ 2306336 h 2939909"/>
                <a:gd name="connsiteX16" fmla="*/ 3039613 w 3110733"/>
                <a:gd name="connsiteY16" fmla="*/ 2286016 h 2939909"/>
                <a:gd name="connsiteX17" fmla="*/ 3059933 w 3110733"/>
                <a:gd name="connsiteY17" fmla="*/ 2255536 h 2939909"/>
                <a:gd name="connsiteX18" fmla="*/ 3100573 w 3110733"/>
                <a:gd name="connsiteY18" fmla="*/ 2164096 h 2939909"/>
                <a:gd name="connsiteX19" fmla="*/ 3110733 w 3110733"/>
                <a:gd name="connsiteY19" fmla="*/ 2133616 h 2939909"/>
                <a:gd name="connsiteX20" fmla="*/ 3100573 w 3110733"/>
                <a:gd name="connsiteY20" fmla="*/ 1869456 h 2939909"/>
                <a:gd name="connsiteX21" fmla="*/ 3039613 w 3110733"/>
                <a:gd name="connsiteY21" fmla="*/ 1727216 h 2939909"/>
                <a:gd name="connsiteX22" fmla="*/ 3019293 w 3110733"/>
                <a:gd name="connsiteY22" fmla="*/ 1676416 h 2939909"/>
                <a:gd name="connsiteX23" fmla="*/ 3009133 w 3110733"/>
                <a:gd name="connsiteY23" fmla="*/ 1605296 h 2939909"/>
                <a:gd name="connsiteX24" fmla="*/ 2998973 w 3110733"/>
                <a:gd name="connsiteY24" fmla="*/ 1564656 h 2939909"/>
                <a:gd name="connsiteX25" fmla="*/ 3009133 w 3110733"/>
                <a:gd name="connsiteY25" fmla="*/ 1381776 h 2939909"/>
                <a:gd name="connsiteX26" fmla="*/ 3029453 w 3110733"/>
                <a:gd name="connsiteY26" fmla="*/ 1320816 h 2939909"/>
                <a:gd name="connsiteX27" fmla="*/ 3039613 w 3110733"/>
                <a:gd name="connsiteY27" fmla="*/ 1280176 h 2939909"/>
                <a:gd name="connsiteX28" fmla="*/ 3100573 w 3110733"/>
                <a:gd name="connsiteY28" fmla="*/ 1127776 h 2939909"/>
                <a:gd name="connsiteX29" fmla="*/ 3090413 w 3110733"/>
                <a:gd name="connsiteY29" fmla="*/ 1076976 h 2939909"/>
                <a:gd name="connsiteX30" fmla="*/ 3049773 w 3110733"/>
                <a:gd name="connsiteY30" fmla="*/ 1046496 h 2939909"/>
                <a:gd name="connsiteX31" fmla="*/ 2958333 w 3110733"/>
                <a:gd name="connsiteY31" fmla="*/ 1005856 h 2939909"/>
                <a:gd name="connsiteX32" fmla="*/ 2897373 w 3110733"/>
                <a:gd name="connsiteY32" fmla="*/ 944896 h 2939909"/>
                <a:gd name="connsiteX33" fmla="*/ 2846573 w 3110733"/>
                <a:gd name="connsiteY33" fmla="*/ 883936 h 2939909"/>
                <a:gd name="connsiteX34" fmla="*/ 2836413 w 3110733"/>
                <a:gd name="connsiteY34" fmla="*/ 843296 h 2939909"/>
                <a:gd name="connsiteX35" fmla="*/ 2887213 w 3110733"/>
                <a:gd name="connsiteY35" fmla="*/ 731536 h 2939909"/>
                <a:gd name="connsiteX36" fmla="*/ 2917693 w 3110733"/>
                <a:gd name="connsiteY36" fmla="*/ 650256 h 2939909"/>
                <a:gd name="connsiteX37" fmla="*/ 2897373 w 3110733"/>
                <a:gd name="connsiteY37" fmla="*/ 518176 h 2939909"/>
                <a:gd name="connsiteX38" fmla="*/ 2866893 w 3110733"/>
                <a:gd name="connsiteY38" fmla="*/ 487696 h 2939909"/>
                <a:gd name="connsiteX39" fmla="*/ 2836413 w 3110733"/>
                <a:gd name="connsiteY39" fmla="*/ 447056 h 2939909"/>
                <a:gd name="connsiteX40" fmla="*/ 2816093 w 3110733"/>
                <a:gd name="connsiteY40" fmla="*/ 355616 h 2939909"/>
                <a:gd name="connsiteX41" fmla="*/ 2805933 w 3110733"/>
                <a:gd name="connsiteY41" fmla="*/ 304816 h 2939909"/>
                <a:gd name="connsiteX42" fmla="*/ 2765293 w 3110733"/>
                <a:gd name="connsiteY42" fmla="*/ 223536 h 2939909"/>
                <a:gd name="connsiteX43" fmla="*/ 2724653 w 3110733"/>
                <a:gd name="connsiteY43" fmla="*/ 142256 h 2939909"/>
                <a:gd name="connsiteX44" fmla="*/ 2653533 w 3110733"/>
                <a:gd name="connsiteY44" fmla="*/ 81296 h 2939909"/>
                <a:gd name="connsiteX45" fmla="*/ 2460493 w 3110733"/>
                <a:gd name="connsiteY45" fmla="*/ 60976 h 2939909"/>
                <a:gd name="connsiteX46" fmla="*/ 2277613 w 3110733"/>
                <a:gd name="connsiteY46" fmla="*/ 71136 h 2939909"/>
                <a:gd name="connsiteX47" fmla="*/ 2155130 w 3110733"/>
                <a:gd name="connsiteY47" fmla="*/ 124634 h 2939909"/>
                <a:gd name="connsiteX48" fmla="*/ 1935995 w 3110733"/>
                <a:gd name="connsiteY48" fmla="*/ 110742 h 2939909"/>
                <a:gd name="connsiteX49" fmla="*/ 1842150 w 3110733"/>
                <a:gd name="connsiteY49" fmla="*/ 148037 h 2939909"/>
                <a:gd name="connsiteX50" fmla="*/ 1773463 w 3110733"/>
                <a:gd name="connsiteY50" fmla="*/ 173243 h 2939909"/>
                <a:gd name="connsiteX51" fmla="*/ 1668013 w 3110733"/>
                <a:gd name="connsiteY51" fmla="*/ 152416 h 2939909"/>
                <a:gd name="connsiteX52" fmla="*/ 1637533 w 3110733"/>
                <a:gd name="connsiteY52" fmla="*/ 182896 h 2939909"/>
                <a:gd name="connsiteX53" fmla="*/ 1546093 w 3110733"/>
                <a:gd name="connsiteY53" fmla="*/ 172736 h 2939909"/>
                <a:gd name="connsiteX54" fmla="*/ 1515613 w 3110733"/>
                <a:gd name="connsiteY54" fmla="*/ 162576 h 2939909"/>
                <a:gd name="connsiteX55" fmla="*/ 1373373 w 3110733"/>
                <a:gd name="connsiteY55" fmla="*/ 142256 h 2939909"/>
                <a:gd name="connsiteX56" fmla="*/ 1312413 w 3110733"/>
                <a:gd name="connsiteY56" fmla="*/ 121936 h 2939909"/>
                <a:gd name="connsiteX57" fmla="*/ 1251453 w 3110733"/>
                <a:gd name="connsiteY57" fmla="*/ 91456 h 2939909"/>
                <a:gd name="connsiteX58" fmla="*/ 1200653 w 3110733"/>
                <a:gd name="connsiteY58" fmla="*/ 60976 h 2939909"/>
                <a:gd name="connsiteX59" fmla="*/ 1109213 w 3110733"/>
                <a:gd name="connsiteY59" fmla="*/ 30496 h 2939909"/>
                <a:gd name="connsiteX60" fmla="*/ 1078733 w 3110733"/>
                <a:gd name="connsiteY60" fmla="*/ 10176 h 2939909"/>
                <a:gd name="connsiteX61" fmla="*/ 855213 w 3110733"/>
                <a:gd name="connsiteY61" fmla="*/ 30496 h 2939909"/>
                <a:gd name="connsiteX62" fmla="*/ 784093 w 3110733"/>
                <a:gd name="connsiteY62" fmla="*/ 60976 h 2939909"/>
                <a:gd name="connsiteX63" fmla="*/ 753613 w 3110733"/>
                <a:gd name="connsiteY63" fmla="*/ 91456 h 2939909"/>
                <a:gd name="connsiteX64" fmla="*/ 631693 w 3110733"/>
                <a:gd name="connsiteY64" fmla="*/ 121936 h 2939909"/>
                <a:gd name="connsiteX65" fmla="*/ 499613 w 3110733"/>
                <a:gd name="connsiteY65" fmla="*/ 101616 h 2939909"/>
                <a:gd name="connsiteX66" fmla="*/ 438653 w 3110733"/>
                <a:gd name="connsiteY6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68493 w 3110733"/>
                <a:gd name="connsiteY13" fmla="*/ 2377456 h 2939909"/>
                <a:gd name="connsiteX14" fmla="*/ 3009133 w 3110733"/>
                <a:gd name="connsiteY14" fmla="*/ 2306336 h 2939909"/>
                <a:gd name="connsiteX15" fmla="*/ 3039613 w 3110733"/>
                <a:gd name="connsiteY15" fmla="*/ 2286016 h 2939909"/>
                <a:gd name="connsiteX16" fmla="*/ 3059933 w 3110733"/>
                <a:gd name="connsiteY16" fmla="*/ 2255536 h 2939909"/>
                <a:gd name="connsiteX17" fmla="*/ 3100573 w 3110733"/>
                <a:gd name="connsiteY17" fmla="*/ 2164096 h 2939909"/>
                <a:gd name="connsiteX18" fmla="*/ 3110733 w 3110733"/>
                <a:gd name="connsiteY18" fmla="*/ 2133616 h 2939909"/>
                <a:gd name="connsiteX19" fmla="*/ 3100573 w 3110733"/>
                <a:gd name="connsiteY19" fmla="*/ 1869456 h 2939909"/>
                <a:gd name="connsiteX20" fmla="*/ 3039613 w 3110733"/>
                <a:gd name="connsiteY20" fmla="*/ 1727216 h 2939909"/>
                <a:gd name="connsiteX21" fmla="*/ 3019293 w 3110733"/>
                <a:gd name="connsiteY21" fmla="*/ 1676416 h 2939909"/>
                <a:gd name="connsiteX22" fmla="*/ 3009133 w 3110733"/>
                <a:gd name="connsiteY22" fmla="*/ 1605296 h 2939909"/>
                <a:gd name="connsiteX23" fmla="*/ 2998973 w 3110733"/>
                <a:gd name="connsiteY23" fmla="*/ 1564656 h 2939909"/>
                <a:gd name="connsiteX24" fmla="*/ 3009133 w 3110733"/>
                <a:gd name="connsiteY24" fmla="*/ 1381776 h 2939909"/>
                <a:gd name="connsiteX25" fmla="*/ 3029453 w 3110733"/>
                <a:gd name="connsiteY25" fmla="*/ 1320816 h 2939909"/>
                <a:gd name="connsiteX26" fmla="*/ 3039613 w 3110733"/>
                <a:gd name="connsiteY26" fmla="*/ 1280176 h 2939909"/>
                <a:gd name="connsiteX27" fmla="*/ 3100573 w 3110733"/>
                <a:gd name="connsiteY27" fmla="*/ 1127776 h 2939909"/>
                <a:gd name="connsiteX28" fmla="*/ 3090413 w 3110733"/>
                <a:gd name="connsiteY28" fmla="*/ 1076976 h 2939909"/>
                <a:gd name="connsiteX29" fmla="*/ 3049773 w 3110733"/>
                <a:gd name="connsiteY29" fmla="*/ 1046496 h 2939909"/>
                <a:gd name="connsiteX30" fmla="*/ 2958333 w 3110733"/>
                <a:gd name="connsiteY30" fmla="*/ 1005856 h 2939909"/>
                <a:gd name="connsiteX31" fmla="*/ 2897373 w 3110733"/>
                <a:gd name="connsiteY31" fmla="*/ 944896 h 2939909"/>
                <a:gd name="connsiteX32" fmla="*/ 2846573 w 3110733"/>
                <a:gd name="connsiteY32" fmla="*/ 883936 h 2939909"/>
                <a:gd name="connsiteX33" fmla="*/ 2836413 w 3110733"/>
                <a:gd name="connsiteY33" fmla="*/ 843296 h 2939909"/>
                <a:gd name="connsiteX34" fmla="*/ 2887213 w 3110733"/>
                <a:gd name="connsiteY34" fmla="*/ 731536 h 2939909"/>
                <a:gd name="connsiteX35" fmla="*/ 2917693 w 3110733"/>
                <a:gd name="connsiteY35" fmla="*/ 650256 h 2939909"/>
                <a:gd name="connsiteX36" fmla="*/ 2897373 w 3110733"/>
                <a:gd name="connsiteY36" fmla="*/ 518176 h 2939909"/>
                <a:gd name="connsiteX37" fmla="*/ 2866893 w 3110733"/>
                <a:gd name="connsiteY37" fmla="*/ 487696 h 2939909"/>
                <a:gd name="connsiteX38" fmla="*/ 2836413 w 3110733"/>
                <a:gd name="connsiteY38" fmla="*/ 447056 h 2939909"/>
                <a:gd name="connsiteX39" fmla="*/ 2816093 w 3110733"/>
                <a:gd name="connsiteY39" fmla="*/ 355616 h 2939909"/>
                <a:gd name="connsiteX40" fmla="*/ 2805933 w 3110733"/>
                <a:gd name="connsiteY40" fmla="*/ 304816 h 2939909"/>
                <a:gd name="connsiteX41" fmla="*/ 2765293 w 3110733"/>
                <a:gd name="connsiteY41" fmla="*/ 223536 h 2939909"/>
                <a:gd name="connsiteX42" fmla="*/ 2724653 w 3110733"/>
                <a:gd name="connsiteY42" fmla="*/ 142256 h 2939909"/>
                <a:gd name="connsiteX43" fmla="*/ 2653533 w 3110733"/>
                <a:gd name="connsiteY43" fmla="*/ 81296 h 2939909"/>
                <a:gd name="connsiteX44" fmla="*/ 2460493 w 3110733"/>
                <a:gd name="connsiteY44" fmla="*/ 60976 h 2939909"/>
                <a:gd name="connsiteX45" fmla="*/ 2277613 w 3110733"/>
                <a:gd name="connsiteY45" fmla="*/ 71136 h 2939909"/>
                <a:gd name="connsiteX46" fmla="*/ 2155130 w 3110733"/>
                <a:gd name="connsiteY46" fmla="*/ 124634 h 2939909"/>
                <a:gd name="connsiteX47" fmla="*/ 1935995 w 3110733"/>
                <a:gd name="connsiteY47" fmla="*/ 110742 h 2939909"/>
                <a:gd name="connsiteX48" fmla="*/ 1842150 w 3110733"/>
                <a:gd name="connsiteY48" fmla="*/ 148037 h 2939909"/>
                <a:gd name="connsiteX49" fmla="*/ 1773463 w 3110733"/>
                <a:gd name="connsiteY49" fmla="*/ 173243 h 2939909"/>
                <a:gd name="connsiteX50" fmla="*/ 1668013 w 3110733"/>
                <a:gd name="connsiteY50" fmla="*/ 152416 h 2939909"/>
                <a:gd name="connsiteX51" fmla="*/ 1637533 w 3110733"/>
                <a:gd name="connsiteY51" fmla="*/ 182896 h 2939909"/>
                <a:gd name="connsiteX52" fmla="*/ 1546093 w 3110733"/>
                <a:gd name="connsiteY52" fmla="*/ 172736 h 2939909"/>
                <a:gd name="connsiteX53" fmla="*/ 1515613 w 3110733"/>
                <a:gd name="connsiteY53" fmla="*/ 162576 h 2939909"/>
                <a:gd name="connsiteX54" fmla="*/ 1373373 w 3110733"/>
                <a:gd name="connsiteY54" fmla="*/ 142256 h 2939909"/>
                <a:gd name="connsiteX55" fmla="*/ 1312413 w 3110733"/>
                <a:gd name="connsiteY55" fmla="*/ 121936 h 2939909"/>
                <a:gd name="connsiteX56" fmla="*/ 1251453 w 3110733"/>
                <a:gd name="connsiteY56" fmla="*/ 91456 h 2939909"/>
                <a:gd name="connsiteX57" fmla="*/ 1200653 w 3110733"/>
                <a:gd name="connsiteY57" fmla="*/ 60976 h 2939909"/>
                <a:gd name="connsiteX58" fmla="*/ 1109213 w 3110733"/>
                <a:gd name="connsiteY58" fmla="*/ 30496 h 2939909"/>
                <a:gd name="connsiteX59" fmla="*/ 1078733 w 3110733"/>
                <a:gd name="connsiteY59" fmla="*/ 10176 h 2939909"/>
                <a:gd name="connsiteX60" fmla="*/ 855213 w 3110733"/>
                <a:gd name="connsiteY60" fmla="*/ 30496 h 2939909"/>
                <a:gd name="connsiteX61" fmla="*/ 784093 w 3110733"/>
                <a:gd name="connsiteY61" fmla="*/ 60976 h 2939909"/>
                <a:gd name="connsiteX62" fmla="*/ 753613 w 3110733"/>
                <a:gd name="connsiteY62" fmla="*/ 91456 h 2939909"/>
                <a:gd name="connsiteX63" fmla="*/ 631693 w 3110733"/>
                <a:gd name="connsiteY63" fmla="*/ 121936 h 2939909"/>
                <a:gd name="connsiteX64" fmla="*/ 499613 w 3110733"/>
                <a:gd name="connsiteY64" fmla="*/ 101616 h 2939909"/>
                <a:gd name="connsiteX65" fmla="*/ 438653 w 3110733"/>
                <a:gd name="connsiteY6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39613 w 3110733"/>
                <a:gd name="connsiteY14" fmla="*/ 2286016 h 2939909"/>
                <a:gd name="connsiteX15" fmla="*/ 3059933 w 3110733"/>
                <a:gd name="connsiteY15" fmla="*/ 2255536 h 2939909"/>
                <a:gd name="connsiteX16" fmla="*/ 3100573 w 3110733"/>
                <a:gd name="connsiteY16" fmla="*/ 2164096 h 2939909"/>
                <a:gd name="connsiteX17" fmla="*/ 3110733 w 3110733"/>
                <a:gd name="connsiteY17" fmla="*/ 2133616 h 2939909"/>
                <a:gd name="connsiteX18" fmla="*/ 3100573 w 3110733"/>
                <a:gd name="connsiteY18" fmla="*/ 1869456 h 2939909"/>
                <a:gd name="connsiteX19" fmla="*/ 3039613 w 3110733"/>
                <a:gd name="connsiteY19" fmla="*/ 1727216 h 2939909"/>
                <a:gd name="connsiteX20" fmla="*/ 3019293 w 3110733"/>
                <a:gd name="connsiteY20" fmla="*/ 1676416 h 2939909"/>
                <a:gd name="connsiteX21" fmla="*/ 3009133 w 3110733"/>
                <a:gd name="connsiteY21" fmla="*/ 1605296 h 2939909"/>
                <a:gd name="connsiteX22" fmla="*/ 2998973 w 3110733"/>
                <a:gd name="connsiteY22" fmla="*/ 1564656 h 2939909"/>
                <a:gd name="connsiteX23" fmla="*/ 3009133 w 3110733"/>
                <a:gd name="connsiteY23" fmla="*/ 1381776 h 2939909"/>
                <a:gd name="connsiteX24" fmla="*/ 3029453 w 3110733"/>
                <a:gd name="connsiteY24" fmla="*/ 1320816 h 2939909"/>
                <a:gd name="connsiteX25" fmla="*/ 3039613 w 3110733"/>
                <a:gd name="connsiteY25" fmla="*/ 1280176 h 2939909"/>
                <a:gd name="connsiteX26" fmla="*/ 3100573 w 3110733"/>
                <a:gd name="connsiteY26" fmla="*/ 1127776 h 2939909"/>
                <a:gd name="connsiteX27" fmla="*/ 3090413 w 3110733"/>
                <a:gd name="connsiteY27" fmla="*/ 1076976 h 2939909"/>
                <a:gd name="connsiteX28" fmla="*/ 3049773 w 3110733"/>
                <a:gd name="connsiteY28" fmla="*/ 1046496 h 2939909"/>
                <a:gd name="connsiteX29" fmla="*/ 2958333 w 3110733"/>
                <a:gd name="connsiteY29" fmla="*/ 1005856 h 2939909"/>
                <a:gd name="connsiteX30" fmla="*/ 2897373 w 3110733"/>
                <a:gd name="connsiteY30" fmla="*/ 944896 h 2939909"/>
                <a:gd name="connsiteX31" fmla="*/ 2846573 w 3110733"/>
                <a:gd name="connsiteY31" fmla="*/ 883936 h 2939909"/>
                <a:gd name="connsiteX32" fmla="*/ 2836413 w 3110733"/>
                <a:gd name="connsiteY32" fmla="*/ 843296 h 2939909"/>
                <a:gd name="connsiteX33" fmla="*/ 2887213 w 3110733"/>
                <a:gd name="connsiteY33" fmla="*/ 731536 h 2939909"/>
                <a:gd name="connsiteX34" fmla="*/ 2917693 w 3110733"/>
                <a:gd name="connsiteY34" fmla="*/ 650256 h 2939909"/>
                <a:gd name="connsiteX35" fmla="*/ 2897373 w 3110733"/>
                <a:gd name="connsiteY35" fmla="*/ 518176 h 2939909"/>
                <a:gd name="connsiteX36" fmla="*/ 2866893 w 3110733"/>
                <a:gd name="connsiteY36" fmla="*/ 487696 h 2939909"/>
                <a:gd name="connsiteX37" fmla="*/ 2836413 w 3110733"/>
                <a:gd name="connsiteY37" fmla="*/ 447056 h 2939909"/>
                <a:gd name="connsiteX38" fmla="*/ 2816093 w 3110733"/>
                <a:gd name="connsiteY38" fmla="*/ 355616 h 2939909"/>
                <a:gd name="connsiteX39" fmla="*/ 2805933 w 3110733"/>
                <a:gd name="connsiteY39" fmla="*/ 304816 h 2939909"/>
                <a:gd name="connsiteX40" fmla="*/ 2765293 w 3110733"/>
                <a:gd name="connsiteY40" fmla="*/ 223536 h 2939909"/>
                <a:gd name="connsiteX41" fmla="*/ 2724653 w 3110733"/>
                <a:gd name="connsiteY41" fmla="*/ 142256 h 2939909"/>
                <a:gd name="connsiteX42" fmla="*/ 2653533 w 3110733"/>
                <a:gd name="connsiteY42" fmla="*/ 81296 h 2939909"/>
                <a:gd name="connsiteX43" fmla="*/ 2460493 w 3110733"/>
                <a:gd name="connsiteY43" fmla="*/ 60976 h 2939909"/>
                <a:gd name="connsiteX44" fmla="*/ 2277613 w 3110733"/>
                <a:gd name="connsiteY44" fmla="*/ 71136 h 2939909"/>
                <a:gd name="connsiteX45" fmla="*/ 2155130 w 3110733"/>
                <a:gd name="connsiteY45" fmla="*/ 124634 h 2939909"/>
                <a:gd name="connsiteX46" fmla="*/ 1935995 w 3110733"/>
                <a:gd name="connsiteY46" fmla="*/ 110742 h 2939909"/>
                <a:gd name="connsiteX47" fmla="*/ 1842150 w 3110733"/>
                <a:gd name="connsiteY47" fmla="*/ 148037 h 2939909"/>
                <a:gd name="connsiteX48" fmla="*/ 1773463 w 3110733"/>
                <a:gd name="connsiteY48" fmla="*/ 173243 h 2939909"/>
                <a:gd name="connsiteX49" fmla="*/ 1668013 w 3110733"/>
                <a:gd name="connsiteY49" fmla="*/ 152416 h 2939909"/>
                <a:gd name="connsiteX50" fmla="*/ 1637533 w 3110733"/>
                <a:gd name="connsiteY50" fmla="*/ 182896 h 2939909"/>
                <a:gd name="connsiteX51" fmla="*/ 1546093 w 3110733"/>
                <a:gd name="connsiteY51" fmla="*/ 172736 h 2939909"/>
                <a:gd name="connsiteX52" fmla="*/ 1515613 w 3110733"/>
                <a:gd name="connsiteY52" fmla="*/ 162576 h 2939909"/>
                <a:gd name="connsiteX53" fmla="*/ 1373373 w 3110733"/>
                <a:gd name="connsiteY53" fmla="*/ 142256 h 2939909"/>
                <a:gd name="connsiteX54" fmla="*/ 1312413 w 3110733"/>
                <a:gd name="connsiteY54" fmla="*/ 121936 h 2939909"/>
                <a:gd name="connsiteX55" fmla="*/ 1251453 w 3110733"/>
                <a:gd name="connsiteY55" fmla="*/ 91456 h 2939909"/>
                <a:gd name="connsiteX56" fmla="*/ 1200653 w 3110733"/>
                <a:gd name="connsiteY56" fmla="*/ 60976 h 2939909"/>
                <a:gd name="connsiteX57" fmla="*/ 1109213 w 3110733"/>
                <a:gd name="connsiteY57" fmla="*/ 30496 h 2939909"/>
                <a:gd name="connsiteX58" fmla="*/ 1078733 w 3110733"/>
                <a:gd name="connsiteY58" fmla="*/ 10176 h 2939909"/>
                <a:gd name="connsiteX59" fmla="*/ 855213 w 3110733"/>
                <a:gd name="connsiteY59" fmla="*/ 30496 h 2939909"/>
                <a:gd name="connsiteX60" fmla="*/ 784093 w 3110733"/>
                <a:gd name="connsiteY60" fmla="*/ 60976 h 2939909"/>
                <a:gd name="connsiteX61" fmla="*/ 753613 w 3110733"/>
                <a:gd name="connsiteY61" fmla="*/ 91456 h 2939909"/>
                <a:gd name="connsiteX62" fmla="*/ 631693 w 3110733"/>
                <a:gd name="connsiteY62" fmla="*/ 121936 h 2939909"/>
                <a:gd name="connsiteX63" fmla="*/ 499613 w 3110733"/>
                <a:gd name="connsiteY63" fmla="*/ 101616 h 2939909"/>
                <a:gd name="connsiteX64" fmla="*/ 438653 w 3110733"/>
                <a:gd name="connsiteY6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59933 w 3110733"/>
                <a:gd name="connsiteY14" fmla="*/ 2255536 h 2939909"/>
                <a:gd name="connsiteX15" fmla="*/ 3100573 w 3110733"/>
                <a:gd name="connsiteY15" fmla="*/ 2164096 h 2939909"/>
                <a:gd name="connsiteX16" fmla="*/ 3110733 w 3110733"/>
                <a:gd name="connsiteY16" fmla="*/ 2133616 h 2939909"/>
                <a:gd name="connsiteX17" fmla="*/ 3100573 w 3110733"/>
                <a:gd name="connsiteY17" fmla="*/ 1869456 h 2939909"/>
                <a:gd name="connsiteX18" fmla="*/ 3039613 w 3110733"/>
                <a:gd name="connsiteY18" fmla="*/ 1727216 h 2939909"/>
                <a:gd name="connsiteX19" fmla="*/ 3019293 w 3110733"/>
                <a:gd name="connsiteY19" fmla="*/ 1676416 h 2939909"/>
                <a:gd name="connsiteX20" fmla="*/ 3009133 w 3110733"/>
                <a:gd name="connsiteY20" fmla="*/ 1605296 h 2939909"/>
                <a:gd name="connsiteX21" fmla="*/ 2998973 w 3110733"/>
                <a:gd name="connsiteY21" fmla="*/ 1564656 h 2939909"/>
                <a:gd name="connsiteX22" fmla="*/ 3009133 w 3110733"/>
                <a:gd name="connsiteY22" fmla="*/ 1381776 h 2939909"/>
                <a:gd name="connsiteX23" fmla="*/ 3029453 w 3110733"/>
                <a:gd name="connsiteY23" fmla="*/ 1320816 h 2939909"/>
                <a:gd name="connsiteX24" fmla="*/ 3039613 w 3110733"/>
                <a:gd name="connsiteY24" fmla="*/ 1280176 h 2939909"/>
                <a:gd name="connsiteX25" fmla="*/ 3100573 w 3110733"/>
                <a:gd name="connsiteY25" fmla="*/ 1127776 h 2939909"/>
                <a:gd name="connsiteX26" fmla="*/ 3090413 w 3110733"/>
                <a:gd name="connsiteY26" fmla="*/ 1076976 h 2939909"/>
                <a:gd name="connsiteX27" fmla="*/ 3049773 w 3110733"/>
                <a:gd name="connsiteY27" fmla="*/ 1046496 h 2939909"/>
                <a:gd name="connsiteX28" fmla="*/ 2958333 w 3110733"/>
                <a:gd name="connsiteY28" fmla="*/ 1005856 h 2939909"/>
                <a:gd name="connsiteX29" fmla="*/ 2897373 w 3110733"/>
                <a:gd name="connsiteY29" fmla="*/ 944896 h 2939909"/>
                <a:gd name="connsiteX30" fmla="*/ 2846573 w 3110733"/>
                <a:gd name="connsiteY30" fmla="*/ 883936 h 2939909"/>
                <a:gd name="connsiteX31" fmla="*/ 2836413 w 3110733"/>
                <a:gd name="connsiteY31" fmla="*/ 843296 h 2939909"/>
                <a:gd name="connsiteX32" fmla="*/ 2887213 w 3110733"/>
                <a:gd name="connsiteY32" fmla="*/ 731536 h 2939909"/>
                <a:gd name="connsiteX33" fmla="*/ 2917693 w 3110733"/>
                <a:gd name="connsiteY33" fmla="*/ 650256 h 2939909"/>
                <a:gd name="connsiteX34" fmla="*/ 2897373 w 3110733"/>
                <a:gd name="connsiteY34" fmla="*/ 518176 h 2939909"/>
                <a:gd name="connsiteX35" fmla="*/ 2866893 w 3110733"/>
                <a:gd name="connsiteY35" fmla="*/ 487696 h 2939909"/>
                <a:gd name="connsiteX36" fmla="*/ 2836413 w 3110733"/>
                <a:gd name="connsiteY36" fmla="*/ 447056 h 2939909"/>
                <a:gd name="connsiteX37" fmla="*/ 2816093 w 3110733"/>
                <a:gd name="connsiteY37" fmla="*/ 355616 h 2939909"/>
                <a:gd name="connsiteX38" fmla="*/ 2805933 w 3110733"/>
                <a:gd name="connsiteY38" fmla="*/ 304816 h 2939909"/>
                <a:gd name="connsiteX39" fmla="*/ 2765293 w 3110733"/>
                <a:gd name="connsiteY39" fmla="*/ 223536 h 2939909"/>
                <a:gd name="connsiteX40" fmla="*/ 2724653 w 3110733"/>
                <a:gd name="connsiteY40" fmla="*/ 142256 h 2939909"/>
                <a:gd name="connsiteX41" fmla="*/ 2653533 w 3110733"/>
                <a:gd name="connsiteY41" fmla="*/ 81296 h 2939909"/>
                <a:gd name="connsiteX42" fmla="*/ 2460493 w 3110733"/>
                <a:gd name="connsiteY42" fmla="*/ 60976 h 2939909"/>
                <a:gd name="connsiteX43" fmla="*/ 2277613 w 3110733"/>
                <a:gd name="connsiteY43" fmla="*/ 71136 h 2939909"/>
                <a:gd name="connsiteX44" fmla="*/ 2155130 w 3110733"/>
                <a:gd name="connsiteY44" fmla="*/ 124634 h 2939909"/>
                <a:gd name="connsiteX45" fmla="*/ 1935995 w 3110733"/>
                <a:gd name="connsiteY45" fmla="*/ 110742 h 2939909"/>
                <a:gd name="connsiteX46" fmla="*/ 1842150 w 3110733"/>
                <a:gd name="connsiteY46" fmla="*/ 148037 h 2939909"/>
                <a:gd name="connsiteX47" fmla="*/ 1773463 w 3110733"/>
                <a:gd name="connsiteY47" fmla="*/ 173243 h 2939909"/>
                <a:gd name="connsiteX48" fmla="*/ 1668013 w 3110733"/>
                <a:gd name="connsiteY48" fmla="*/ 152416 h 2939909"/>
                <a:gd name="connsiteX49" fmla="*/ 1637533 w 3110733"/>
                <a:gd name="connsiteY49" fmla="*/ 182896 h 2939909"/>
                <a:gd name="connsiteX50" fmla="*/ 1546093 w 3110733"/>
                <a:gd name="connsiteY50" fmla="*/ 172736 h 2939909"/>
                <a:gd name="connsiteX51" fmla="*/ 1515613 w 3110733"/>
                <a:gd name="connsiteY51" fmla="*/ 162576 h 2939909"/>
                <a:gd name="connsiteX52" fmla="*/ 1373373 w 3110733"/>
                <a:gd name="connsiteY52" fmla="*/ 142256 h 2939909"/>
                <a:gd name="connsiteX53" fmla="*/ 1312413 w 3110733"/>
                <a:gd name="connsiteY53" fmla="*/ 121936 h 2939909"/>
                <a:gd name="connsiteX54" fmla="*/ 1251453 w 3110733"/>
                <a:gd name="connsiteY54" fmla="*/ 91456 h 2939909"/>
                <a:gd name="connsiteX55" fmla="*/ 1200653 w 3110733"/>
                <a:gd name="connsiteY55" fmla="*/ 60976 h 2939909"/>
                <a:gd name="connsiteX56" fmla="*/ 1109213 w 3110733"/>
                <a:gd name="connsiteY56" fmla="*/ 30496 h 2939909"/>
                <a:gd name="connsiteX57" fmla="*/ 1078733 w 3110733"/>
                <a:gd name="connsiteY57" fmla="*/ 10176 h 2939909"/>
                <a:gd name="connsiteX58" fmla="*/ 855213 w 3110733"/>
                <a:gd name="connsiteY58" fmla="*/ 30496 h 2939909"/>
                <a:gd name="connsiteX59" fmla="*/ 784093 w 3110733"/>
                <a:gd name="connsiteY59" fmla="*/ 60976 h 2939909"/>
                <a:gd name="connsiteX60" fmla="*/ 753613 w 3110733"/>
                <a:gd name="connsiteY60" fmla="*/ 91456 h 2939909"/>
                <a:gd name="connsiteX61" fmla="*/ 631693 w 3110733"/>
                <a:gd name="connsiteY61" fmla="*/ 121936 h 2939909"/>
                <a:gd name="connsiteX62" fmla="*/ 499613 w 3110733"/>
                <a:gd name="connsiteY62" fmla="*/ 101616 h 2939909"/>
                <a:gd name="connsiteX63" fmla="*/ 438653 w 3110733"/>
                <a:gd name="connsiteY6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059933 w 3110733"/>
                <a:gd name="connsiteY13" fmla="*/ 2255536 h 2939909"/>
                <a:gd name="connsiteX14" fmla="*/ 3100573 w 3110733"/>
                <a:gd name="connsiteY14" fmla="*/ 2164096 h 2939909"/>
                <a:gd name="connsiteX15" fmla="*/ 3110733 w 3110733"/>
                <a:gd name="connsiteY15" fmla="*/ 2133616 h 2939909"/>
                <a:gd name="connsiteX16" fmla="*/ 3100573 w 3110733"/>
                <a:gd name="connsiteY16" fmla="*/ 1869456 h 2939909"/>
                <a:gd name="connsiteX17" fmla="*/ 3039613 w 3110733"/>
                <a:gd name="connsiteY17" fmla="*/ 1727216 h 2939909"/>
                <a:gd name="connsiteX18" fmla="*/ 3019293 w 3110733"/>
                <a:gd name="connsiteY18" fmla="*/ 1676416 h 2939909"/>
                <a:gd name="connsiteX19" fmla="*/ 3009133 w 3110733"/>
                <a:gd name="connsiteY19" fmla="*/ 1605296 h 2939909"/>
                <a:gd name="connsiteX20" fmla="*/ 2998973 w 3110733"/>
                <a:gd name="connsiteY20" fmla="*/ 1564656 h 2939909"/>
                <a:gd name="connsiteX21" fmla="*/ 3009133 w 3110733"/>
                <a:gd name="connsiteY21" fmla="*/ 1381776 h 2939909"/>
                <a:gd name="connsiteX22" fmla="*/ 3029453 w 3110733"/>
                <a:gd name="connsiteY22" fmla="*/ 1320816 h 2939909"/>
                <a:gd name="connsiteX23" fmla="*/ 3039613 w 3110733"/>
                <a:gd name="connsiteY23" fmla="*/ 1280176 h 2939909"/>
                <a:gd name="connsiteX24" fmla="*/ 3100573 w 3110733"/>
                <a:gd name="connsiteY24" fmla="*/ 1127776 h 2939909"/>
                <a:gd name="connsiteX25" fmla="*/ 3090413 w 3110733"/>
                <a:gd name="connsiteY25" fmla="*/ 1076976 h 2939909"/>
                <a:gd name="connsiteX26" fmla="*/ 3049773 w 3110733"/>
                <a:gd name="connsiteY26" fmla="*/ 1046496 h 2939909"/>
                <a:gd name="connsiteX27" fmla="*/ 2958333 w 3110733"/>
                <a:gd name="connsiteY27" fmla="*/ 1005856 h 2939909"/>
                <a:gd name="connsiteX28" fmla="*/ 2897373 w 3110733"/>
                <a:gd name="connsiteY28" fmla="*/ 944896 h 2939909"/>
                <a:gd name="connsiteX29" fmla="*/ 2846573 w 3110733"/>
                <a:gd name="connsiteY29" fmla="*/ 883936 h 2939909"/>
                <a:gd name="connsiteX30" fmla="*/ 2836413 w 3110733"/>
                <a:gd name="connsiteY30" fmla="*/ 843296 h 2939909"/>
                <a:gd name="connsiteX31" fmla="*/ 2887213 w 3110733"/>
                <a:gd name="connsiteY31" fmla="*/ 731536 h 2939909"/>
                <a:gd name="connsiteX32" fmla="*/ 2917693 w 3110733"/>
                <a:gd name="connsiteY32" fmla="*/ 650256 h 2939909"/>
                <a:gd name="connsiteX33" fmla="*/ 2897373 w 3110733"/>
                <a:gd name="connsiteY33" fmla="*/ 518176 h 2939909"/>
                <a:gd name="connsiteX34" fmla="*/ 2866893 w 3110733"/>
                <a:gd name="connsiteY34" fmla="*/ 487696 h 2939909"/>
                <a:gd name="connsiteX35" fmla="*/ 2836413 w 3110733"/>
                <a:gd name="connsiteY35" fmla="*/ 447056 h 2939909"/>
                <a:gd name="connsiteX36" fmla="*/ 2816093 w 3110733"/>
                <a:gd name="connsiteY36" fmla="*/ 355616 h 2939909"/>
                <a:gd name="connsiteX37" fmla="*/ 2805933 w 3110733"/>
                <a:gd name="connsiteY37" fmla="*/ 304816 h 2939909"/>
                <a:gd name="connsiteX38" fmla="*/ 2765293 w 3110733"/>
                <a:gd name="connsiteY38" fmla="*/ 223536 h 2939909"/>
                <a:gd name="connsiteX39" fmla="*/ 2724653 w 3110733"/>
                <a:gd name="connsiteY39" fmla="*/ 142256 h 2939909"/>
                <a:gd name="connsiteX40" fmla="*/ 2653533 w 3110733"/>
                <a:gd name="connsiteY40" fmla="*/ 81296 h 2939909"/>
                <a:gd name="connsiteX41" fmla="*/ 2460493 w 3110733"/>
                <a:gd name="connsiteY41" fmla="*/ 60976 h 2939909"/>
                <a:gd name="connsiteX42" fmla="*/ 2277613 w 3110733"/>
                <a:gd name="connsiteY42" fmla="*/ 71136 h 2939909"/>
                <a:gd name="connsiteX43" fmla="*/ 2155130 w 3110733"/>
                <a:gd name="connsiteY43" fmla="*/ 124634 h 2939909"/>
                <a:gd name="connsiteX44" fmla="*/ 1935995 w 3110733"/>
                <a:gd name="connsiteY44" fmla="*/ 110742 h 2939909"/>
                <a:gd name="connsiteX45" fmla="*/ 1842150 w 3110733"/>
                <a:gd name="connsiteY45" fmla="*/ 148037 h 2939909"/>
                <a:gd name="connsiteX46" fmla="*/ 1773463 w 3110733"/>
                <a:gd name="connsiteY46" fmla="*/ 173243 h 2939909"/>
                <a:gd name="connsiteX47" fmla="*/ 1668013 w 3110733"/>
                <a:gd name="connsiteY47" fmla="*/ 152416 h 2939909"/>
                <a:gd name="connsiteX48" fmla="*/ 1637533 w 3110733"/>
                <a:gd name="connsiteY48" fmla="*/ 182896 h 2939909"/>
                <a:gd name="connsiteX49" fmla="*/ 1546093 w 3110733"/>
                <a:gd name="connsiteY49" fmla="*/ 172736 h 2939909"/>
                <a:gd name="connsiteX50" fmla="*/ 1515613 w 3110733"/>
                <a:gd name="connsiteY50" fmla="*/ 162576 h 2939909"/>
                <a:gd name="connsiteX51" fmla="*/ 1373373 w 3110733"/>
                <a:gd name="connsiteY51" fmla="*/ 142256 h 2939909"/>
                <a:gd name="connsiteX52" fmla="*/ 1312413 w 3110733"/>
                <a:gd name="connsiteY52" fmla="*/ 121936 h 2939909"/>
                <a:gd name="connsiteX53" fmla="*/ 1251453 w 3110733"/>
                <a:gd name="connsiteY53" fmla="*/ 91456 h 2939909"/>
                <a:gd name="connsiteX54" fmla="*/ 1200653 w 3110733"/>
                <a:gd name="connsiteY54" fmla="*/ 60976 h 2939909"/>
                <a:gd name="connsiteX55" fmla="*/ 1109213 w 3110733"/>
                <a:gd name="connsiteY55" fmla="*/ 30496 h 2939909"/>
                <a:gd name="connsiteX56" fmla="*/ 1078733 w 3110733"/>
                <a:gd name="connsiteY56" fmla="*/ 10176 h 2939909"/>
                <a:gd name="connsiteX57" fmla="*/ 855213 w 3110733"/>
                <a:gd name="connsiteY57" fmla="*/ 30496 h 2939909"/>
                <a:gd name="connsiteX58" fmla="*/ 784093 w 3110733"/>
                <a:gd name="connsiteY58" fmla="*/ 60976 h 2939909"/>
                <a:gd name="connsiteX59" fmla="*/ 753613 w 3110733"/>
                <a:gd name="connsiteY59" fmla="*/ 91456 h 2939909"/>
                <a:gd name="connsiteX60" fmla="*/ 631693 w 3110733"/>
                <a:gd name="connsiteY60" fmla="*/ 121936 h 2939909"/>
                <a:gd name="connsiteX61" fmla="*/ 499613 w 3110733"/>
                <a:gd name="connsiteY61" fmla="*/ 101616 h 2939909"/>
                <a:gd name="connsiteX62" fmla="*/ 438653 w 3110733"/>
                <a:gd name="connsiteY6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100573 w 3110733"/>
                <a:gd name="connsiteY13" fmla="*/ 2164096 h 2939909"/>
                <a:gd name="connsiteX14" fmla="*/ 3110733 w 3110733"/>
                <a:gd name="connsiteY14" fmla="*/ 2133616 h 2939909"/>
                <a:gd name="connsiteX15" fmla="*/ 3100573 w 3110733"/>
                <a:gd name="connsiteY15" fmla="*/ 1869456 h 2939909"/>
                <a:gd name="connsiteX16" fmla="*/ 3039613 w 3110733"/>
                <a:gd name="connsiteY16" fmla="*/ 1727216 h 2939909"/>
                <a:gd name="connsiteX17" fmla="*/ 3019293 w 3110733"/>
                <a:gd name="connsiteY17" fmla="*/ 1676416 h 2939909"/>
                <a:gd name="connsiteX18" fmla="*/ 3009133 w 3110733"/>
                <a:gd name="connsiteY18" fmla="*/ 1605296 h 2939909"/>
                <a:gd name="connsiteX19" fmla="*/ 2998973 w 3110733"/>
                <a:gd name="connsiteY19" fmla="*/ 1564656 h 2939909"/>
                <a:gd name="connsiteX20" fmla="*/ 3009133 w 3110733"/>
                <a:gd name="connsiteY20" fmla="*/ 1381776 h 2939909"/>
                <a:gd name="connsiteX21" fmla="*/ 3029453 w 3110733"/>
                <a:gd name="connsiteY21" fmla="*/ 1320816 h 2939909"/>
                <a:gd name="connsiteX22" fmla="*/ 3039613 w 3110733"/>
                <a:gd name="connsiteY22" fmla="*/ 1280176 h 2939909"/>
                <a:gd name="connsiteX23" fmla="*/ 3100573 w 3110733"/>
                <a:gd name="connsiteY23" fmla="*/ 1127776 h 2939909"/>
                <a:gd name="connsiteX24" fmla="*/ 3090413 w 3110733"/>
                <a:gd name="connsiteY24" fmla="*/ 1076976 h 2939909"/>
                <a:gd name="connsiteX25" fmla="*/ 3049773 w 3110733"/>
                <a:gd name="connsiteY25" fmla="*/ 1046496 h 2939909"/>
                <a:gd name="connsiteX26" fmla="*/ 2958333 w 3110733"/>
                <a:gd name="connsiteY26" fmla="*/ 1005856 h 2939909"/>
                <a:gd name="connsiteX27" fmla="*/ 2897373 w 3110733"/>
                <a:gd name="connsiteY27" fmla="*/ 944896 h 2939909"/>
                <a:gd name="connsiteX28" fmla="*/ 2846573 w 3110733"/>
                <a:gd name="connsiteY28" fmla="*/ 883936 h 2939909"/>
                <a:gd name="connsiteX29" fmla="*/ 2836413 w 3110733"/>
                <a:gd name="connsiteY29" fmla="*/ 843296 h 2939909"/>
                <a:gd name="connsiteX30" fmla="*/ 2887213 w 3110733"/>
                <a:gd name="connsiteY30" fmla="*/ 731536 h 2939909"/>
                <a:gd name="connsiteX31" fmla="*/ 2917693 w 3110733"/>
                <a:gd name="connsiteY31" fmla="*/ 650256 h 2939909"/>
                <a:gd name="connsiteX32" fmla="*/ 2897373 w 3110733"/>
                <a:gd name="connsiteY32" fmla="*/ 518176 h 2939909"/>
                <a:gd name="connsiteX33" fmla="*/ 2866893 w 3110733"/>
                <a:gd name="connsiteY33" fmla="*/ 487696 h 2939909"/>
                <a:gd name="connsiteX34" fmla="*/ 2836413 w 3110733"/>
                <a:gd name="connsiteY34" fmla="*/ 447056 h 2939909"/>
                <a:gd name="connsiteX35" fmla="*/ 2816093 w 3110733"/>
                <a:gd name="connsiteY35" fmla="*/ 355616 h 2939909"/>
                <a:gd name="connsiteX36" fmla="*/ 2805933 w 3110733"/>
                <a:gd name="connsiteY36" fmla="*/ 304816 h 2939909"/>
                <a:gd name="connsiteX37" fmla="*/ 2765293 w 3110733"/>
                <a:gd name="connsiteY37" fmla="*/ 223536 h 2939909"/>
                <a:gd name="connsiteX38" fmla="*/ 2724653 w 3110733"/>
                <a:gd name="connsiteY38" fmla="*/ 142256 h 2939909"/>
                <a:gd name="connsiteX39" fmla="*/ 2653533 w 3110733"/>
                <a:gd name="connsiteY39" fmla="*/ 81296 h 2939909"/>
                <a:gd name="connsiteX40" fmla="*/ 2460493 w 3110733"/>
                <a:gd name="connsiteY40" fmla="*/ 60976 h 2939909"/>
                <a:gd name="connsiteX41" fmla="*/ 2277613 w 3110733"/>
                <a:gd name="connsiteY41" fmla="*/ 71136 h 2939909"/>
                <a:gd name="connsiteX42" fmla="*/ 2155130 w 3110733"/>
                <a:gd name="connsiteY42" fmla="*/ 124634 h 2939909"/>
                <a:gd name="connsiteX43" fmla="*/ 1935995 w 3110733"/>
                <a:gd name="connsiteY43" fmla="*/ 110742 h 2939909"/>
                <a:gd name="connsiteX44" fmla="*/ 1842150 w 3110733"/>
                <a:gd name="connsiteY44" fmla="*/ 148037 h 2939909"/>
                <a:gd name="connsiteX45" fmla="*/ 1773463 w 3110733"/>
                <a:gd name="connsiteY45" fmla="*/ 173243 h 2939909"/>
                <a:gd name="connsiteX46" fmla="*/ 1668013 w 3110733"/>
                <a:gd name="connsiteY46" fmla="*/ 152416 h 2939909"/>
                <a:gd name="connsiteX47" fmla="*/ 1637533 w 3110733"/>
                <a:gd name="connsiteY47" fmla="*/ 182896 h 2939909"/>
                <a:gd name="connsiteX48" fmla="*/ 1546093 w 3110733"/>
                <a:gd name="connsiteY48" fmla="*/ 172736 h 2939909"/>
                <a:gd name="connsiteX49" fmla="*/ 1515613 w 3110733"/>
                <a:gd name="connsiteY49" fmla="*/ 162576 h 2939909"/>
                <a:gd name="connsiteX50" fmla="*/ 1373373 w 3110733"/>
                <a:gd name="connsiteY50" fmla="*/ 142256 h 2939909"/>
                <a:gd name="connsiteX51" fmla="*/ 1312413 w 3110733"/>
                <a:gd name="connsiteY51" fmla="*/ 121936 h 2939909"/>
                <a:gd name="connsiteX52" fmla="*/ 1251453 w 3110733"/>
                <a:gd name="connsiteY52" fmla="*/ 91456 h 2939909"/>
                <a:gd name="connsiteX53" fmla="*/ 1200653 w 3110733"/>
                <a:gd name="connsiteY53" fmla="*/ 60976 h 2939909"/>
                <a:gd name="connsiteX54" fmla="*/ 1109213 w 3110733"/>
                <a:gd name="connsiteY54" fmla="*/ 30496 h 2939909"/>
                <a:gd name="connsiteX55" fmla="*/ 1078733 w 3110733"/>
                <a:gd name="connsiteY55" fmla="*/ 10176 h 2939909"/>
                <a:gd name="connsiteX56" fmla="*/ 855213 w 3110733"/>
                <a:gd name="connsiteY56" fmla="*/ 30496 h 2939909"/>
                <a:gd name="connsiteX57" fmla="*/ 784093 w 3110733"/>
                <a:gd name="connsiteY57" fmla="*/ 60976 h 2939909"/>
                <a:gd name="connsiteX58" fmla="*/ 753613 w 3110733"/>
                <a:gd name="connsiteY58" fmla="*/ 91456 h 2939909"/>
                <a:gd name="connsiteX59" fmla="*/ 631693 w 3110733"/>
                <a:gd name="connsiteY59" fmla="*/ 121936 h 2939909"/>
                <a:gd name="connsiteX60" fmla="*/ 499613 w 3110733"/>
                <a:gd name="connsiteY60" fmla="*/ 101616 h 2939909"/>
                <a:gd name="connsiteX61" fmla="*/ 438653 w 3110733"/>
                <a:gd name="connsiteY61" fmla="*/ 81296 h 2939909"/>
                <a:gd name="connsiteX0" fmla="*/ 438653 w 3125220"/>
                <a:gd name="connsiteY0" fmla="*/ 81296 h 2939909"/>
                <a:gd name="connsiteX1" fmla="*/ 93213 w 3125220"/>
                <a:gd name="connsiteY1" fmla="*/ 152416 h 2939909"/>
                <a:gd name="connsiteX2" fmla="*/ 52573 w 3125220"/>
                <a:gd name="connsiteY2" fmla="*/ 162576 h 2939909"/>
                <a:gd name="connsiteX3" fmla="*/ 1773 w 3125220"/>
                <a:gd name="connsiteY3" fmla="*/ 182896 h 2939909"/>
                <a:gd name="connsiteX4" fmla="*/ 271653 w 3125220"/>
                <a:gd name="connsiteY4" fmla="*/ 927011 h 2939909"/>
                <a:gd name="connsiteX5" fmla="*/ 622786 w 3125220"/>
                <a:gd name="connsiteY5" fmla="*/ 1310692 h 2939909"/>
                <a:gd name="connsiteX6" fmla="*/ 680350 w 3125220"/>
                <a:gd name="connsiteY6" fmla="*/ 2047327 h 2939909"/>
                <a:gd name="connsiteX7" fmla="*/ 1446038 w 3125220"/>
                <a:gd name="connsiteY7" fmla="*/ 1903423 h 2939909"/>
                <a:gd name="connsiteX8" fmla="*/ 1554993 w 3125220"/>
                <a:gd name="connsiteY8" fmla="*/ 2352792 h 2939909"/>
                <a:gd name="connsiteX9" fmla="*/ 1760788 w 3125220"/>
                <a:gd name="connsiteY9" fmla="*/ 2858585 h 2939909"/>
                <a:gd name="connsiteX10" fmla="*/ 2337075 w 3125220"/>
                <a:gd name="connsiteY10" fmla="*/ 2939847 h 2939909"/>
                <a:gd name="connsiteX11" fmla="*/ 2805933 w 3125220"/>
                <a:gd name="connsiteY11" fmla="*/ 2875296 h 2939909"/>
                <a:gd name="connsiteX12" fmla="*/ 3100573 w 3125220"/>
                <a:gd name="connsiteY12" fmla="*/ 2164096 h 2939909"/>
                <a:gd name="connsiteX13" fmla="*/ 3110733 w 3125220"/>
                <a:gd name="connsiteY13" fmla="*/ 2133616 h 2939909"/>
                <a:gd name="connsiteX14" fmla="*/ 3100573 w 3125220"/>
                <a:gd name="connsiteY14" fmla="*/ 1869456 h 2939909"/>
                <a:gd name="connsiteX15" fmla="*/ 3039613 w 3125220"/>
                <a:gd name="connsiteY15" fmla="*/ 1727216 h 2939909"/>
                <a:gd name="connsiteX16" fmla="*/ 3019293 w 3125220"/>
                <a:gd name="connsiteY16" fmla="*/ 1676416 h 2939909"/>
                <a:gd name="connsiteX17" fmla="*/ 3009133 w 3125220"/>
                <a:gd name="connsiteY17" fmla="*/ 1605296 h 2939909"/>
                <a:gd name="connsiteX18" fmla="*/ 2998973 w 3125220"/>
                <a:gd name="connsiteY18" fmla="*/ 1564656 h 2939909"/>
                <a:gd name="connsiteX19" fmla="*/ 3009133 w 3125220"/>
                <a:gd name="connsiteY19" fmla="*/ 1381776 h 2939909"/>
                <a:gd name="connsiteX20" fmla="*/ 3029453 w 3125220"/>
                <a:gd name="connsiteY20" fmla="*/ 1320816 h 2939909"/>
                <a:gd name="connsiteX21" fmla="*/ 3039613 w 3125220"/>
                <a:gd name="connsiteY21" fmla="*/ 1280176 h 2939909"/>
                <a:gd name="connsiteX22" fmla="*/ 3100573 w 3125220"/>
                <a:gd name="connsiteY22" fmla="*/ 1127776 h 2939909"/>
                <a:gd name="connsiteX23" fmla="*/ 3090413 w 3125220"/>
                <a:gd name="connsiteY23" fmla="*/ 1076976 h 2939909"/>
                <a:gd name="connsiteX24" fmla="*/ 3049773 w 3125220"/>
                <a:gd name="connsiteY24" fmla="*/ 1046496 h 2939909"/>
                <a:gd name="connsiteX25" fmla="*/ 2958333 w 3125220"/>
                <a:gd name="connsiteY25" fmla="*/ 1005856 h 2939909"/>
                <a:gd name="connsiteX26" fmla="*/ 2897373 w 3125220"/>
                <a:gd name="connsiteY26" fmla="*/ 944896 h 2939909"/>
                <a:gd name="connsiteX27" fmla="*/ 2846573 w 3125220"/>
                <a:gd name="connsiteY27" fmla="*/ 883936 h 2939909"/>
                <a:gd name="connsiteX28" fmla="*/ 2836413 w 3125220"/>
                <a:gd name="connsiteY28" fmla="*/ 843296 h 2939909"/>
                <a:gd name="connsiteX29" fmla="*/ 2887213 w 3125220"/>
                <a:gd name="connsiteY29" fmla="*/ 731536 h 2939909"/>
                <a:gd name="connsiteX30" fmla="*/ 2917693 w 3125220"/>
                <a:gd name="connsiteY30" fmla="*/ 650256 h 2939909"/>
                <a:gd name="connsiteX31" fmla="*/ 2897373 w 3125220"/>
                <a:gd name="connsiteY31" fmla="*/ 518176 h 2939909"/>
                <a:gd name="connsiteX32" fmla="*/ 2866893 w 3125220"/>
                <a:gd name="connsiteY32" fmla="*/ 487696 h 2939909"/>
                <a:gd name="connsiteX33" fmla="*/ 2836413 w 3125220"/>
                <a:gd name="connsiteY33" fmla="*/ 447056 h 2939909"/>
                <a:gd name="connsiteX34" fmla="*/ 2816093 w 3125220"/>
                <a:gd name="connsiteY34" fmla="*/ 355616 h 2939909"/>
                <a:gd name="connsiteX35" fmla="*/ 2805933 w 3125220"/>
                <a:gd name="connsiteY35" fmla="*/ 304816 h 2939909"/>
                <a:gd name="connsiteX36" fmla="*/ 2765293 w 3125220"/>
                <a:gd name="connsiteY36" fmla="*/ 223536 h 2939909"/>
                <a:gd name="connsiteX37" fmla="*/ 2724653 w 3125220"/>
                <a:gd name="connsiteY37" fmla="*/ 142256 h 2939909"/>
                <a:gd name="connsiteX38" fmla="*/ 2653533 w 3125220"/>
                <a:gd name="connsiteY38" fmla="*/ 81296 h 2939909"/>
                <a:gd name="connsiteX39" fmla="*/ 2460493 w 3125220"/>
                <a:gd name="connsiteY39" fmla="*/ 60976 h 2939909"/>
                <a:gd name="connsiteX40" fmla="*/ 2277613 w 3125220"/>
                <a:gd name="connsiteY40" fmla="*/ 71136 h 2939909"/>
                <a:gd name="connsiteX41" fmla="*/ 2155130 w 3125220"/>
                <a:gd name="connsiteY41" fmla="*/ 124634 h 2939909"/>
                <a:gd name="connsiteX42" fmla="*/ 1935995 w 3125220"/>
                <a:gd name="connsiteY42" fmla="*/ 110742 h 2939909"/>
                <a:gd name="connsiteX43" fmla="*/ 1842150 w 3125220"/>
                <a:gd name="connsiteY43" fmla="*/ 148037 h 2939909"/>
                <a:gd name="connsiteX44" fmla="*/ 1773463 w 3125220"/>
                <a:gd name="connsiteY44" fmla="*/ 173243 h 2939909"/>
                <a:gd name="connsiteX45" fmla="*/ 1668013 w 3125220"/>
                <a:gd name="connsiteY45" fmla="*/ 152416 h 2939909"/>
                <a:gd name="connsiteX46" fmla="*/ 1637533 w 3125220"/>
                <a:gd name="connsiteY46" fmla="*/ 182896 h 2939909"/>
                <a:gd name="connsiteX47" fmla="*/ 1546093 w 3125220"/>
                <a:gd name="connsiteY47" fmla="*/ 172736 h 2939909"/>
                <a:gd name="connsiteX48" fmla="*/ 1515613 w 3125220"/>
                <a:gd name="connsiteY48" fmla="*/ 162576 h 2939909"/>
                <a:gd name="connsiteX49" fmla="*/ 1373373 w 3125220"/>
                <a:gd name="connsiteY49" fmla="*/ 142256 h 2939909"/>
                <a:gd name="connsiteX50" fmla="*/ 1312413 w 3125220"/>
                <a:gd name="connsiteY50" fmla="*/ 121936 h 2939909"/>
                <a:gd name="connsiteX51" fmla="*/ 1251453 w 3125220"/>
                <a:gd name="connsiteY51" fmla="*/ 91456 h 2939909"/>
                <a:gd name="connsiteX52" fmla="*/ 1200653 w 3125220"/>
                <a:gd name="connsiteY52" fmla="*/ 60976 h 2939909"/>
                <a:gd name="connsiteX53" fmla="*/ 1109213 w 3125220"/>
                <a:gd name="connsiteY53" fmla="*/ 30496 h 2939909"/>
                <a:gd name="connsiteX54" fmla="*/ 1078733 w 3125220"/>
                <a:gd name="connsiteY54" fmla="*/ 10176 h 2939909"/>
                <a:gd name="connsiteX55" fmla="*/ 855213 w 3125220"/>
                <a:gd name="connsiteY55" fmla="*/ 30496 h 2939909"/>
                <a:gd name="connsiteX56" fmla="*/ 784093 w 3125220"/>
                <a:gd name="connsiteY56" fmla="*/ 60976 h 2939909"/>
                <a:gd name="connsiteX57" fmla="*/ 753613 w 3125220"/>
                <a:gd name="connsiteY57" fmla="*/ 91456 h 2939909"/>
                <a:gd name="connsiteX58" fmla="*/ 631693 w 3125220"/>
                <a:gd name="connsiteY58" fmla="*/ 121936 h 2939909"/>
                <a:gd name="connsiteX59" fmla="*/ 499613 w 3125220"/>
                <a:gd name="connsiteY59" fmla="*/ 101616 h 2939909"/>
                <a:gd name="connsiteX60" fmla="*/ 438653 w 3125220"/>
                <a:gd name="connsiteY6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19293 w 3110733"/>
                <a:gd name="connsiteY15" fmla="*/ 1676416 h 2939909"/>
                <a:gd name="connsiteX16" fmla="*/ 3009133 w 3110733"/>
                <a:gd name="connsiteY16" fmla="*/ 1605296 h 2939909"/>
                <a:gd name="connsiteX17" fmla="*/ 2998973 w 3110733"/>
                <a:gd name="connsiteY17" fmla="*/ 1564656 h 2939909"/>
                <a:gd name="connsiteX18" fmla="*/ 3009133 w 3110733"/>
                <a:gd name="connsiteY18" fmla="*/ 1381776 h 2939909"/>
                <a:gd name="connsiteX19" fmla="*/ 3029453 w 3110733"/>
                <a:gd name="connsiteY19" fmla="*/ 1320816 h 2939909"/>
                <a:gd name="connsiteX20" fmla="*/ 3039613 w 3110733"/>
                <a:gd name="connsiteY20" fmla="*/ 1280176 h 2939909"/>
                <a:gd name="connsiteX21" fmla="*/ 3100573 w 3110733"/>
                <a:gd name="connsiteY21" fmla="*/ 1127776 h 2939909"/>
                <a:gd name="connsiteX22" fmla="*/ 3090413 w 3110733"/>
                <a:gd name="connsiteY22" fmla="*/ 1076976 h 2939909"/>
                <a:gd name="connsiteX23" fmla="*/ 3049773 w 3110733"/>
                <a:gd name="connsiteY23" fmla="*/ 1046496 h 2939909"/>
                <a:gd name="connsiteX24" fmla="*/ 2958333 w 3110733"/>
                <a:gd name="connsiteY24" fmla="*/ 1005856 h 2939909"/>
                <a:gd name="connsiteX25" fmla="*/ 2897373 w 3110733"/>
                <a:gd name="connsiteY25" fmla="*/ 944896 h 2939909"/>
                <a:gd name="connsiteX26" fmla="*/ 2846573 w 3110733"/>
                <a:gd name="connsiteY26" fmla="*/ 883936 h 2939909"/>
                <a:gd name="connsiteX27" fmla="*/ 2836413 w 3110733"/>
                <a:gd name="connsiteY27" fmla="*/ 843296 h 2939909"/>
                <a:gd name="connsiteX28" fmla="*/ 2887213 w 3110733"/>
                <a:gd name="connsiteY28" fmla="*/ 731536 h 2939909"/>
                <a:gd name="connsiteX29" fmla="*/ 2917693 w 3110733"/>
                <a:gd name="connsiteY29" fmla="*/ 650256 h 2939909"/>
                <a:gd name="connsiteX30" fmla="*/ 2897373 w 3110733"/>
                <a:gd name="connsiteY30" fmla="*/ 518176 h 2939909"/>
                <a:gd name="connsiteX31" fmla="*/ 2866893 w 3110733"/>
                <a:gd name="connsiteY31" fmla="*/ 487696 h 2939909"/>
                <a:gd name="connsiteX32" fmla="*/ 2836413 w 3110733"/>
                <a:gd name="connsiteY32" fmla="*/ 447056 h 2939909"/>
                <a:gd name="connsiteX33" fmla="*/ 2816093 w 3110733"/>
                <a:gd name="connsiteY33" fmla="*/ 355616 h 2939909"/>
                <a:gd name="connsiteX34" fmla="*/ 2805933 w 3110733"/>
                <a:gd name="connsiteY34" fmla="*/ 304816 h 2939909"/>
                <a:gd name="connsiteX35" fmla="*/ 2765293 w 3110733"/>
                <a:gd name="connsiteY35" fmla="*/ 223536 h 2939909"/>
                <a:gd name="connsiteX36" fmla="*/ 2724653 w 3110733"/>
                <a:gd name="connsiteY36" fmla="*/ 142256 h 2939909"/>
                <a:gd name="connsiteX37" fmla="*/ 2653533 w 3110733"/>
                <a:gd name="connsiteY37" fmla="*/ 81296 h 2939909"/>
                <a:gd name="connsiteX38" fmla="*/ 2460493 w 3110733"/>
                <a:gd name="connsiteY38" fmla="*/ 60976 h 2939909"/>
                <a:gd name="connsiteX39" fmla="*/ 2277613 w 3110733"/>
                <a:gd name="connsiteY39" fmla="*/ 71136 h 2939909"/>
                <a:gd name="connsiteX40" fmla="*/ 2155130 w 3110733"/>
                <a:gd name="connsiteY40" fmla="*/ 124634 h 2939909"/>
                <a:gd name="connsiteX41" fmla="*/ 1935995 w 3110733"/>
                <a:gd name="connsiteY41" fmla="*/ 110742 h 2939909"/>
                <a:gd name="connsiteX42" fmla="*/ 1842150 w 3110733"/>
                <a:gd name="connsiteY42" fmla="*/ 148037 h 2939909"/>
                <a:gd name="connsiteX43" fmla="*/ 1773463 w 3110733"/>
                <a:gd name="connsiteY43" fmla="*/ 173243 h 2939909"/>
                <a:gd name="connsiteX44" fmla="*/ 1668013 w 3110733"/>
                <a:gd name="connsiteY44" fmla="*/ 152416 h 2939909"/>
                <a:gd name="connsiteX45" fmla="*/ 1637533 w 3110733"/>
                <a:gd name="connsiteY45" fmla="*/ 182896 h 2939909"/>
                <a:gd name="connsiteX46" fmla="*/ 1546093 w 3110733"/>
                <a:gd name="connsiteY46" fmla="*/ 172736 h 2939909"/>
                <a:gd name="connsiteX47" fmla="*/ 1515613 w 3110733"/>
                <a:gd name="connsiteY47" fmla="*/ 162576 h 2939909"/>
                <a:gd name="connsiteX48" fmla="*/ 1373373 w 3110733"/>
                <a:gd name="connsiteY48" fmla="*/ 142256 h 2939909"/>
                <a:gd name="connsiteX49" fmla="*/ 1312413 w 3110733"/>
                <a:gd name="connsiteY49" fmla="*/ 121936 h 2939909"/>
                <a:gd name="connsiteX50" fmla="*/ 1251453 w 3110733"/>
                <a:gd name="connsiteY50" fmla="*/ 91456 h 2939909"/>
                <a:gd name="connsiteX51" fmla="*/ 1200653 w 3110733"/>
                <a:gd name="connsiteY51" fmla="*/ 60976 h 2939909"/>
                <a:gd name="connsiteX52" fmla="*/ 1109213 w 3110733"/>
                <a:gd name="connsiteY52" fmla="*/ 30496 h 2939909"/>
                <a:gd name="connsiteX53" fmla="*/ 1078733 w 3110733"/>
                <a:gd name="connsiteY53" fmla="*/ 10176 h 2939909"/>
                <a:gd name="connsiteX54" fmla="*/ 855213 w 3110733"/>
                <a:gd name="connsiteY54" fmla="*/ 30496 h 2939909"/>
                <a:gd name="connsiteX55" fmla="*/ 784093 w 3110733"/>
                <a:gd name="connsiteY55" fmla="*/ 60976 h 2939909"/>
                <a:gd name="connsiteX56" fmla="*/ 753613 w 3110733"/>
                <a:gd name="connsiteY56" fmla="*/ 91456 h 2939909"/>
                <a:gd name="connsiteX57" fmla="*/ 631693 w 3110733"/>
                <a:gd name="connsiteY57" fmla="*/ 121936 h 2939909"/>
                <a:gd name="connsiteX58" fmla="*/ 499613 w 3110733"/>
                <a:gd name="connsiteY58" fmla="*/ 101616 h 2939909"/>
                <a:gd name="connsiteX59" fmla="*/ 438653 w 3110733"/>
                <a:gd name="connsiteY5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09133 w 3110733"/>
                <a:gd name="connsiteY15" fmla="*/ 1605296 h 2939909"/>
                <a:gd name="connsiteX16" fmla="*/ 2998973 w 3110733"/>
                <a:gd name="connsiteY16" fmla="*/ 1564656 h 2939909"/>
                <a:gd name="connsiteX17" fmla="*/ 3009133 w 3110733"/>
                <a:gd name="connsiteY17" fmla="*/ 1381776 h 2939909"/>
                <a:gd name="connsiteX18" fmla="*/ 3029453 w 3110733"/>
                <a:gd name="connsiteY18" fmla="*/ 1320816 h 2939909"/>
                <a:gd name="connsiteX19" fmla="*/ 3039613 w 3110733"/>
                <a:gd name="connsiteY19" fmla="*/ 1280176 h 2939909"/>
                <a:gd name="connsiteX20" fmla="*/ 3100573 w 3110733"/>
                <a:gd name="connsiteY20" fmla="*/ 1127776 h 2939909"/>
                <a:gd name="connsiteX21" fmla="*/ 3090413 w 3110733"/>
                <a:gd name="connsiteY21" fmla="*/ 1076976 h 2939909"/>
                <a:gd name="connsiteX22" fmla="*/ 3049773 w 3110733"/>
                <a:gd name="connsiteY22" fmla="*/ 1046496 h 2939909"/>
                <a:gd name="connsiteX23" fmla="*/ 2958333 w 3110733"/>
                <a:gd name="connsiteY23" fmla="*/ 1005856 h 2939909"/>
                <a:gd name="connsiteX24" fmla="*/ 2897373 w 3110733"/>
                <a:gd name="connsiteY24" fmla="*/ 944896 h 2939909"/>
                <a:gd name="connsiteX25" fmla="*/ 2846573 w 3110733"/>
                <a:gd name="connsiteY25" fmla="*/ 883936 h 2939909"/>
                <a:gd name="connsiteX26" fmla="*/ 2836413 w 3110733"/>
                <a:gd name="connsiteY26" fmla="*/ 843296 h 2939909"/>
                <a:gd name="connsiteX27" fmla="*/ 2887213 w 3110733"/>
                <a:gd name="connsiteY27" fmla="*/ 731536 h 2939909"/>
                <a:gd name="connsiteX28" fmla="*/ 2917693 w 3110733"/>
                <a:gd name="connsiteY28" fmla="*/ 650256 h 2939909"/>
                <a:gd name="connsiteX29" fmla="*/ 2897373 w 3110733"/>
                <a:gd name="connsiteY29" fmla="*/ 518176 h 2939909"/>
                <a:gd name="connsiteX30" fmla="*/ 2866893 w 3110733"/>
                <a:gd name="connsiteY30" fmla="*/ 487696 h 2939909"/>
                <a:gd name="connsiteX31" fmla="*/ 2836413 w 3110733"/>
                <a:gd name="connsiteY31" fmla="*/ 447056 h 2939909"/>
                <a:gd name="connsiteX32" fmla="*/ 2816093 w 3110733"/>
                <a:gd name="connsiteY32" fmla="*/ 355616 h 2939909"/>
                <a:gd name="connsiteX33" fmla="*/ 2805933 w 3110733"/>
                <a:gd name="connsiteY33" fmla="*/ 304816 h 2939909"/>
                <a:gd name="connsiteX34" fmla="*/ 2765293 w 3110733"/>
                <a:gd name="connsiteY34" fmla="*/ 223536 h 2939909"/>
                <a:gd name="connsiteX35" fmla="*/ 2724653 w 3110733"/>
                <a:gd name="connsiteY35" fmla="*/ 142256 h 2939909"/>
                <a:gd name="connsiteX36" fmla="*/ 2653533 w 3110733"/>
                <a:gd name="connsiteY36" fmla="*/ 81296 h 2939909"/>
                <a:gd name="connsiteX37" fmla="*/ 2460493 w 3110733"/>
                <a:gd name="connsiteY37" fmla="*/ 60976 h 2939909"/>
                <a:gd name="connsiteX38" fmla="*/ 2277613 w 3110733"/>
                <a:gd name="connsiteY38" fmla="*/ 71136 h 2939909"/>
                <a:gd name="connsiteX39" fmla="*/ 2155130 w 3110733"/>
                <a:gd name="connsiteY39" fmla="*/ 124634 h 2939909"/>
                <a:gd name="connsiteX40" fmla="*/ 1935995 w 3110733"/>
                <a:gd name="connsiteY40" fmla="*/ 110742 h 2939909"/>
                <a:gd name="connsiteX41" fmla="*/ 1842150 w 3110733"/>
                <a:gd name="connsiteY41" fmla="*/ 148037 h 2939909"/>
                <a:gd name="connsiteX42" fmla="*/ 1773463 w 3110733"/>
                <a:gd name="connsiteY42" fmla="*/ 173243 h 2939909"/>
                <a:gd name="connsiteX43" fmla="*/ 1668013 w 3110733"/>
                <a:gd name="connsiteY43" fmla="*/ 152416 h 2939909"/>
                <a:gd name="connsiteX44" fmla="*/ 1637533 w 3110733"/>
                <a:gd name="connsiteY44" fmla="*/ 182896 h 2939909"/>
                <a:gd name="connsiteX45" fmla="*/ 1546093 w 3110733"/>
                <a:gd name="connsiteY45" fmla="*/ 172736 h 2939909"/>
                <a:gd name="connsiteX46" fmla="*/ 1515613 w 3110733"/>
                <a:gd name="connsiteY46" fmla="*/ 162576 h 2939909"/>
                <a:gd name="connsiteX47" fmla="*/ 1373373 w 3110733"/>
                <a:gd name="connsiteY47" fmla="*/ 142256 h 2939909"/>
                <a:gd name="connsiteX48" fmla="*/ 1312413 w 3110733"/>
                <a:gd name="connsiteY48" fmla="*/ 121936 h 2939909"/>
                <a:gd name="connsiteX49" fmla="*/ 1251453 w 3110733"/>
                <a:gd name="connsiteY49" fmla="*/ 91456 h 2939909"/>
                <a:gd name="connsiteX50" fmla="*/ 1200653 w 3110733"/>
                <a:gd name="connsiteY50" fmla="*/ 60976 h 2939909"/>
                <a:gd name="connsiteX51" fmla="*/ 1109213 w 3110733"/>
                <a:gd name="connsiteY51" fmla="*/ 30496 h 2939909"/>
                <a:gd name="connsiteX52" fmla="*/ 1078733 w 3110733"/>
                <a:gd name="connsiteY52" fmla="*/ 10176 h 2939909"/>
                <a:gd name="connsiteX53" fmla="*/ 855213 w 3110733"/>
                <a:gd name="connsiteY53" fmla="*/ 30496 h 2939909"/>
                <a:gd name="connsiteX54" fmla="*/ 784093 w 3110733"/>
                <a:gd name="connsiteY54" fmla="*/ 60976 h 2939909"/>
                <a:gd name="connsiteX55" fmla="*/ 753613 w 3110733"/>
                <a:gd name="connsiteY55" fmla="*/ 91456 h 2939909"/>
                <a:gd name="connsiteX56" fmla="*/ 631693 w 3110733"/>
                <a:gd name="connsiteY56" fmla="*/ 121936 h 2939909"/>
                <a:gd name="connsiteX57" fmla="*/ 499613 w 3110733"/>
                <a:gd name="connsiteY57" fmla="*/ 101616 h 2939909"/>
                <a:gd name="connsiteX58" fmla="*/ 438653 w 3110733"/>
                <a:gd name="connsiteY5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2998973 w 3110733"/>
                <a:gd name="connsiteY15" fmla="*/ 1564656 h 2939909"/>
                <a:gd name="connsiteX16" fmla="*/ 3009133 w 3110733"/>
                <a:gd name="connsiteY16" fmla="*/ 1381776 h 2939909"/>
                <a:gd name="connsiteX17" fmla="*/ 3029453 w 3110733"/>
                <a:gd name="connsiteY17" fmla="*/ 1320816 h 2939909"/>
                <a:gd name="connsiteX18" fmla="*/ 3039613 w 3110733"/>
                <a:gd name="connsiteY18" fmla="*/ 1280176 h 2939909"/>
                <a:gd name="connsiteX19" fmla="*/ 3100573 w 3110733"/>
                <a:gd name="connsiteY19" fmla="*/ 1127776 h 2939909"/>
                <a:gd name="connsiteX20" fmla="*/ 3090413 w 3110733"/>
                <a:gd name="connsiteY20" fmla="*/ 1076976 h 2939909"/>
                <a:gd name="connsiteX21" fmla="*/ 3049773 w 3110733"/>
                <a:gd name="connsiteY21" fmla="*/ 1046496 h 2939909"/>
                <a:gd name="connsiteX22" fmla="*/ 2958333 w 3110733"/>
                <a:gd name="connsiteY22" fmla="*/ 1005856 h 2939909"/>
                <a:gd name="connsiteX23" fmla="*/ 2897373 w 3110733"/>
                <a:gd name="connsiteY23" fmla="*/ 944896 h 2939909"/>
                <a:gd name="connsiteX24" fmla="*/ 2846573 w 3110733"/>
                <a:gd name="connsiteY24" fmla="*/ 883936 h 2939909"/>
                <a:gd name="connsiteX25" fmla="*/ 2836413 w 3110733"/>
                <a:gd name="connsiteY25" fmla="*/ 843296 h 2939909"/>
                <a:gd name="connsiteX26" fmla="*/ 2887213 w 3110733"/>
                <a:gd name="connsiteY26" fmla="*/ 731536 h 2939909"/>
                <a:gd name="connsiteX27" fmla="*/ 2917693 w 3110733"/>
                <a:gd name="connsiteY27" fmla="*/ 650256 h 2939909"/>
                <a:gd name="connsiteX28" fmla="*/ 2897373 w 3110733"/>
                <a:gd name="connsiteY28" fmla="*/ 518176 h 2939909"/>
                <a:gd name="connsiteX29" fmla="*/ 2866893 w 3110733"/>
                <a:gd name="connsiteY29" fmla="*/ 487696 h 2939909"/>
                <a:gd name="connsiteX30" fmla="*/ 2836413 w 3110733"/>
                <a:gd name="connsiteY30" fmla="*/ 447056 h 2939909"/>
                <a:gd name="connsiteX31" fmla="*/ 2816093 w 3110733"/>
                <a:gd name="connsiteY31" fmla="*/ 355616 h 2939909"/>
                <a:gd name="connsiteX32" fmla="*/ 2805933 w 3110733"/>
                <a:gd name="connsiteY32" fmla="*/ 304816 h 2939909"/>
                <a:gd name="connsiteX33" fmla="*/ 2765293 w 3110733"/>
                <a:gd name="connsiteY33" fmla="*/ 223536 h 2939909"/>
                <a:gd name="connsiteX34" fmla="*/ 2724653 w 3110733"/>
                <a:gd name="connsiteY34" fmla="*/ 142256 h 2939909"/>
                <a:gd name="connsiteX35" fmla="*/ 2653533 w 3110733"/>
                <a:gd name="connsiteY35" fmla="*/ 81296 h 2939909"/>
                <a:gd name="connsiteX36" fmla="*/ 2460493 w 3110733"/>
                <a:gd name="connsiteY36" fmla="*/ 60976 h 2939909"/>
                <a:gd name="connsiteX37" fmla="*/ 2277613 w 3110733"/>
                <a:gd name="connsiteY37" fmla="*/ 71136 h 2939909"/>
                <a:gd name="connsiteX38" fmla="*/ 2155130 w 3110733"/>
                <a:gd name="connsiteY38" fmla="*/ 124634 h 2939909"/>
                <a:gd name="connsiteX39" fmla="*/ 1935995 w 3110733"/>
                <a:gd name="connsiteY39" fmla="*/ 110742 h 2939909"/>
                <a:gd name="connsiteX40" fmla="*/ 1842150 w 3110733"/>
                <a:gd name="connsiteY40" fmla="*/ 148037 h 2939909"/>
                <a:gd name="connsiteX41" fmla="*/ 1773463 w 3110733"/>
                <a:gd name="connsiteY41" fmla="*/ 173243 h 2939909"/>
                <a:gd name="connsiteX42" fmla="*/ 1668013 w 3110733"/>
                <a:gd name="connsiteY42" fmla="*/ 152416 h 2939909"/>
                <a:gd name="connsiteX43" fmla="*/ 1637533 w 3110733"/>
                <a:gd name="connsiteY43" fmla="*/ 182896 h 2939909"/>
                <a:gd name="connsiteX44" fmla="*/ 1546093 w 3110733"/>
                <a:gd name="connsiteY44" fmla="*/ 172736 h 2939909"/>
                <a:gd name="connsiteX45" fmla="*/ 1515613 w 3110733"/>
                <a:gd name="connsiteY45" fmla="*/ 162576 h 2939909"/>
                <a:gd name="connsiteX46" fmla="*/ 1373373 w 3110733"/>
                <a:gd name="connsiteY46" fmla="*/ 142256 h 2939909"/>
                <a:gd name="connsiteX47" fmla="*/ 1312413 w 3110733"/>
                <a:gd name="connsiteY47" fmla="*/ 121936 h 2939909"/>
                <a:gd name="connsiteX48" fmla="*/ 1251453 w 3110733"/>
                <a:gd name="connsiteY48" fmla="*/ 91456 h 2939909"/>
                <a:gd name="connsiteX49" fmla="*/ 1200653 w 3110733"/>
                <a:gd name="connsiteY49" fmla="*/ 60976 h 2939909"/>
                <a:gd name="connsiteX50" fmla="*/ 1109213 w 3110733"/>
                <a:gd name="connsiteY50" fmla="*/ 30496 h 2939909"/>
                <a:gd name="connsiteX51" fmla="*/ 1078733 w 3110733"/>
                <a:gd name="connsiteY51" fmla="*/ 10176 h 2939909"/>
                <a:gd name="connsiteX52" fmla="*/ 855213 w 3110733"/>
                <a:gd name="connsiteY52" fmla="*/ 30496 h 2939909"/>
                <a:gd name="connsiteX53" fmla="*/ 784093 w 3110733"/>
                <a:gd name="connsiteY53" fmla="*/ 60976 h 2939909"/>
                <a:gd name="connsiteX54" fmla="*/ 753613 w 3110733"/>
                <a:gd name="connsiteY54" fmla="*/ 91456 h 2939909"/>
                <a:gd name="connsiteX55" fmla="*/ 631693 w 3110733"/>
                <a:gd name="connsiteY55" fmla="*/ 121936 h 2939909"/>
                <a:gd name="connsiteX56" fmla="*/ 499613 w 3110733"/>
                <a:gd name="connsiteY56" fmla="*/ 101616 h 2939909"/>
                <a:gd name="connsiteX57" fmla="*/ 438653 w 3110733"/>
                <a:gd name="connsiteY5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3009133 w 3110733"/>
                <a:gd name="connsiteY15" fmla="*/ 1381776 h 2939909"/>
                <a:gd name="connsiteX16" fmla="*/ 3029453 w 3110733"/>
                <a:gd name="connsiteY16" fmla="*/ 1320816 h 2939909"/>
                <a:gd name="connsiteX17" fmla="*/ 3039613 w 3110733"/>
                <a:gd name="connsiteY17" fmla="*/ 1280176 h 2939909"/>
                <a:gd name="connsiteX18" fmla="*/ 3100573 w 3110733"/>
                <a:gd name="connsiteY18" fmla="*/ 1127776 h 2939909"/>
                <a:gd name="connsiteX19" fmla="*/ 3090413 w 3110733"/>
                <a:gd name="connsiteY19" fmla="*/ 1076976 h 2939909"/>
                <a:gd name="connsiteX20" fmla="*/ 3049773 w 3110733"/>
                <a:gd name="connsiteY20" fmla="*/ 1046496 h 2939909"/>
                <a:gd name="connsiteX21" fmla="*/ 2958333 w 3110733"/>
                <a:gd name="connsiteY21" fmla="*/ 1005856 h 2939909"/>
                <a:gd name="connsiteX22" fmla="*/ 2897373 w 3110733"/>
                <a:gd name="connsiteY22" fmla="*/ 944896 h 2939909"/>
                <a:gd name="connsiteX23" fmla="*/ 2846573 w 3110733"/>
                <a:gd name="connsiteY23" fmla="*/ 883936 h 2939909"/>
                <a:gd name="connsiteX24" fmla="*/ 2836413 w 3110733"/>
                <a:gd name="connsiteY24" fmla="*/ 843296 h 2939909"/>
                <a:gd name="connsiteX25" fmla="*/ 2887213 w 3110733"/>
                <a:gd name="connsiteY25" fmla="*/ 731536 h 2939909"/>
                <a:gd name="connsiteX26" fmla="*/ 2917693 w 3110733"/>
                <a:gd name="connsiteY26" fmla="*/ 650256 h 2939909"/>
                <a:gd name="connsiteX27" fmla="*/ 2897373 w 3110733"/>
                <a:gd name="connsiteY27" fmla="*/ 518176 h 2939909"/>
                <a:gd name="connsiteX28" fmla="*/ 2866893 w 3110733"/>
                <a:gd name="connsiteY28" fmla="*/ 487696 h 2939909"/>
                <a:gd name="connsiteX29" fmla="*/ 2836413 w 3110733"/>
                <a:gd name="connsiteY29" fmla="*/ 447056 h 2939909"/>
                <a:gd name="connsiteX30" fmla="*/ 2816093 w 3110733"/>
                <a:gd name="connsiteY30" fmla="*/ 355616 h 2939909"/>
                <a:gd name="connsiteX31" fmla="*/ 2805933 w 3110733"/>
                <a:gd name="connsiteY31" fmla="*/ 304816 h 2939909"/>
                <a:gd name="connsiteX32" fmla="*/ 2765293 w 3110733"/>
                <a:gd name="connsiteY32" fmla="*/ 223536 h 2939909"/>
                <a:gd name="connsiteX33" fmla="*/ 2724653 w 3110733"/>
                <a:gd name="connsiteY33" fmla="*/ 142256 h 2939909"/>
                <a:gd name="connsiteX34" fmla="*/ 2653533 w 3110733"/>
                <a:gd name="connsiteY34" fmla="*/ 81296 h 2939909"/>
                <a:gd name="connsiteX35" fmla="*/ 2460493 w 3110733"/>
                <a:gd name="connsiteY35" fmla="*/ 60976 h 2939909"/>
                <a:gd name="connsiteX36" fmla="*/ 2277613 w 3110733"/>
                <a:gd name="connsiteY36" fmla="*/ 71136 h 2939909"/>
                <a:gd name="connsiteX37" fmla="*/ 2155130 w 3110733"/>
                <a:gd name="connsiteY37" fmla="*/ 124634 h 2939909"/>
                <a:gd name="connsiteX38" fmla="*/ 1935995 w 3110733"/>
                <a:gd name="connsiteY38" fmla="*/ 110742 h 2939909"/>
                <a:gd name="connsiteX39" fmla="*/ 1842150 w 3110733"/>
                <a:gd name="connsiteY39" fmla="*/ 148037 h 2939909"/>
                <a:gd name="connsiteX40" fmla="*/ 1773463 w 3110733"/>
                <a:gd name="connsiteY40" fmla="*/ 173243 h 2939909"/>
                <a:gd name="connsiteX41" fmla="*/ 1668013 w 3110733"/>
                <a:gd name="connsiteY41" fmla="*/ 152416 h 2939909"/>
                <a:gd name="connsiteX42" fmla="*/ 1637533 w 3110733"/>
                <a:gd name="connsiteY42" fmla="*/ 182896 h 2939909"/>
                <a:gd name="connsiteX43" fmla="*/ 1546093 w 3110733"/>
                <a:gd name="connsiteY43" fmla="*/ 172736 h 2939909"/>
                <a:gd name="connsiteX44" fmla="*/ 1515613 w 3110733"/>
                <a:gd name="connsiteY44" fmla="*/ 162576 h 2939909"/>
                <a:gd name="connsiteX45" fmla="*/ 1373373 w 3110733"/>
                <a:gd name="connsiteY45" fmla="*/ 142256 h 2939909"/>
                <a:gd name="connsiteX46" fmla="*/ 1312413 w 3110733"/>
                <a:gd name="connsiteY46" fmla="*/ 121936 h 2939909"/>
                <a:gd name="connsiteX47" fmla="*/ 1251453 w 3110733"/>
                <a:gd name="connsiteY47" fmla="*/ 91456 h 2939909"/>
                <a:gd name="connsiteX48" fmla="*/ 1200653 w 3110733"/>
                <a:gd name="connsiteY48" fmla="*/ 60976 h 2939909"/>
                <a:gd name="connsiteX49" fmla="*/ 1109213 w 3110733"/>
                <a:gd name="connsiteY49" fmla="*/ 30496 h 2939909"/>
                <a:gd name="connsiteX50" fmla="*/ 1078733 w 3110733"/>
                <a:gd name="connsiteY50" fmla="*/ 10176 h 2939909"/>
                <a:gd name="connsiteX51" fmla="*/ 855213 w 3110733"/>
                <a:gd name="connsiteY51" fmla="*/ 30496 h 2939909"/>
                <a:gd name="connsiteX52" fmla="*/ 784093 w 3110733"/>
                <a:gd name="connsiteY52" fmla="*/ 60976 h 2939909"/>
                <a:gd name="connsiteX53" fmla="*/ 753613 w 3110733"/>
                <a:gd name="connsiteY53" fmla="*/ 91456 h 2939909"/>
                <a:gd name="connsiteX54" fmla="*/ 631693 w 3110733"/>
                <a:gd name="connsiteY54" fmla="*/ 121936 h 2939909"/>
                <a:gd name="connsiteX55" fmla="*/ 499613 w 3110733"/>
                <a:gd name="connsiteY55" fmla="*/ 101616 h 2939909"/>
                <a:gd name="connsiteX56" fmla="*/ 438653 w 3110733"/>
                <a:gd name="connsiteY5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381776 h 2939909"/>
                <a:gd name="connsiteX15" fmla="*/ 3029453 w 3110733"/>
                <a:gd name="connsiteY15" fmla="*/ 1320816 h 2939909"/>
                <a:gd name="connsiteX16" fmla="*/ 3039613 w 3110733"/>
                <a:gd name="connsiteY16" fmla="*/ 1280176 h 2939909"/>
                <a:gd name="connsiteX17" fmla="*/ 3100573 w 3110733"/>
                <a:gd name="connsiteY17" fmla="*/ 1127776 h 2939909"/>
                <a:gd name="connsiteX18" fmla="*/ 3090413 w 3110733"/>
                <a:gd name="connsiteY18" fmla="*/ 1076976 h 2939909"/>
                <a:gd name="connsiteX19" fmla="*/ 3049773 w 3110733"/>
                <a:gd name="connsiteY19" fmla="*/ 1046496 h 2939909"/>
                <a:gd name="connsiteX20" fmla="*/ 2958333 w 3110733"/>
                <a:gd name="connsiteY20" fmla="*/ 1005856 h 2939909"/>
                <a:gd name="connsiteX21" fmla="*/ 2897373 w 3110733"/>
                <a:gd name="connsiteY21" fmla="*/ 944896 h 2939909"/>
                <a:gd name="connsiteX22" fmla="*/ 2846573 w 3110733"/>
                <a:gd name="connsiteY22" fmla="*/ 883936 h 2939909"/>
                <a:gd name="connsiteX23" fmla="*/ 2836413 w 3110733"/>
                <a:gd name="connsiteY23" fmla="*/ 843296 h 2939909"/>
                <a:gd name="connsiteX24" fmla="*/ 2887213 w 3110733"/>
                <a:gd name="connsiteY24" fmla="*/ 731536 h 2939909"/>
                <a:gd name="connsiteX25" fmla="*/ 2917693 w 3110733"/>
                <a:gd name="connsiteY25" fmla="*/ 650256 h 2939909"/>
                <a:gd name="connsiteX26" fmla="*/ 2897373 w 3110733"/>
                <a:gd name="connsiteY26" fmla="*/ 518176 h 2939909"/>
                <a:gd name="connsiteX27" fmla="*/ 2866893 w 3110733"/>
                <a:gd name="connsiteY27" fmla="*/ 487696 h 2939909"/>
                <a:gd name="connsiteX28" fmla="*/ 2836413 w 3110733"/>
                <a:gd name="connsiteY28" fmla="*/ 447056 h 2939909"/>
                <a:gd name="connsiteX29" fmla="*/ 2816093 w 3110733"/>
                <a:gd name="connsiteY29" fmla="*/ 355616 h 2939909"/>
                <a:gd name="connsiteX30" fmla="*/ 2805933 w 3110733"/>
                <a:gd name="connsiteY30" fmla="*/ 304816 h 2939909"/>
                <a:gd name="connsiteX31" fmla="*/ 2765293 w 3110733"/>
                <a:gd name="connsiteY31" fmla="*/ 223536 h 2939909"/>
                <a:gd name="connsiteX32" fmla="*/ 2724653 w 3110733"/>
                <a:gd name="connsiteY32" fmla="*/ 142256 h 2939909"/>
                <a:gd name="connsiteX33" fmla="*/ 2653533 w 3110733"/>
                <a:gd name="connsiteY33" fmla="*/ 81296 h 2939909"/>
                <a:gd name="connsiteX34" fmla="*/ 2460493 w 3110733"/>
                <a:gd name="connsiteY34" fmla="*/ 60976 h 2939909"/>
                <a:gd name="connsiteX35" fmla="*/ 2277613 w 3110733"/>
                <a:gd name="connsiteY35" fmla="*/ 71136 h 2939909"/>
                <a:gd name="connsiteX36" fmla="*/ 2155130 w 3110733"/>
                <a:gd name="connsiteY36" fmla="*/ 124634 h 2939909"/>
                <a:gd name="connsiteX37" fmla="*/ 1935995 w 3110733"/>
                <a:gd name="connsiteY37" fmla="*/ 110742 h 2939909"/>
                <a:gd name="connsiteX38" fmla="*/ 1842150 w 3110733"/>
                <a:gd name="connsiteY38" fmla="*/ 148037 h 2939909"/>
                <a:gd name="connsiteX39" fmla="*/ 1773463 w 3110733"/>
                <a:gd name="connsiteY39" fmla="*/ 173243 h 2939909"/>
                <a:gd name="connsiteX40" fmla="*/ 1668013 w 3110733"/>
                <a:gd name="connsiteY40" fmla="*/ 152416 h 2939909"/>
                <a:gd name="connsiteX41" fmla="*/ 1637533 w 3110733"/>
                <a:gd name="connsiteY41" fmla="*/ 182896 h 2939909"/>
                <a:gd name="connsiteX42" fmla="*/ 1546093 w 3110733"/>
                <a:gd name="connsiteY42" fmla="*/ 172736 h 2939909"/>
                <a:gd name="connsiteX43" fmla="*/ 1515613 w 3110733"/>
                <a:gd name="connsiteY43" fmla="*/ 162576 h 2939909"/>
                <a:gd name="connsiteX44" fmla="*/ 1373373 w 3110733"/>
                <a:gd name="connsiteY44" fmla="*/ 142256 h 2939909"/>
                <a:gd name="connsiteX45" fmla="*/ 1312413 w 3110733"/>
                <a:gd name="connsiteY45" fmla="*/ 121936 h 2939909"/>
                <a:gd name="connsiteX46" fmla="*/ 1251453 w 3110733"/>
                <a:gd name="connsiteY46" fmla="*/ 91456 h 2939909"/>
                <a:gd name="connsiteX47" fmla="*/ 1200653 w 3110733"/>
                <a:gd name="connsiteY47" fmla="*/ 60976 h 2939909"/>
                <a:gd name="connsiteX48" fmla="*/ 1109213 w 3110733"/>
                <a:gd name="connsiteY48" fmla="*/ 30496 h 2939909"/>
                <a:gd name="connsiteX49" fmla="*/ 1078733 w 3110733"/>
                <a:gd name="connsiteY49" fmla="*/ 10176 h 2939909"/>
                <a:gd name="connsiteX50" fmla="*/ 855213 w 3110733"/>
                <a:gd name="connsiteY50" fmla="*/ 30496 h 2939909"/>
                <a:gd name="connsiteX51" fmla="*/ 784093 w 3110733"/>
                <a:gd name="connsiteY51" fmla="*/ 60976 h 2939909"/>
                <a:gd name="connsiteX52" fmla="*/ 753613 w 3110733"/>
                <a:gd name="connsiteY52" fmla="*/ 91456 h 2939909"/>
                <a:gd name="connsiteX53" fmla="*/ 631693 w 3110733"/>
                <a:gd name="connsiteY53" fmla="*/ 121936 h 2939909"/>
                <a:gd name="connsiteX54" fmla="*/ 499613 w 3110733"/>
                <a:gd name="connsiteY54" fmla="*/ 101616 h 2939909"/>
                <a:gd name="connsiteX55" fmla="*/ 438653 w 3110733"/>
                <a:gd name="connsiteY5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29453 w 3110733"/>
                <a:gd name="connsiteY14" fmla="*/ 1320816 h 2939909"/>
                <a:gd name="connsiteX15" fmla="*/ 3039613 w 3110733"/>
                <a:gd name="connsiteY15" fmla="*/ 1280176 h 2939909"/>
                <a:gd name="connsiteX16" fmla="*/ 3100573 w 3110733"/>
                <a:gd name="connsiteY16" fmla="*/ 1127776 h 2939909"/>
                <a:gd name="connsiteX17" fmla="*/ 3090413 w 3110733"/>
                <a:gd name="connsiteY17" fmla="*/ 1076976 h 2939909"/>
                <a:gd name="connsiteX18" fmla="*/ 3049773 w 3110733"/>
                <a:gd name="connsiteY18" fmla="*/ 1046496 h 2939909"/>
                <a:gd name="connsiteX19" fmla="*/ 2958333 w 3110733"/>
                <a:gd name="connsiteY19" fmla="*/ 1005856 h 2939909"/>
                <a:gd name="connsiteX20" fmla="*/ 2897373 w 3110733"/>
                <a:gd name="connsiteY20" fmla="*/ 944896 h 2939909"/>
                <a:gd name="connsiteX21" fmla="*/ 2846573 w 3110733"/>
                <a:gd name="connsiteY21" fmla="*/ 883936 h 2939909"/>
                <a:gd name="connsiteX22" fmla="*/ 2836413 w 3110733"/>
                <a:gd name="connsiteY22" fmla="*/ 843296 h 2939909"/>
                <a:gd name="connsiteX23" fmla="*/ 2887213 w 3110733"/>
                <a:gd name="connsiteY23" fmla="*/ 731536 h 2939909"/>
                <a:gd name="connsiteX24" fmla="*/ 2917693 w 3110733"/>
                <a:gd name="connsiteY24" fmla="*/ 650256 h 2939909"/>
                <a:gd name="connsiteX25" fmla="*/ 2897373 w 3110733"/>
                <a:gd name="connsiteY25" fmla="*/ 518176 h 2939909"/>
                <a:gd name="connsiteX26" fmla="*/ 2866893 w 3110733"/>
                <a:gd name="connsiteY26" fmla="*/ 487696 h 2939909"/>
                <a:gd name="connsiteX27" fmla="*/ 2836413 w 3110733"/>
                <a:gd name="connsiteY27" fmla="*/ 447056 h 2939909"/>
                <a:gd name="connsiteX28" fmla="*/ 2816093 w 3110733"/>
                <a:gd name="connsiteY28" fmla="*/ 355616 h 2939909"/>
                <a:gd name="connsiteX29" fmla="*/ 2805933 w 3110733"/>
                <a:gd name="connsiteY29" fmla="*/ 304816 h 2939909"/>
                <a:gd name="connsiteX30" fmla="*/ 2765293 w 3110733"/>
                <a:gd name="connsiteY30" fmla="*/ 223536 h 2939909"/>
                <a:gd name="connsiteX31" fmla="*/ 2724653 w 3110733"/>
                <a:gd name="connsiteY31" fmla="*/ 142256 h 2939909"/>
                <a:gd name="connsiteX32" fmla="*/ 2653533 w 3110733"/>
                <a:gd name="connsiteY32" fmla="*/ 81296 h 2939909"/>
                <a:gd name="connsiteX33" fmla="*/ 2460493 w 3110733"/>
                <a:gd name="connsiteY33" fmla="*/ 60976 h 2939909"/>
                <a:gd name="connsiteX34" fmla="*/ 2277613 w 3110733"/>
                <a:gd name="connsiteY34" fmla="*/ 71136 h 2939909"/>
                <a:gd name="connsiteX35" fmla="*/ 2155130 w 3110733"/>
                <a:gd name="connsiteY35" fmla="*/ 124634 h 2939909"/>
                <a:gd name="connsiteX36" fmla="*/ 1935995 w 3110733"/>
                <a:gd name="connsiteY36" fmla="*/ 110742 h 2939909"/>
                <a:gd name="connsiteX37" fmla="*/ 1842150 w 3110733"/>
                <a:gd name="connsiteY37" fmla="*/ 148037 h 2939909"/>
                <a:gd name="connsiteX38" fmla="*/ 1773463 w 3110733"/>
                <a:gd name="connsiteY38" fmla="*/ 173243 h 2939909"/>
                <a:gd name="connsiteX39" fmla="*/ 1668013 w 3110733"/>
                <a:gd name="connsiteY39" fmla="*/ 152416 h 2939909"/>
                <a:gd name="connsiteX40" fmla="*/ 1637533 w 3110733"/>
                <a:gd name="connsiteY40" fmla="*/ 182896 h 2939909"/>
                <a:gd name="connsiteX41" fmla="*/ 1546093 w 3110733"/>
                <a:gd name="connsiteY41" fmla="*/ 172736 h 2939909"/>
                <a:gd name="connsiteX42" fmla="*/ 1515613 w 3110733"/>
                <a:gd name="connsiteY42" fmla="*/ 162576 h 2939909"/>
                <a:gd name="connsiteX43" fmla="*/ 1373373 w 3110733"/>
                <a:gd name="connsiteY43" fmla="*/ 142256 h 2939909"/>
                <a:gd name="connsiteX44" fmla="*/ 1312413 w 3110733"/>
                <a:gd name="connsiteY44" fmla="*/ 121936 h 2939909"/>
                <a:gd name="connsiteX45" fmla="*/ 1251453 w 3110733"/>
                <a:gd name="connsiteY45" fmla="*/ 91456 h 2939909"/>
                <a:gd name="connsiteX46" fmla="*/ 1200653 w 3110733"/>
                <a:gd name="connsiteY46" fmla="*/ 60976 h 2939909"/>
                <a:gd name="connsiteX47" fmla="*/ 1109213 w 3110733"/>
                <a:gd name="connsiteY47" fmla="*/ 30496 h 2939909"/>
                <a:gd name="connsiteX48" fmla="*/ 1078733 w 3110733"/>
                <a:gd name="connsiteY48" fmla="*/ 10176 h 2939909"/>
                <a:gd name="connsiteX49" fmla="*/ 855213 w 3110733"/>
                <a:gd name="connsiteY49" fmla="*/ 30496 h 2939909"/>
                <a:gd name="connsiteX50" fmla="*/ 784093 w 3110733"/>
                <a:gd name="connsiteY50" fmla="*/ 60976 h 2939909"/>
                <a:gd name="connsiteX51" fmla="*/ 753613 w 3110733"/>
                <a:gd name="connsiteY51" fmla="*/ 91456 h 2939909"/>
                <a:gd name="connsiteX52" fmla="*/ 631693 w 3110733"/>
                <a:gd name="connsiteY52" fmla="*/ 121936 h 2939909"/>
                <a:gd name="connsiteX53" fmla="*/ 499613 w 3110733"/>
                <a:gd name="connsiteY53" fmla="*/ 101616 h 2939909"/>
                <a:gd name="connsiteX54" fmla="*/ 438653 w 3110733"/>
                <a:gd name="connsiteY5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280176 h 2939909"/>
                <a:gd name="connsiteX15" fmla="*/ 3100573 w 3110733"/>
                <a:gd name="connsiteY15" fmla="*/ 1127776 h 2939909"/>
                <a:gd name="connsiteX16" fmla="*/ 3090413 w 3110733"/>
                <a:gd name="connsiteY16" fmla="*/ 1076976 h 2939909"/>
                <a:gd name="connsiteX17" fmla="*/ 3049773 w 3110733"/>
                <a:gd name="connsiteY17" fmla="*/ 1046496 h 2939909"/>
                <a:gd name="connsiteX18" fmla="*/ 2958333 w 3110733"/>
                <a:gd name="connsiteY18" fmla="*/ 1005856 h 2939909"/>
                <a:gd name="connsiteX19" fmla="*/ 2897373 w 3110733"/>
                <a:gd name="connsiteY19" fmla="*/ 944896 h 2939909"/>
                <a:gd name="connsiteX20" fmla="*/ 2846573 w 3110733"/>
                <a:gd name="connsiteY20" fmla="*/ 883936 h 2939909"/>
                <a:gd name="connsiteX21" fmla="*/ 2836413 w 3110733"/>
                <a:gd name="connsiteY21" fmla="*/ 843296 h 2939909"/>
                <a:gd name="connsiteX22" fmla="*/ 2887213 w 3110733"/>
                <a:gd name="connsiteY22" fmla="*/ 731536 h 2939909"/>
                <a:gd name="connsiteX23" fmla="*/ 2917693 w 3110733"/>
                <a:gd name="connsiteY23" fmla="*/ 650256 h 2939909"/>
                <a:gd name="connsiteX24" fmla="*/ 2897373 w 3110733"/>
                <a:gd name="connsiteY24" fmla="*/ 518176 h 2939909"/>
                <a:gd name="connsiteX25" fmla="*/ 2866893 w 3110733"/>
                <a:gd name="connsiteY25" fmla="*/ 487696 h 2939909"/>
                <a:gd name="connsiteX26" fmla="*/ 2836413 w 3110733"/>
                <a:gd name="connsiteY26" fmla="*/ 447056 h 2939909"/>
                <a:gd name="connsiteX27" fmla="*/ 2816093 w 3110733"/>
                <a:gd name="connsiteY27" fmla="*/ 355616 h 2939909"/>
                <a:gd name="connsiteX28" fmla="*/ 2805933 w 3110733"/>
                <a:gd name="connsiteY28" fmla="*/ 304816 h 2939909"/>
                <a:gd name="connsiteX29" fmla="*/ 2765293 w 3110733"/>
                <a:gd name="connsiteY29" fmla="*/ 223536 h 2939909"/>
                <a:gd name="connsiteX30" fmla="*/ 2724653 w 3110733"/>
                <a:gd name="connsiteY30" fmla="*/ 142256 h 2939909"/>
                <a:gd name="connsiteX31" fmla="*/ 2653533 w 3110733"/>
                <a:gd name="connsiteY31" fmla="*/ 81296 h 2939909"/>
                <a:gd name="connsiteX32" fmla="*/ 2460493 w 3110733"/>
                <a:gd name="connsiteY32" fmla="*/ 60976 h 2939909"/>
                <a:gd name="connsiteX33" fmla="*/ 2277613 w 3110733"/>
                <a:gd name="connsiteY33" fmla="*/ 71136 h 2939909"/>
                <a:gd name="connsiteX34" fmla="*/ 2155130 w 3110733"/>
                <a:gd name="connsiteY34" fmla="*/ 124634 h 2939909"/>
                <a:gd name="connsiteX35" fmla="*/ 1935995 w 3110733"/>
                <a:gd name="connsiteY35" fmla="*/ 110742 h 2939909"/>
                <a:gd name="connsiteX36" fmla="*/ 1842150 w 3110733"/>
                <a:gd name="connsiteY36" fmla="*/ 148037 h 2939909"/>
                <a:gd name="connsiteX37" fmla="*/ 1773463 w 3110733"/>
                <a:gd name="connsiteY37" fmla="*/ 173243 h 2939909"/>
                <a:gd name="connsiteX38" fmla="*/ 1668013 w 3110733"/>
                <a:gd name="connsiteY38" fmla="*/ 152416 h 2939909"/>
                <a:gd name="connsiteX39" fmla="*/ 1637533 w 3110733"/>
                <a:gd name="connsiteY39" fmla="*/ 182896 h 2939909"/>
                <a:gd name="connsiteX40" fmla="*/ 1546093 w 3110733"/>
                <a:gd name="connsiteY40" fmla="*/ 172736 h 2939909"/>
                <a:gd name="connsiteX41" fmla="*/ 1515613 w 3110733"/>
                <a:gd name="connsiteY41" fmla="*/ 162576 h 2939909"/>
                <a:gd name="connsiteX42" fmla="*/ 1373373 w 3110733"/>
                <a:gd name="connsiteY42" fmla="*/ 142256 h 2939909"/>
                <a:gd name="connsiteX43" fmla="*/ 1312413 w 3110733"/>
                <a:gd name="connsiteY43" fmla="*/ 121936 h 2939909"/>
                <a:gd name="connsiteX44" fmla="*/ 1251453 w 3110733"/>
                <a:gd name="connsiteY44" fmla="*/ 91456 h 2939909"/>
                <a:gd name="connsiteX45" fmla="*/ 1200653 w 3110733"/>
                <a:gd name="connsiteY45" fmla="*/ 60976 h 2939909"/>
                <a:gd name="connsiteX46" fmla="*/ 1109213 w 3110733"/>
                <a:gd name="connsiteY46" fmla="*/ 30496 h 2939909"/>
                <a:gd name="connsiteX47" fmla="*/ 1078733 w 3110733"/>
                <a:gd name="connsiteY47" fmla="*/ 10176 h 2939909"/>
                <a:gd name="connsiteX48" fmla="*/ 855213 w 3110733"/>
                <a:gd name="connsiteY48" fmla="*/ 30496 h 2939909"/>
                <a:gd name="connsiteX49" fmla="*/ 784093 w 3110733"/>
                <a:gd name="connsiteY49" fmla="*/ 60976 h 2939909"/>
                <a:gd name="connsiteX50" fmla="*/ 753613 w 3110733"/>
                <a:gd name="connsiteY50" fmla="*/ 91456 h 2939909"/>
                <a:gd name="connsiteX51" fmla="*/ 631693 w 3110733"/>
                <a:gd name="connsiteY51" fmla="*/ 121936 h 2939909"/>
                <a:gd name="connsiteX52" fmla="*/ 499613 w 3110733"/>
                <a:gd name="connsiteY52" fmla="*/ 101616 h 2939909"/>
                <a:gd name="connsiteX53" fmla="*/ 438653 w 3110733"/>
                <a:gd name="connsiteY5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805933 w 3110733"/>
                <a:gd name="connsiteY27" fmla="*/ 304816 h 2939909"/>
                <a:gd name="connsiteX28" fmla="*/ 2765293 w 3110733"/>
                <a:gd name="connsiteY28" fmla="*/ 223536 h 2939909"/>
                <a:gd name="connsiteX29" fmla="*/ 2724653 w 3110733"/>
                <a:gd name="connsiteY29" fmla="*/ 142256 h 2939909"/>
                <a:gd name="connsiteX30" fmla="*/ 2653533 w 3110733"/>
                <a:gd name="connsiteY30" fmla="*/ 81296 h 2939909"/>
                <a:gd name="connsiteX31" fmla="*/ 2460493 w 3110733"/>
                <a:gd name="connsiteY31" fmla="*/ 60976 h 2939909"/>
                <a:gd name="connsiteX32" fmla="*/ 2277613 w 3110733"/>
                <a:gd name="connsiteY32" fmla="*/ 71136 h 2939909"/>
                <a:gd name="connsiteX33" fmla="*/ 2155130 w 3110733"/>
                <a:gd name="connsiteY33" fmla="*/ 124634 h 2939909"/>
                <a:gd name="connsiteX34" fmla="*/ 1935995 w 3110733"/>
                <a:gd name="connsiteY34" fmla="*/ 110742 h 2939909"/>
                <a:gd name="connsiteX35" fmla="*/ 1842150 w 3110733"/>
                <a:gd name="connsiteY35" fmla="*/ 148037 h 2939909"/>
                <a:gd name="connsiteX36" fmla="*/ 1773463 w 3110733"/>
                <a:gd name="connsiteY36" fmla="*/ 173243 h 2939909"/>
                <a:gd name="connsiteX37" fmla="*/ 1668013 w 3110733"/>
                <a:gd name="connsiteY37" fmla="*/ 152416 h 2939909"/>
                <a:gd name="connsiteX38" fmla="*/ 1637533 w 3110733"/>
                <a:gd name="connsiteY38" fmla="*/ 182896 h 2939909"/>
                <a:gd name="connsiteX39" fmla="*/ 1546093 w 3110733"/>
                <a:gd name="connsiteY39" fmla="*/ 172736 h 2939909"/>
                <a:gd name="connsiteX40" fmla="*/ 1515613 w 3110733"/>
                <a:gd name="connsiteY40" fmla="*/ 162576 h 2939909"/>
                <a:gd name="connsiteX41" fmla="*/ 1373373 w 3110733"/>
                <a:gd name="connsiteY41" fmla="*/ 142256 h 2939909"/>
                <a:gd name="connsiteX42" fmla="*/ 1312413 w 3110733"/>
                <a:gd name="connsiteY42" fmla="*/ 121936 h 2939909"/>
                <a:gd name="connsiteX43" fmla="*/ 1251453 w 3110733"/>
                <a:gd name="connsiteY43" fmla="*/ 91456 h 2939909"/>
                <a:gd name="connsiteX44" fmla="*/ 1200653 w 3110733"/>
                <a:gd name="connsiteY44" fmla="*/ 60976 h 2939909"/>
                <a:gd name="connsiteX45" fmla="*/ 1109213 w 3110733"/>
                <a:gd name="connsiteY45" fmla="*/ 30496 h 2939909"/>
                <a:gd name="connsiteX46" fmla="*/ 1078733 w 3110733"/>
                <a:gd name="connsiteY46" fmla="*/ 10176 h 2939909"/>
                <a:gd name="connsiteX47" fmla="*/ 855213 w 3110733"/>
                <a:gd name="connsiteY47" fmla="*/ 30496 h 2939909"/>
                <a:gd name="connsiteX48" fmla="*/ 784093 w 3110733"/>
                <a:gd name="connsiteY48" fmla="*/ 60976 h 2939909"/>
                <a:gd name="connsiteX49" fmla="*/ 753613 w 3110733"/>
                <a:gd name="connsiteY49" fmla="*/ 91456 h 2939909"/>
                <a:gd name="connsiteX50" fmla="*/ 631693 w 3110733"/>
                <a:gd name="connsiteY50" fmla="*/ 121936 h 2939909"/>
                <a:gd name="connsiteX51" fmla="*/ 499613 w 3110733"/>
                <a:gd name="connsiteY51" fmla="*/ 101616 h 2939909"/>
                <a:gd name="connsiteX52" fmla="*/ 438653 w 3110733"/>
                <a:gd name="connsiteY5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765293 w 3110733"/>
                <a:gd name="connsiteY27" fmla="*/ 223536 h 2939909"/>
                <a:gd name="connsiteX28" fmla="*/ 2724653 w 3110733"/>
                <a:gd name="connsiteY28" fmla="*/ 142256 h 2939909"/>
                <a:gd name="connsiteX29" fmla="*/ 2653533 w 3110733"/>
                <a:gd name="connsiteY29" fmla="*/ 81296 h 2939909"/>
                <a:gd name="connsiteX30" fmla="*/ 2460493 w 3110733"/>
                <a:gd name="connsiteY30" fmla="*/ 60976 h 2939909"/>
                <a:gd name="connsiteX31" fmla="*/ 2277613 w 3110733"/>
                <a:gd name="connsiteY31" fmla="*/ 71136 h 2939909"/>
                <a:gd name="connsiteX32" fmla="*/ 2155130 w 3110733"/>
                <a:gd name="connsiteY32" fmla="*/ 124634 h 2939909"/>
                <a:gd name="connsiteX33" fmla="*/ 1935995 w 3110733"/>
                <a:gd name="connsiteY33" fmla="*/ 110742 h 2939909"/>
                <a:gd name="connsiteX34" fmla="*/ 1842150 w 3110733"/>
                <a:gd name="connsiteY34" fmla="*/ 148037 h 2939909"/>
                <a:gd name="connsiteX35" fmla="*/ 1773463 w 3110733"/>
                <a:gd name="connsiteY35" fmla="*/ 173243 h 2939909"/>
                <a:gd name="connsiteX36" fmla="*/ 1668013 w 3110733"/>
                <a:gd name="connsiteY36" fmla="*/ 152416 h 2939909"/>
                <a:gd name="connsiteX37" fmla="*/ 1637533 w 3110733"/>
                <a:gd name="connsiteY37" fmla="*/ 182896 h 2939909"/>
                <a:gd name="connsiteX38" fmla="*/ 1546093 w 3110733"/>
                <a:gd name="connsiteY38" fmla="*/ 172736 h 2939909"/>
                <a:gd name="connsiteX39" fmla="*/ 1515613 w 3110733"/>
                <a:gd name="connsiteY39" fmla="*/ 162576 h 2939909"/>
                <a:gd name="connsiteX40" fmla="*/ 1373373 w 3110733"/>
                <a:gd name="connsiteY40" fmla="*/ 142256 h 2939909"/>
                <a:gd name="connsiteX41" fmla="*/ 1312413 w 3110733"/>
                <a:gd name="connsiteY41" fmla="*/ 121936 h 2939909"/>
                <a:gd name="connsiteX42" fmla="*/ 1251453 w 3110733"/>
                <a:gd name="connsiteY42" fmla="*/ 91456 h 2939909"/>
                <a:gd name="connsiteX43" fmla="*/ 1200653 w 3110733"/>
                <a:gd name="connsiteY43" fmla="*/ 60976 h 2939909"/>
                <a:gd name="connsiteX44" fmla="*/ 1109213 w 3110733"/>
                <a:gd name="connsiteY44" fmla="*/ 30496 h 2939909"/>
                <a:gd name="connsiteX45" fmla="*/ 1078733 w 3110733"/>
                <a:gd name="connsiteY45" fmla="*/ 10176 h 2939909"/>
                <a:gd name="connsiteX46" fmla="*/ 855213 w 3110733"/>
                <a:gd name="connsiteY46" fmla="*/ 30496 h 2939909"/>
                <a:gd name="connsiteX47" fmla="*/ 784093 w 3110733"/>
                <a:gd name="connsiteY47" fmla="*/ 60976 h 2939909"/>
                <a:gd name="connsiteX48" fmla="*/ 753613 w 3110733"/>
                <a:gd name="connsiteY48" fmla="*/ 91456 h 2939909"/>
                <a:gd name="connsiteX49" fmla="*/ 631693 w 3110733"/>
                <a:gd name="connsiteY49" fmla="*/ 121936 h 2939909"/>
                <a:gd name="connsiteX50" fmla="*/ 499613 w 3110733"/>
                <a:gd name="connsiteY50" fmla="*/ 101616 h 2939909"/>
                <a:gd name="connsiteX51" fmla="*/ 438653 w 3110733"/>
                <a:gd name="connsiteY5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16093 w 3110733"/>
                <a:gd name="connsiteY25" fmla="*/ 355616 h 2939909"/>
                <a:gd name="connsiteX26" fmla="*/ 2765293 w 3110733"/>
                <a:gd name="connsiteY26" fmla="*/ 223536 h 2939909"/>
                <a:gd name="connsiteX27" fmla="*/ 2724653 w 3110733"/>
                <a:gd name="connsiteY27" fmla="*/ 142256 h 2939909"/>
                <a:gd name="connsiteX28" fmla="*/ 2653533 w 3110733"/>
                <a:gd name="connsiteY28" fmla="*/ 81296 h 2939909"/>
                <a:gd name="connsiteX29" fmla="*/ 2460493 w 3110733"/>
                <a:gd name="connsiteY29" fmla="*/ 60976 h 2939909"/>
                <a:gd name="connsiteX30" fmla="*/ 2277613 w 3110733"/>
                <a:gd name="connsiteY30" fmla="*/ 71136 h 2939909"/>
                <a:gd name="connsiteX31" fmla="*/ 2155130 w 3110733"/>
                <a:gd name="connsiteY31" fmla="*/ 124634 h 2939909"/>
                <a:gd name="connsiteX32" fmla="*/ 1935995 w 3110733"/>
                <a:gd name="connsiteY32" fmla="*/ 110742 h 2939909"/>
                <a:gd name="connsiteX33" fmla="*/ 1842150 w 3110733"/>
                <a:gd name="connsiteY33" fmla="*/ 148037 h 2939909"/>
                <a:gd name="connsiteX34" fmla="*/ 1773463 w 3110733"/>
                <a:gd name="connsiteY34" fmla="*/ 173243 h 2939909"/>
                <a:gd name="connsiteX35" fmla="*/ 1668013 w 3110733"/>
                <a:gd name="connsiteY35" fmla="*/ 152416 h 2939909"/>
                <a:gd name="connsiteX36" fmla="*/ 1637533 w 3110733"/>
                <a:gd name="connsiteY36" fmla="*/ 182896 h 2939909"/>
                <a:gd name="connsiteX37" fmla="*/ 1546093 w 3110733"/>
                <a:gd name="connsiteY37" fmla="*/ 172736 h 2939909"/>
                <a:gd name="connsiteX38" fmla="*/ 1515613 w 3110733"/>
                <a:gd name="connsiteY38" fmla="*/ 162576 h 2939909"/>
                <a:gd name="connsiteX39" fmla="*/ 1373373 w 3110733"/>
                <a:gd name="connsiteY39" fmla="*/ 142256 h 2939909"/>
                <a:gd name="connsiteX40" fmla="*/ 1312413 w 3110733"/>
                <a:gd name="connsiteY40" fmla="*/ 121936 h 2939909"/>
                <a:gd name="connsiteX41" fmla="*/ 1251453 w 3110733"/>
                <a:gd name="connsiteY41" fmla="*/ 91456 h 2939909"/>
                <a:gd name="connsiteX42" fmla="*/ 1200653 w 3110733"/>
                <a:gd name="connsiteY42" fmla="*/ 60976 h 2939909"/>
                <a:gd name="connsiteX43" fmla="*/ 1109213 w 3110733"/>
                <a:gd name="connsiteY43" fmla="*/ 30496 h 2939909"/>
                <a:gd name="connsiteX44" fmla="*/ 1078733 w 3110733"/>
                <a:gd name="connsiteY44" fmla="*/ 10176 h 2939909"/>
                <a:gd name="connsiteX45" fmla="*/ 855213 w 3110733"/>
                <a:gd name="connsiteY45" fmla="*/ 30496 h 2939909"/>
                <a:gd name="connsiteX46" fmla="*/ 784093 w 3110733"/>
                <a:gd name="connsiteY46" fmla="*/ 60976 h 2939909"/>
                <a:gd name="connsiteX47" fmla="*/ 753613 w 3110733"/>
                <a:gd name="connsiteY47" fmla="*/ 91456 h 2939909"/>
                <a:gd name="connsiteX48" fmla="*/ 631693 w 3110733"/>
                <a:gd name="connsiteY48" fmla="*/ 121936 h 2939909"/>
                <a:gd name="connsiteX49" fmla="*/ 499613 w 3110733"/>
                <a:gd name="connsiteY49" fmla="*/ 101616 h 2939909"/>
                <a:gd name="connsiteX50" fmla="*/ 438653 w 3110733"/>
                <a:gd name="connsiteY5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16093 w 3110733"/>
                <a:gd name="connsiteY24" fmla="*/ 355616 h 2939909"/>
                <a:gd name="connsiteX25" fmla="*/ 2765293 w 3110733"/>
                <a:gd name="connsiteY25" fmla="*/ 223536 h 2939909"/>
                <a:gd name="connsiteX26" fmla="*/ 2724653 w 3110733"/>
                <a:gd name="connsiteY26" fmla="*/ 142256 h 2939909"/>
                <a:gd name="connsiteX27" fmla="*/ 2653533 w 3110733"/>
                <a:gd name="connsiteY27" fmla="*/ 81296 h 2939909"/>
                <a:gd name="connsiteX28" fmla="*/ 2460493 w 3110733"/>
                <a:gd name="connsiteY28" fmla="*/ 60976 h 2939909"/>
                <a:gd name="connsiteX29" fmla="*/ 2277613 w 3110733"/>
                <a:gd name="connsiteY29" fmla="*/ 71136 h 2939909"/>
                <a:gd name="connsiteX30" fmla="*/ 2155130 w 3110733"/>
                <a:gd name="connsiteY30" fmla="*/ 124634 h 2939909"/>
                <a:gd name="connsiteX31" fmla="*/ 1935995 w 3110733"/>
                <a:gd name="connsiteY31" fmla="*/ 110742 h 2939909"/>
                <a:gd name="connsiteX32" fmla="*/ 1842150 w 3110733"/>
                <a:gd name="connsiteY32" fmla="*/ 148037 h 2939909"/>
                <a:gd name="connsiteX33" fmla="*/ 1773463 w 3110733"/>
                <a:gd name="connsiteY33" fmla="*/ 173243 h 2939909"/>
                <a:gd name="connsiteX34" fmla="*/ 1668013 w 3110733"/>
                <a:gd name="connsiteY34" fmla="*/ 152416 h 2939909"/>
                <a:gd name="connsiteX35" fmla="*/ 1637533 w 3110733"/>
                <a:gd name="connsiteY35" fmla="*/ 182896 h 2939909"/>
                <a:gd name="connsiteX36" fmla="*/ 1546093 w 3110733"/>
                <a:gd name="connsiteY36" fmla="*/ 172736 h 2939909"/>
                <a:gd name="connsiteX37" fmla="*/ 1515613 w 3110733"/>
                <a:gd name="connsiteY37" fmla="*/ 162576 h 2939909"/>
                <a:gd name="connsiteX38" fmla="*/ 1373373 w 3110733"/>
                <a:gd name="connsiteY38" fmla="*/ 142256 h 2939909"/>
                <a:gd name="connsiteX39" fmla="*/ 1312413 w 3110733"/>
                <a:gd name="connsiteY39" fmla="*/ 121936 h 2939909"/>
                <a:gd name="connsiteX40" fmla="*/ 1251453 w 3110733"/>
                <a:gd name="connsiteY40" fmla="*/ 91456 h 2939909"/>
                <a:gd name="connsiteX41" fmla="*/ 1200653 w 3110733"/>
                <a:gd name="connsiteY41" fmla="*/ 60976 h 2939909"/>
                <a:gd name="connsiteX42" fmla="*/ 1109213 w 3110733"/>
                <a:gd name="connsiteY42" fmla="*/ 30496 h 2939909"/>
                <a:gd name="connsiteX43" fmla="*/ 1078733 w 3110733"/>
                <a:gd name="connsiteY43" fmla="*/ 10176 h 2939909"/>
                <a:gd name="connsiteX44" fmla="*/ 855213 w 3110733"/>
                <a:gd name="connsiteY44" fmla="*/ 30496 h 2939909"/>
                <a:gd name="connsiteX45" fmla="*/ 784093 w 3110733"/>
                <a:gd name="connsiteY45" fmla="*/ 60976 h 2939909"/>
                <a:gd name="connsiteX46" fmla="*/ 753613 w 3110733"/>
                <a:gd name="connsiteY46" fmla="*/ 91456 h 2939909"/>
                <a:gd name="connsiteX47" fmla="*/ 631693 w 3110733"/>
                <a:gd name="connsiteY47" fmla="*/ 121936 h 2939909"/>
                <a:gd name="connsiteX48" fmla="*/ 499613 w 3110733"/>
                <a:gd name="connsiteY48" fmla="*/ 101616 h 2939909"/>
                <a:gd name="connsiteX49" fmla="*/ 438653 w 3110733"/>
                <a:gd name="connsiteY4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16093 w 3110733"/>
                <a:gd name="connsiteY23" fmla="*/ 355616 h 2939909"/>
                <a:gd name="connsiteX24" fmla="*/ 2765293 w 3110733"/>
                <a:gd name="connsiteY24" fmla="*/ 223536 h 2939909"/>
                <a:gd name="connsiteX25" fmla="*/ 2724653 w 3110733"/>
                <a:gd name="connsiteY25" fmla="*/ 142256 h 2939909"/>
                <a:gd name="connsiteX26" fmla="*/ 2653533 w 3110733"/>
                <a:gd name="connsiteY26" fmla="*/ 81296 h 2939909"/>
                <a:gd name="connsiteX27" fmla="*/ 2460493 w 3110733"/>
                <a:gd name="connsiteY27" fmla="*/ 60976 h 2939909"/>
                <a:gd name="connsiteX28" fmla="*/ 2277613 w 3110733"/>
                <a:gd name="connsiteY28" fmla="*/ 71136 h 2939909"/>
                <a:gd name="connsiteX29" fmla="*/ 2155130 w 3110733"/>
                <a:gd name="connsiteY29" fmla="*/ 124634 h 2939909"/>
                <a:gd name="connsiteX30" fmla="*/ 1935995 w 3110733"/>
                <a:gd name="connsiteY30" fmla="*/ 110742 h 2939909"/>
                <a:gd name="connsiteX31" fmla="*/ 1842150 w 3110733"/>
                <a:gd name="connsiteY31" fmla="*/ 148037 h 2939909"/>
                <a:gd name="connsiteX32" fmla="*/ 1773463 w 3110733"/>
                <a:gd name="connsiteY32" fmla="*/ 173243 h 2939909"/>
                <a:gd name="connsiteX33" fmla="*/ 1668013 w 3110733"/>
                <a:gd name="connsiteY33" fmla="*/ 152416 h 2939909"/>
                <a:gd name="connsiteX34" fmla="*/ 1637533 w 3110733"/>
                <a:gd name="connsiteY34" fmla="*/ 182896 h 2939909"/>
                <a:gd name="connsiteX35" fmla="*/ 1546093 w 3110733"/>
                <a:gd name="connsiteY35" fmla="*/ 172736 h 2939909"/>
                <a:gd name="connsiteX36" fmla="*/ 1515613 w 3110733"/>
                <a:gd name="connsiteY36" fmla="*/ 162576 h 2939909"/>
                <a:gd name="connsiteX37" fmla="*/ 1373373 w 3110733"/>
                <a:gd name="connsiteY37" fmla="*/ 142256 h 2939909"/>
                <a:gd name="connsiteX38" fmla="*/ 1312413 w 3110733"/>
                <a:gd name="connsiteY38" fmla="*/ 121936 h 2939909"/>
                <a:gd name="connsiteX39" fmla="*/ 1251453 w 3110733"/>
                <a:gd name="connsiteY39" fmla="*/ 91456 h 2939909"/>
                <a:gd name="connsiteX40" fmla="*/ 1200653 w 3110733"/>
                <a:gd name="connsiteY40" fmla="*/ 60976 h 2939909"/>
                <a:gd name="connsiteX41" fmla="*/ 1109213 w 3110733"/>
                <a:gd name="connsiteY41" fmla="*/ 30496 h 2939909"/>
                <a:gd name="connsiteX42" fmla="*/ 1078733 w 3110733"/>
                <a:gd name="connsiteY42" fmla="*/ 10176 h 2939909"/>
                <a:gd name="connsiteX43" fmla="*/ 855213 w 3110733"/>
                <a:gd name="connsiteY43" fmla="*/ 30496 h 2939909"/>
                <a:gd name="connsiteX44" fmla="*/ 784093 w 3110733"/>
                <a:gd name="connsiteY44" fmla="*/ 60976 h 2939909"/>
                <a:gd name="connsiteX45" fmla="*/ 753613 w 3110733"/>
                <a:gd name="connsiteY45" fmla="*/ 91456 h 2939909"/>
                <a:gd name="connsiteX46" fmla="*/ 631693 w 3110733"/>
                <a:gd name="connsiteY46" fmla="*/ 121936 h 2939909"/>
                <a:gd name="connsiteX47" fmla="*/ 499613 w 3110733"/>
                <a:gd name="connsiteY47" fmla="*/ 101616 h 2939909"/>
                <a:gd name="connsiteX48" fmla="*/ 438653 w 3110733"/>
                <a:gd name="connsiteY4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816093 w 3110733"/>
                <a:gd name="connsiteY22" fmla="*/ 355616 h 2939909"/>
                <a:gd name="connsiteX23" fmla="*/ 2765293 w 3110733"/>
                <a:gd name="connsiteY23" fmla="*/ 223536 h 2939909"/>
                <a:gd name="connsiteX24" fmla="*/ 2724653 w 3110733"/>
                <a:gd name="connsiteY24" fmla="*/ 142256 h 2939909"/>
                <a:gd name="connsiteX25" fmla="*/ 2653533 w 3110733"/>
                <a:gd name="connsiteY25" fmla="*/ 81296 h 2939909"/>
                <a:gd name="connsiteX26" fmla="*/ 2460493 w 3110733"/>
                <a:gd name="connsiteY26" fmla="*/ 60976 h 2939909"/>
                <a:gd name="connsiteX27" fmla="*/ 2277613 w 3110733"/>
                <a:gd name="connsiteY27" fmla="*/ 71136 h 2939909"/>
                <a:gd name="connsiteX28" fmla="*/ 2155130 w 3110733"/>
                <a:gd name="connsiteY28" fmla="*/ 124634 h 2939909"/>
                <a:gd name="connsiteX29" fmla="*/ 1935995 w 3110733"/>
                <a:gd name="connsiteY29" fmla="*/ 110742 h 2939909"/>
                <a:gd name="connsiteX30" fmla="*/ 1842150 w 3110733"/>
                <a:gd name="connsiteY30" fmla="*/ 148037 h 2939909"/>
                <a:gd name="connsiteX31" fmla="*/ 1773463 w 3110733"/>
                <a:gd name="connsiteY31" fmla="*/ 173243 h 2939909"/>
                <a:gd name="connsiteX32" fmla="*/ 1668013 w 3110733"/>
                <a:gd name="connsiteY32" fmla="*/ 152416 h 2939909"/>
                <a:gd name="connsiteX33" fmla="*/ 1637533 w 3110733"/>
                <a:gd name="connsiteY33" fmla="*/ 182896 h 2939909"/>
                <a:gd name="connsiteX34" fmla="*/ 1546093 w 3110733"/>
                <a:gd name="connsiteY34" fmla="*/ 172736 h 2939909"/>
                <a:gd name="connsiteX35" fmla="*/ 1515613 w 3110733"/>
                <a:gd name="connsiteY35" fmla="*/ 162576 h 2939909"/>
                <a:gd name="connsiteX36" fmla="*/ 1373373 w 3110733"/>
                <a:gd name="connsiteY36" fmla="*/ 142256 h 2939909"/>
                <a:gd name="connsiteX37" fmla="*/ 1312413 w 3110733"/>
                <a:gd name="connsiteY37" fmla="*/ 121936 h 2939909"/>
                <a:gd name="connsiteX38" fmla="*/ 1251453 w 3110733"/>
                <a:gd name="connsiteY38" fmla="*/ 91456 h 2939909"/>
                <a:gd name="connsiteX39" fmla="*/ 1200653 w 3110733"/>
                <a:gd name="connsiteY39" fmla="*/ 60976 h 2939909"/>
                <a:gd name="connsiteX40" fmla="*/ 1109213 w 3110733"/>
                <a:gd name="connsiteY40" fmla="*/ 30496 h 2939909"/>
                <a:gd name="connsiteX41" fmla="*/ 1078733 w 3110733"/>
                <a:gd name="connsiteY41" fmla="*/ 10176 h 2939909"/>
                <a:gd name="connsiteX42" fmla="*/ 855213 w 3110733"/>
                <a:gd name="connsiteY42" fmla="*/ 30496 h 2939909"/>
                <a:gd name="connsiteX43" fmla="*/ 784093 w 3110733"/>
                <a:gd name="connsiteY43" fmla="*/ 60976 h 2939909"/>
                <a:gd name="connsiteX44" fmla="*/ 753613 w 3110733"/>
                <a:gd name="connsiteY44" fmla="*/ 91456 h 2939909"/>
                <a:gd name="connsiteX45" fmla="*/ 631693 w 3110733"/>
                <a:gd name="connsiteY45" fmla="*/ 121936 h 2939909"/>
                <a:gd name="connsiteX46" fmla="*/ 499613 w 3110733"/>
                <a:gd name="connsiteY46" fmla="*/ 101616 h 2939909"/>
                <a:gd name="connsiteX47" fmla="*/ 438653 w 3110733"/>
                <a:gd name="connsiteY4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87213 w 3110733"/>
                <a:gd name="connsiteY20" fmla="*/ 731536 h 2939909"/>
                <a:gd name="connsiteX21" fmla="*/ 2816093 w 3110733"/>
                <a:gd name="connsiteY21" fmla="*/ 355616 h 2939909"/>
                <a:gd name="connsiteX22" fmla="*/ 2765293 w 3110733"/>
                <a:gd name="connsiteY22" fmla="*/ 223536 h 2939909"/>
                <a:gd name="connsiteX23" fmla="*/ 2724653 w 3110733"/>
                <a:gd name="connsiteY23" fmla="*/ 142256 h 2939909"/>
                <a:gd name="connsiteX24" fmla="*/ 2653533 w 3110733"/>
                <a:gd name="connsiteY24" fmla="*/ 81296 h 2939909"/>
                <a:gd name="connsiteX25" fmla="*/ 2460493 w 3110733"/>
                <a:gd name="connsiteY25" fmla="*/ 60976 h 2939909"/>
                <a:gd name="connsiteX26" fmla="*/ 2277613 w 3110733"/>
                <a:gd name="connsiteY26" fmla="*/ 71136 h 2939909"/>
                <a:gd name="connsiteX27" fmla="*/ 2155130 w 3110733"/>
                <a:gd name="connsiteY27" fmla="*/ 124634 h 2939909"/>
                <a:gd name="connsiteX28" fmla="*/ 1935995 w 3110733"/>
                <a:gd name="connsiteY28" fmla="*/ 110742 h 2939909"/>
                <a:gd name="connsiteX29" fmla="*/ 1842150 w 3110733"/>
                <a:gd name="connsiteY29" fmla="*/ 148037 h 2939909"/>
                <a:gd name="connsiteX30" fmla="*/ 1773463 w 3110733"/>
                <a:gd name="connsiteY30" fmla="*/ 173243 h 2939909"/>
                <a:gd name="connsiteX31" fmla="*/ 1668013 w 3110733"/>
                <a:gd name="connsiteY31" fmla="*/ 152416 h 2939909"/>
                <a:gd name="connsiteX32" fmla="*/ 1637533 w 3110733"/>
                <a:gd name="connsiteY32" fmla="*/ 182896 h 2939909"/>
                <a:gd name="connsiteX33" fmla="*/ 1546093 w 3110733"/>
                <a:gd name="connsiteY33" fmla="*/ 172736 h 2939909"/>
                <a:gd name="connsiteX34" fmla="*/ 1515613 w 3110733"/>
                <a:gd name="connsiteY34" fmla="*/ 162576 h 2939909"/>
                <a:gd name="connsiteX35" fmla="*/ 1373373 w 3110733"/>
                <a:gd name="connsiteY35" fmla="*/ 142256 h 2939909"/>
                <a:gd name="connsiteX36" fmla="*/ 1312413 w 3110733"/>
                <a:gd name="connsiteY36" fmla="*/ 121936 h 2939909"/>
                <a:gd name="connsiteX37" fmla="*/ 1251453 w 3110733"/>
                <a:gd name="connsiteY37" fmla="*/ 91456 h 2939909"/>
                <a:gd name="connsiteX38" fmla="*/ 1200653 w 3110733"/>
                <a:gd name="connsiteY38" fmla="*/ 60976 h 2939909"/>
                <a:gd name="connsiteX39" fmla="*/ 1109213 w 3110733"/>
                <a:gd name="connsiteY39" fmla="*/ 30496 h 2939909"/>
                <a:gd name="connsiteX40" fmla="*/ 1078733 w 3110733"/>
                <a:gd name="connsiteY40" fmla="*/ 10176 h 2939909"/>
                <a:gd name="connsiteX41" fmla="*/ 855213 w 3110733"/>
                <a:gd name="connsiteY41" fmla="*/ 30496 h 2939909"/>
                <a:gd name="connsiteX42" fmla="*/ 784093 w 3110733"/>
                <a:gd name="connsiteY42" fmla="*/ 60976 h 2939909"/>
                <a:gd name="connsiteX43" fmla="*/ 753613 w 3110733"/>
                <a:gd name="connsiteY43" fmla="*/ 91456 h 2939909"/>
                <a:gd name="connsiteX44" fmla="*/ 631693 w 3110733"/>
                <a:gd name="connsiteY44" fmla="*/ 121936 h 2939909"/>
                <a:gd name="connsiteX45" fmla="*/ 499613 w 3110733"/>
                <a:gd name="connsiteY45" fmla="*/ 101616 h 2939909"/>
                <a:gd name="connsiteX46" fmla="*/ 438653 w 3110733"/>
                <a:gd name="connsiteY4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87213 w 3110733"/>
                <a:gd name="connsiteY19" fmla="*/ 731536 h 2939909"/>
                <a:gd name="connsiteX20" fmla="*/ 2816093 w 3110733"/>
                <a:gd name="connsiteY20" fmla="*/ 355616 h 2939909"/>
                <a:gd name="connsiteX21" fmla="*/ 2765293 w 3110733"/>
                <a:gd name="connsiteY21" fmla="*/ 223536 h 2939909"/>
                <a:gd name="connsiteX22" fmla="*/ 2724653 w 3110733"/>
                <a:gd name="connsiteY22" fmla="*/ 142256 h 2939909"/>
                <a:gd name="connsiteX23" fmla="*/ 2653533 w 3110733"/>
                <a:gd name="connsiteY23" fmla="*/ 81296 h 2939909"/>
                <a:gd name="connsiteX24" fmla="*/ 2460493 w 3110733"/>
                <a:gd name="connsiteY24" fmla="*/ 60976 h 2939909"/>
                <a:gd name="connsiteX25" fmla="*/ 2277613 w 3110733"/>
                <a:gd name="connsiteY25" fmla="*/ 71136 h 2939909"/>
                <a:gd name="connsiteX26" fmla="*/ 2155130 w 3110733"/>
                <a:gd name="connsiteY26" fmla="*/ 124634 h 2939909"/>
                <a:gd name="connsiteX27" fmla="*/ 1935995 w 3110733"/>
                <a:gd name="connsiteY27" fmla="*/ 110742 h 2939909"/>
                <a:gd name="connsiteX28" fmla="*/ 1842150 w 3110733"/>
                <a:gd name="connsiteY28" fmla="*/ 148037 h 2939909"/>
                <a:gd name="connsiteX29" fmla="*/ 1773463 w 3110733"/>
                <a:gd name="connsiteY29" fmla="*/ 173243 h 2939909"/>
                <a:gd name="connsiteX30" fmla="*/ 1668013 w 3110733"/>
                <a:gd name="connsiteY30" fmla="*/ 152416 h 2939909"/>
                <a:gd name="connsiteX31" fmla="*/ 1637533 w 3110733"/>
                <a:gd name="connsiteY31" fmla="*/ 182896 h 2939909"/>
                <a:gd name="connsiteX32" fmla="*/ 1546093 w 3110733"/>
                <a:gd name="connsiteY32" fmla="*/ 172736 h 2939909"/>
                <a:gd name="connsiteX33" fmla="*/ 1515613 w 3110733"/>
                <a:gd name="connsiteY33" fmla="*/ 162576 h 2939909"/>
                <a:gd name="connsiteX34" fmla="*/ 1373373 w 3110733"/>
                <a:gd name="connsiteY34" fmla="*/ 142256 h 2939909"/>
                <a:gd name="connsiteX35" fmla="*/ 1312413 w 3110733"/>
                <a:gd name="connsiteY35" fmla="*/ 121936 h 2939909"/>
                <a:gd name="connsiteX36" fmla="*/ 1251453 w 3110733"/>
                <a:gd name="connsiteY36" fmla="*/ 91456 h 2939909"/>
                <a:gd name="connsiteX37" fmla="*/ 1200653 w 3110733"/>
                <a:gd name="connsiteY37" fmla="*/ 60976 h 2939909"/>
                <a:gd name="connsiteX38" fmla="*/ 1109213 w 3110733"/>
                <a:gd name="connsiteY38" fmla="*/ 30496 h 2939909"/>
                <a:gd name="connsiteX39" fmla="*/ 1078733 w 3110733"/>
                <a:gd name="connsiteY39" fmla="*/ 10176 h 2939909"/>
                <a:gd name="connsiteX40" fmla="*/ 855213 w 3110733"/>
                <a:gd name="connsiteY40" fmla="*/ 30496 h 2939909"/>
                <a:gd name="connsiteX41" fmla="*/ 784093 w 3110733"/>
                <a:gd name="connsiteY41" fmla="*/ 60976 h 2939909"/>
                <a:gd name="connsiteX42" fmla="*/ 753613 w 3110733"/>
                <a:gd name="connsiteY42" fmla="*/ 91456 h 2939909"/>
                <a:gd name="connsiteX43" fmla="*/ 631693 w 3110733"/>
                <a:gd name="connsiteY43" fmla="*/ 121936 h 2939909"/>
                <a:gd name="connsiteX44" fmla="*/ 499613 w 3110733"/>
                <a:gd name="connsiteY44" fmla="*/ 101616 h 2939909"/>
                <a:gd name="connsiteX45" fmla="*/ 438653 w 3110733"/>
                <a:gd name="connsiteY4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97373 w 3110733"/>
                <a:gd name="connsiteY17" fmla="*/ 944896 h 2939909"/>
                <a:gd name="connsiteX18" fmla="*/ 2887213 w 3110733"/>
                <a:gd name="connsiteY18" fmla="*/ 731536 h 2939909"/>
                <a:gd name="connsiteX19" fmla="*/ 2816093 w 3110733"/>
                <a:gd name="connsiteY19" fmla="*/ 355616 h 2939909"/>
                <a:gd name="connsiteX20" fmla="*/ 2765293 w 3110733"/>
                <a:gd name="connsiteY20" fmla="*/ 223536 h 2939909"/>
                <a:gd name="connsiteX21" fmla="*/ 2724653 w 3110733"/>
                <a:gd name="connsiteY21" fmla="*/ 142256 h 2939909"/>
                <a:gd name="connsiteX22" fmla="*/ 2653533 w 3110733"/>
                <a:gd name="connsiteY22" fmla="*/ 81296 h 2939909"/>
                <a:gd name="connsiteX23" fmla="*/ 2460493 w 3110733"/>
                <a:gd name="connsiteY23" fmla="*/ 60976 h 2939909"/>
                <a:gd name="connsiteX24" fmla="*/ 2277613 w 3110733"/>
                <a:gd name="connsiteY24" fmla="*/ 71136 h 2939909"/>
                <a:gd name="connsiteX25" fmla="*/ 2155130 w 3110733"/>
                <a:gd name="connsiteY25" fmla="*/ 124634 h 2939909"/>
                <a:gd name="connsiteX26" fmla="*/ 1935995 w 3110733"/>
                <a:gd name="connsiteY26" fmla="*/ 110742 h 2939909"/>
                <a:gd name="connsiteX27" fmla="*/ 1842150 w 3110733"/>
                <a:gd name="connsiteY27" fmla="*/ 148037 h 2939909"/>
                <a:gd name="connsiteX28" fmla="*/ 1773463 w 3110733"/>
                <a:gd name="connsiteY28" fmla="*/ 173243 h 2939909"/>
                <a:gd name="connsiteX29" fmla="*/ 1668013 w 3110733"/>
                <a:gd name="connsiteY29" fmla="*/ 152416 h 2939909"/>
                <a:gd name="connsiteX30" fmla="*/ 1637533 w 3110733"/>
                <a:gd name="connsiteY30" fmla="*/ 182896 h 2939909"/>
                <a:gd name="connsiteX31" fmla="*/ 1546093 w 3110733"/>
                <a:gd name="connsiteY31" fmla="*/ 172736 h 2939909"/>
                <a:gd name="connsiteX32" fmla="*/ 1515613 w 3110733"/>
                <a:gd name="connsiteY32" fmla="*/ 162576 h 2939909"/>
                <a:gd name="connsiteX33" fmla="*/ 1373373 w 3110733"/>
                <a:gd name="connsiteY33" fmla="*/ 142256 h 2939909"/>
                <a:gd name="connsiteX34" fmla="*/ 1312413 w 3110733"/>
                <a:gd name="connsiteY34" fmla="*/ 121936 h 2939909"/>
                <a:gd name="connsiteX35" fmla="*/ 1251453 w 3110733"/>
                <a:gd name="connsiteY35" fmla="*/ 91456 h 2939909"/>
                <a:gd name="connsiteX36" fmla="*/ 1200653 w 3110733"/>
                <a:gd name="connsiteY36" fmla="*/ 60976 h 2939909"/>
                <a:gd name="connsiteX37" fmla="*/ 1109213 w 3110733"/>
                <a:gd name="connsiteY37" fmla="*/ 30496 h 2939909"/>
                <a:gd name="connsiteX38" fmla="*/ 1078733 w 3110733"/>
                <a:gd name="connsiteY38" fmla="*/ 10176 h 2939909"/>
                <a:gd name="connsiteX39" fmla="*/ 855213 w 3110733"/>
                <a:gd name="connsiteY39" fmla="*/ 30496 h 2939909"/>
                <a:gd name="connsiteX40" fmla="*/ 784093 w 3110733"/>
                <a:gd name="connsiteY40" fmla="*/ 60976 h 2939909"/>
                <a:gd name="connsiteX41" fmla="*/ 753613 w 3110733"/>
                <a:gd name="connsiteY41" fmla="*/ 91456 h 2939909"/>
                <a:gd name="connsiteX42" fmla="*/ 631693 w 3110733"/>
                <a:gd name="connsiteY42" fmla="*/ 121936 h 2939909"/>
                <a:gd name="connsiteX43" fmla="*/ 499613 w 3110733"/>
                <a:gd name="connsiteY43" fmla="*/ 101616 h 2939909"/>
                <a:gd name="connsiteX44" fmla="*/ 438653 w 3110733"/>
                <a:gd name="connsiteY4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87213 w 3110733"/>
                <a:gd name="connsiteY17" fmla="*/ 731536 h 2939909"/>
                <a:gd name="connsiteX18" fmla="*/ 2816093 w 3110733"/>
                <a:gd name="connsiteY18" fmla="*/ 355616 h 2939909"/>
                <a:gd name="connsiteX19" fmla="*/ 2765293 w 3110733"/>
                <a:gd name="connsiteY19" fmla="*/ 223536 h 2939909"/>
                <a:gd name="connsiteX20" fmla="*/ 2724653 w 3110733"/>
                <a:gd name="connsiteY20" fmla="*/ 142256 h 2939909"/>
                <a:gd name="connsiteX21" fmla="*/ 2653533 w 3110733"/>
                <a:gd name="connsiteY21" fmla="*/ 81296 h 2939909"/>
                <a:gd name="connsiteX22" fmla="*/ 2460493 w 3110733"/>
                <a:gd name="connsiteY22" fmla="*/ 60976 h 2939909"/>
                <a:gd name="connsiteX23" fmla="*/ 2277613 w 3110733"/>
                <a:gd name="connsiteY23" fmla="*/ 71136 h 2939909"/>
                <a:gd name="connsiteX24" fmla="*/ 2155130 w 3110733"/>
                <a:gd name="connsiteY24" fmla="*/ 124634 h 2939909"/>
                <a:gd name="connsiteX25" fmla="*/ 1935995 w 3110733"/>
                <a:gd name="connsiteY25" fmla="*/ 110742 h 2939909"/>
                <a:gd name="connsiteX26" fmla="*/ 1842150 w 3110733"/>
                <a:gd name="connsiteY26" fmla="*/ 148037 h 2939909"/>
                <a:gd name="connsiteX27" fmla="*/ 1773463 w 3110733"/>
                <a:gd name="connsiteY27" fmla="*/ 173243 h 2939909"/>
                <a:gd name="connsiteX28" fmla="*/ 1668013 w 3110733"/>
                <a:gd name="connsiteY28" fmla="*/ 152416 h 2939909"/>
                <a:gd name="connsiteX29" fmla="*/ 1637533 w 3110733"/>
                <a:gd name="connsiteY29" fmla="*/ 182896 h 2939909"/>
                <a:gd name="connsiteX30" fmla="*/ 1546093 w 3110733"/>
                <a:gd name="connsiteY30" fmla="*/ 172736 h 2939909"/>
                <a:gd name="connsiteX31" fmla="*/ 1515613 w 3110733"/>
                <a:gd name="connsiteY31" fmla="*/ 162576 h 2939909"/>
                <a:gd name="connsiteX32" fmla="*/ 1373373 w 3110733"/>
                <a:gd name="connsiteY32" fmla="*/ 142256 h 2939909"/>
                <a:gd name="connsiteX33" fmla="*/ 1312413 w 3110733"/>
                <a:gd name="connsiteY33" fmla="*/ 121936 h 2939909"/>
                <a:gd name="connsiteX34" fmla="*/ 1251453 w 3110733"/>
                <a:gd name="connsiteY34" fmla="*/ 91456 h 2939909"/>
                <a:gd name="connsiteX35" fmla="*/ 1200653 w 3110733"/>
                <a:gd name="connsiteY35" fmla="*/ 60976 h 2939909"/>
                <a:gd name="connsiteX36" fmla="*/ 1109213 w 3110733"/>
                <a:gd name="connsiteY36" fmla="*/ 30496 h 2939909"/>
                <a:gd name="connsiteX37" fmla="*/ 1078733 w 3110733"/>
                <a:gd name="connsiteY37" fmla="*/ 10176 h 2939909"/>
                <a:gd name="connsiteX38" fmla="*/ 855213 w 3110733"/>
                <a:gd name="connsiteY38" fmla="*/ 30496 h 2939909"/>
                <a:gd name="connsiteX39" fmla="*/ 784093 w 3110733"/>
                <a:gd name="connsiteY39" fmla="*/ 60976 h 2939909"/>
                <a:gd name="connsiteX40" fmla="*/ 753613 w 3110733"/>
                <a:gd name="connsiteY40" fmla="*/ 91456 h 2939909"/>
                <a:gd name="connsiteX41" fmla="*/ 631693 w 3110733"/>
                <a:gd name="connsiteY41" fmla="*/ 121936 h 2939909"/>
                <a:gd name="connsiteX42" fmla="*/ 499613 w 3110733"/>
                <a:gd name="connsiteY42" fmla="*/ 101616 h 2939909"/>
                <a:gd name="connsiteX43" fmla="*/ 438653 w 3110733"/>
                <a:gd name="connsiteY4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108612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2887213 w 3110733"/>
                <a:gd name="connsiteY15" fmla="*/ 731536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62793 w 3110733"/>
                <a:gd name="connsiteY15" fmla="*/ 452084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208999 h 3067612"/>
                <a:gd name="connsiteX1" fmla="*/ 93213 w 3110733"/>
                <a:gd name="connsiteY1" fmla="*/ 280119 h 3067612"/>
                <a:gd name="connsiteX2" fmla="*/ 52573 w 3110733"/>
                <a:gd name="connsiteY2" fmla="*/ 290279 h 3067612"/>
                <a:gd name="connsiteX3" fmla="*/ 1773 w 3110733"/>
                <a:gd name="connsiteY3" fmla="*/ 310599 h 3067612"/>
                <a:gd name="connsiteX4" fmla="*/ 271653 w 3110733"/>
                <a:gd name="connsiteY4" fmla="*/ 1054714 h 3067612"/>
                <a:gd name="connsiteX5" fmla="*/ 622786 w 3110733"/>
                <a:gd name="connsiteY5" fmla="*/ 1438395 h 3067612"/>
                <a:gd name="connsiteX6" fmla="*/ 680350 w 3110733"/>
                <a:gd name="connsiteY6" fmla="*/ 2175030 h 3067612"/>
                <a:gd name="connsiteX7" fmla="*/ 1446038 w 3110733"/>
                <a:gd name="connsiteY7" fmla="*/ 2031126 h 3067612"/>
                <a:gd name="connsiteX8" fmla="*/ 1554993 w 3110733"/>
                <a:gd name="connsiteY8" fmla="*/ 2480495 h 3067612"/>
                <a:gd name="connsiteX9" fmla="*/ 1760788 w 3110733"/>
                <a:gd name="connsiteY9" fmla="*/ 2986288 h 3067612"/>
                <a:gd name="connsiteX10" fmla="*/ 2337075 w 3110733"/>
                <a:gd name="connsiteY10" fmla="*/ 3067550 h 3067612"/>
                <a:gd name="connsiteX11" fmla="*/ 2805933 w 3110733"/>
                <a:gd name="connsiteY11" fmla="*/ 3002999 h 3067612"/>
                <a:gd name="connsiteX12" fmla="*/ 3110733 w 3110733"/>
                <a:gd name="connsiteY12" fmla="*/ 2261319 h 3067612"/>
                <a:gd name="connsiteX13" fmla="*/ 3100573 w 3110733"/>
                <a:gd name="connsiteY13" fmla="*/ 1997159 h 3067612"/>
                <a:gd name="connsiteX14" fmla="*/ 3100573 w 3110733"/>
                <a:gd name="connsiteY14" fmla="*/ 1255479 h 3067612"/>
                <a:gd name="connsiteX15" fmla="*/ 3062793 w 3110733"/>
                <a:gd name="connsiteY15" fmla="*/ 579787 h 3067612"/>
                <a:gd name="connsiteX16" fmla="*/ 2816093 w 3110733"/>
                <a:gd name="connsiteY16" fmla="*/ 483319 h 3067612"/>
                <a:gd name="connsiteX17" fmla="*/ 2978117 w 3110733"/>
                <a:gd name="connsiteY17" fmla="*/ 3241 h 3067612"/>
                <a:gd name="connsiteX18" fmla="*/ 2724653 w 3110733"/>
                <a:gd name="connsiteY18" fmla="*/ 269959 h 3067612"/>
                <a:gd name="connsiteX19" fmla="*/ 2653533 w 3110733"/>
                <a:gd name="connsiteY19" fmla="*/ 208999 h 3067612"/>
                <a:gd name="connsiteX20" fmla="*/ 2460493 w 3110733"/>
                <a:gd name="connsiteY20" fmla="*/ 188679 h 3067612"/>
                <a:gd name="connsiteX21" fmla="*/ 2277613 w 3110733"/>
                <a:gd name="connsiteY21" fmla="*/ 198839 h 3067612"/>
                <a:gd name="connsiteX22" fmla="*/ 2155130 w 3110733"/>
                <a:gd name="connsiteY22" fmla="*/ 252337 h 3067612"/>
                <a:gd name="connsiteX23" fmla="*/ 1935995 w 3110733"/>
                <a:gd name="connsiteY23" fmla="*/ 238445 h 3067612"/>
                <a:gd name="connsiteX24" fmla="*/ 1842150 w 3110733"/>
                <a:gd name="connsiteY24" fmla="*/ 275740 h 3067612"/>
                <a:gd name="connsiteX25" fmla="*/ 1773463 w 3110733"/>
                <a:gd name="connsiteY25" fmla="*/ 300946 h 3067612"/>
                <a:gd name="connsiteX26" fmla="*/ 1668013 w 3110733"/>
                <a:gd name="connsiteY26" fmla="*/ 280119 h 3067612"/>
                <a:gd name="connsiteX27" fmla="*/ 1637533 w 3110733"/>
                <a:gd name="connsiteY27" fmla="*/ 310599 h 3067612"/>
                <a:gd name="connsiteX28" fmla="*/ 1546093 w 3110733"/>
                <a:gd name="connsiteY28" fmla="*/ 300439 h 3067612"/>
                <a:gd name="connsiteX29" fmla="*/ 1515613 w 3110733"/>
                <a:gd name="connsiteY29" fmla="*/ 290279 h 3067612"/>
                <a:gd name="connsiteX30" fmla="*/ 1373373 w 3110733"/>
                <a:gd name="connsiteY30" fmla="*/ 269959 h 3067612"/>
                <a:gd name="connsiteX31" fmla="*/ 1312413 w 3110733"/>
                <a:gd name="connsiteY31" fmla="*/ 249639 h 3067612"/>
                <a:gd name="connsiteX32" fmla="*/ 1251453 w 3110733"/>
                <a:gd name="connsiteY32" fmla="*/ 219159 h 3067612"/>
                <a:gd name="connsiteX33" fmla="*/ 1200653 w 3110733"/>
                <a:gd name="connsiteY33" fmla="*/ 188679 h 3067612"/>
                <a:gd name="connsiteX34" fmla="*/ 1109213 w 3110733"/>
                <a:gd name="connsiteY34" fmla="*/ 158199 h 3067612"/>
                <a:gd name="connsiteX35" fmla="*/ 1078733 w 3110733"/>
                <a:gd name="connsiteY35" fmla="*/ 137879 h 3067612"/>
                <a:gd name="connsiteX36" fmla="*/ 855213 w 3110733"/>
                <a:gd name="connsiteY36" fmla="*/ 158199 h 3067612"/>
                <a:gd name="connsiteX37" fmla="*/ 784093 w 3110733"/>
                <a:gd name="connsiteY37" fmla="*/ 188679 h 3067612"/>
                <a:gd name="connsiteX38" fmla="*/ 753613 w 3110733"/>
                <a:gd name="connsiteY38" fmla="*/ 219159 h 3067612"/>
                <a:gd name="connsiteX39" fmla="*/ 631693 w 3110733"/>
                <a:gd name="connsiteY39" fmla="*/ 249639 h 3067612"/>
                <a:gd name="connsiteX40" fmla="*/ 499613 w 3110733"/>
                <a:gd name="connsiteY40" fmla="*/ 229319 h 3067612"/>
                <a:gd name="connsiteX41" fmla="*/ 438653 w 3110733"/>
                <a:gd name="connsiteY41" fmla="*/ 208999 h 3067612"/>
                <a:gd name="connsiteX0" fmla="*/ 438653 w 3110733"/>
                <a:gd name="connsiteY0" fmla="*/ 295170 h 3153783"/>
                <a:gd name="connsiteX1" fmla="*/ 93213 w 3110733"/>
                <a:gd name="connsiteY1" fmla="*/ 366290 h 3153783"/>
                <a:gd name="connsiteX2" fmla="*/ 52573 w 3110733"/>
                <a:gd name="connsiteY2" fmla="*/ 376450 h 3153783"/>
                <a:gd name="connsiteX3" fmla="*/ 1773 w 3110733"/>
                <a:gd name="connsiteY3" fmla="*/ 396770 h 3153783"/>
                <a:gd name="connsiteX4" fmla="*/ 271653 w 3110733"/>
                <a:gd name="connsiteY4" fmla="*/ 1140885 h 3153783"/>
                <a:gd name="connsiteX5" fmla="*/ 622786 w 3110733"/>
                <a:gd name="connsiteY5" fmla="*/ 1524566 h 3153783"/>
                <a:gd name="connsiteX6" fmla="*/ 680350 w 3110733"/>
                <a:gd name="connsiteY6" fmla="*/ 2261201 h 3153783"/>
                <a:gd name="connsiteX7" fmla="*/ 1446038 w 3110733"/>
                <a:gd name="connsiteY7" fmla="*/ 2117297 h 3153783"/>
                <a:gd name="connsiteX8" fmla="*/ 1554993 w 3110733"/>
                <a:gd name="connsiteY8" fmla="*/ 2566666 h 3153783"/>
                <a:gd name="connsiteX9" fmla="*/ 1760788 w 3110733"/>
                <a:gd name="connsiteY9" fmla="*/ 3072459 h 3153783"/>
                <a:gd name="connsiteX10" fmla="*/ 2337075 w 3110733"/>
                <a:gd name="connsiteY10" fmla="*/ 3153721 h 3153783"/>
                <a:gd name="connsiteX11" fmla="*/ 2805933 w 3110733"/>
                <a:gd name="connsiteY11" fmla="*/ 3089170 h 3153783"/>
                <a:gd name="connsiteX12" fmla="*/ 3110733 w 3110733"/>
                <a:gd name="connsiteY12" fmla="*/ 2347490 h 3153783"/>
                <a:gd name="connsiteX13" fmla="*/ 3100573 w 3110733"/>
                <a:gd name="connsiteY13" fmla="*/ 2083330 h 3153783"/>
                <a:gd name="connsiteX14" fmla="*/ 3100573 w 3110733"/>
                <a:gd name="connsiteY14" fmla="*/ 1341650 h 3153783"/>
                <a:gd name="connsiteX15" fmla="*/ 3062793 w 3110733"/>
                <a:gd name="connsiteY15" fmla="*/ 665958 h 3153783"/>
                <a:gd name="connsiteX16" fmla="*/ 2816093 w 3110733"/>
                <a:gd name="connsiteY16" fmla="*/ 569490 h 3153783"/>
                <a:gd name="connsiteX17" fmla="*/ 2978117 w 3110733"/>
                <a:gd name="connsiteY17" fmla="*/ 89412 h 3153783"/>
                <a:gd name="connsiteX18" fmla="*/ 2724653 w 3110733"/>
                <a:gd name="connsiteY18" fmla="*/ 356130 h 3153783"/>
                <a:gd name="connsiteX19" fmla="*/ 2653533 w 3110733"/>
                <a:gd name="connsiteY19" fmla="*/ 295170 h 3153783"/>
                <a:gd name="connsiteX20" fmla="*/ 2460493 w 3110733"/>
                <a:gd name="connsiteY20" fmla="*/ 274850 h 3153783"/>
                <a:gd name="connsiteX21" fmla="*/ 1873246 w 3110733"/>
                <a:gd name="connsiteY21" fmla="*/ 285 h 3153783"/>
                <a:gd name="connsiteX22" fmla="*/ 2155130 w 3110733"/>
                <a:gd name="connsiteY22" fmla="*/ 338508 h 3153783"/>
                <a:gd name="connsiteX23" fmla="*/ 1935995 w 3110733"/>
                <a:gd name="connsiteY23" fmla="*/ 324616 h 3153783"/>
                <a:gd name="connsiteX24" fmla="*/ 1842150 w 3110733"/>
                <a:gd name="connsiteY24" fmla="*/ 361911 h 3153783"/>
                <a:gd name="connsiteX25" fmla="*/ 1773463 w 3110733"/>
                <a:gd name="connsiteY25" fmla="*/ 387117 h 3153783"/>
                <a:gd name="connsiteX26" fmla="*/ 1668013 w 3110733"/>
                <a:gd name="connsiteY26" fmla="*/ 366290 h 3153783"/>
                <a:gd name="connsiteX27" fmla="*/ 1637533 w 3110733"/>
                <a:gd name="connsiteY27" fmla="*/ 396770 h 3153783"/>
                <a:gd name="connsiteX28" fmla="*/ 1546093 w 3110733"/>
                <a:gd name="connsiteY28" fmla="*/ 386610 h 3153783"/>
                <a:gd name="connsiteX29" fmla="*/ 1515613 w 3110733"/>
                <a:gd name="connsiteY29" fmla="*/ 376450 h 3153783"/>
                <a:gd name="connsiteX30" fmla="*/ 1373373 w 3110733"/>
                <a:gd name="connsiteY30" fmla="*/ 356130 h 3153783"/>
                <a:gd name="connsiteX31" fmla="*/ 1312413 w 3110733"/>
                <a:gd name="connsiteY31" fmla="*/ 335810 h 3153783"/>
                <a:gd name="connsiteX32" fmla="*/ 1251453 w 3110733"/>
                <a:gd name="connsiteY32" fmla="*/ 305330 h 3153783"/>
                <a:gd name="connsiteX33" fmla="*/ 1200653 w 3110733"/>
                <a:gd name="connsiteY33" fmla="*/ 274850 h 3153783"/>
                <a:gd name="connsiteX34" fmla="*/ 1109213 w 3110733"/>
                <a:gd name="connsiteY34" fmla="*/ 244370 h 3153783"/>
                <a:gd name="connsiteX35" fmla="*/ 1078733 w 3110733"/>
                <a:gd name="connsiteY35" fmla="*/ 224050 h 3153783"/>
                <a:gd name="connsiteX36" fmla="*/ 855213 w 3110733"/>
                <a:gd name="connsiteY36" fmla="*/ 244370 h 3153783"/>
                <a:gd name="connsiteX37" fmla="*/ 784093 w 3110733"/>
                <a:gd name="connsiteY37" fmla="*/ 274850 h 3153783"/>
                <a:gd name="connsiteX38" fmla="*/ 753613 w 3110733"/>
                <a:gd name="connsiteY38" fmla="*/ 305330 h 3153783"/>
                <a:gd name="connsiteX39" fmla="*/ 631693 w 3110733"/>
                <a:gd name="connsiteY39" fmla="*/ 335810 h 3153783"/>
                <a:gd name="connsiteX40" fmla="*/ 499613 w 3110733"/>
                <a:gd name="connsiteY40" fmla="*/ 315490 h 3153783"/>
                <a:gd name="connsiteX41" fmla="*/ 438653 w 3110733"/>
                <a:gd name="connsiteY41" fmla="*/ 295170 h 3153783"/>
                <a:gd name="connsiteX0" fmla="*/ 438653 w 3110733"/>
                <a:gd name="connsiteY0" fmla="*/ 295043 h 3153656"/>
                <a:gd name="connsiteX1" fmla="*/ 93213 w 3110733"/>
                <a:gd name="connsiteY1" fmla="*/ 366163 h 3153656"/>
                <a:gd name="connsiteX2" fmla="*/ 52573 w 3110733"/>
                <a:gd name="connsiteY2" fmla="*/ 376323 h 3153656"/>
                <a:gd name="connsiteX3" fmla="*/ 1773 w 3110733"/>
                <a:gd name="connsiteY3" fmla="*/ 396643 h 3153656"/>
                <a:gd name="connsiteX4" fmla="*/ 271653 w 3110733"/>
                <a:gd name="connsiteY4" fmla="*/ 1140758 h 3153656"/>
                <a:gd name="connsiteX5" fmla="*/ 622786 w 3110733"/>
                <a:gd name="connsiteY5" fmla="*/ 1524439 h 3153656"/>
                <a:gd name="connsiteX6" fmla="*/ 680350 w 3110733"/>
                <a:gd name="connsiteY6" fmla="*/ 2261074 h 3153656"/>
                <a:gd name="connsiteX7" fmla="*/ 1446038 w 3110733"/>
                <a:gd name="connsiteY7" fmla="*/ 2117170 h 3153656"/>
                <a:gd name="connsiteX8" fmla="*/ 1554993 w 3110733"/>
                <a:gd name="connsiteY8" fmla="*/ 2566539 h 3153656"/>
                <a:gd name="connsiteX9" fmla="*/ 1760788 w 3110733"/>
                <a:gd name="connsiteY9" fmla="*/ 3072332 h 3153656"/>
                <a:gd name="connsiteX10" fmla="*/ 2337075 w 3110733"/>
                <a:gd name="connsiteY10" fmla="*/ 3153594 h 3153656"/>
                <a:gd name="connsiteX11" fmla="*/ 2805933 w 3110733"/>
                <a:gd name="connsiteY11" fmla="*/ 3089043 h 3153656"/>
                <a:gd name="connsiteX12" fmla="*/ 3110733 w 3110733"/>
                <a:gd name="connsiteY12" fmla="*/ 2347363 h 3153656"/>
                <a:gd name="connsiteX13" fmla="*/ 3100573 w 3110733"/>
                <a:gd name="connsiteY13" fmla="*/ 2083203 h 3153656"/>
                <a:gd name="connsiteX14" fmla="*/ 3100573 w 3110733"/>
                <a:gd name="connsiteY14" fmla="*/ 1341523 h 3153656"/>
                <a:gd name="connsiteX15" fmla="*/ 3062793 w 3110733"/>
                <a:gd name="connsiteY15" fmla="*/ 665831 h 3153656"/>
                <a:gd name="connsiteX16" fmla="*/ 2816093 w 3110733"/>
                <a:gd name="connsiteY16" fmla="*/ 569363 h 3153656"/>
                <a:gd name="connsiteX17" fmla="*/ 2978117 w 3110733"/>
                <a:gd name="connsiteY17" fmla="*/ 89285 h 3153656"/>
                <a:gd name="connsiteX18" fmla="*/ 2724653 w 3110733"/>
                <a:gd name="connsiteY18" fmla="*/ 356003 h 3153656"/>
                <a:gd name="connsiteX19" fmla="*/ 2653533 w 3110733"/>
                <a:gd name="connsiteY19" fmla="*/ 295043 h 3153656"/>
                <a:gd name="connsiteX20" fmla="*/ 1873246 w 3110733"/>
                <a:gd name="connsiteY20" fmla="*/ 158 h 3153656"/>
                <a:gd name="connsiteX21" fmla="*/ 2155130 w 3110733"/>
                <a:gd name="connsiteY21" fmla="*/ 338381 h 3153656"/>
                <a:gd name="connsiteX22" fmla="*/ 1935995 w 3110733"/>
                <a:gd name="connsiteY22" fmla="*/ 324489 h 3153656"/>
                <a:gd name="connsiteX23" fmla="*/ 1842150 w 3110733"/>
                <a:gd name="connsiteY23" fmla="*/ 361784 h 3153656"/>
                <a:gd name="connsiteX24" fmla="*/ 1773463 w 3110733"/>
                <a:gd name="connsiteY24" fmla="*/ 386990 h 3153656"/>
                <a:gd name="connsiteX25" fmla="*/ 1668013 w 3110733"/>
                <a:gd name="connsiteY25" fmla="*/ 366163 h 3153656"/>
                <a:gd name="connsiteX26" fmla="*/ 1637533 w 3110733"/>
                <a:gd name="connsiteY26" fmla="*/ 396643 h 3153656"/>
                <a:gd name="connsiteX27" fmla="*/ 1546093 w 3110733"/>
                <a:gd name="connsiteY27" fmla="*/ 386483 h 3153656"/>
                <a:gd name="connsiteX28" fmla="*/ 1515613 w 3110733"/>
                <a:gd name="connsiteY28" fmla="*/ 376323 h 3153656"/>
                <a:gd name="connsiteX29" fmla="*/ 1373373 w 3110733"/>
                <a:gd name="connsiteY29" fmla="*/ 356003 h 3153656"/>
                <a:gd name="connsiteX30" fmla="*/ 1312413 w 3110733"/>
                <a:gd name="connsiteY30" fmla="*/ 335683 h 3153656"/>
                <a:gd name="connsiteX31" fmla="*/ 1251453 w 3110733"/>
                <a:gd name="connsiteY31" fmla="*/ 305203 h 3153656"/>
                <a:gd name="connsiteX32" fmla="*/ 1200653 w 3110733"/>
                <a:gd name="connsiteY32" fmla="*/ 274723 h 3153656"/>
                <a:gd name="connsiteX33" fmla="*/ 1109213 w 3110733"/>
                <a:gd name="connsiteY33" fmla="*/ 244243 h 3153656"/>
                <a:gd name="connsiteX34" fmla="*/ 1078733 w 3110733"/>
                <a:gd name="connsiteY34" fmla="*/ 223923 h 3153656"/>
                <a:gd name="connsiteX35" fmla="*/ 855213 w 3110733"/>
                <a:gd name="connsiteY35" fmla="*/ 244243 h 3153656"/>
                <a:gd name="connsiteX36" fmla="*/ 784093 w 3110733"/>
                <a:gd name="connsiteY36" fmla="*/ 274723 h 3153656"/>
                <a:gd name="connsiteX37" fmla="*/ 753613 w 3110733"/>
                <a:gd name="connsiteY37" fmla="*/ 305203 h 3153656"/>
                <a:gd name="connsiteX38" fmla="*/ 631693 w 3110733"/>
                <a:gd name="connsiteY38" fmla="*/ 335683 h 3153656"/>
                <a:gd name="connsiteX39" fmla="*/ 499613 w 3110733"/>
                <a:gd name="connsiteY39" fmla="*/ 315363 h 3153656"/>
                <a:gd name="connsiteX40" fmla="*/ 438653 w 3110733"/>
                <a:gd name="connsiteY40" fmla="*/ 295043 h 3153656"/>
                <a:gd name="connsiteX0" fmla="*/ 438653 w 3110733"/>
                <a:gd name="connsiteY0" fmla="*/ 294902 h 3153515"/>
                <a:gd name="connsiteX1" fmla="*/ 93213 w 3110733"/>
                <a:gd name="connsiteY1" fmla="*/ 366022 h 3153515"/>
                <a:gd name="connsiteX2" fmla="*/ 52573 w 3110733"/>
                <a:gd name="connsiteY2" fmla="*/ 376182 h 3153515"/>
                <a:gd name="connsiteX3" fmla="*/ 1773 w 3110733"/>
                <a:gd name="connsiteY3" fmla="*/ 396502 h 3153515"/>
                <a:gd name="connsiteX4" fmla="*/ 271653 w 3110733"/>
                <a:gd name="connsiteY4" fmla="*/ 1140617 h 3153515"/>
                <a:gd name="connsiteX5" fmla="*/ 622786 w 3110733"/>
                <a:gd name="connsiteY5" fmla="*/ 1524298 h 3153515"/>
                <a:gd name="connsiteX6" fmla="*/ 680350 w 3110733"/>
                <a:gd name="connsiteY6" fmla="*/ 2260933 h 3153515"/>
                <a:gd name="connsiteX7" fmla="*/ 1446038 w 3110733"/>
                <a:gd name="connsiteY7" fmla="*/ 2117029 h 3153515"/>
                <a:gd name="connsiteX8" fmla="*/ 1554993 w 3110733"/>
                <a:gd name="connsiteY8" fmla="*/ 2566398 h 3153515"/>
                <a:gd name="connsiteX9" fmla="*/ 1760788 w 3110733"/>
                <a:gd name="connsiteY9" fmla="*/ 3072191 h 3153515"/>
                <a:gd name="connsiteX10" fmla="*/ 2337075 w 3110733"/>
                <a:gd name="connsiteY10" fmla="*/ 3153453 h 3153515"/>
                <a:gd name="connsiteX11" fmla="*/ 2805933 w 3110733"/>
                <a:gd name="connsiteY11" fmla="*/ 3088902 h 3153515"/>
                <a:gd name="connsiteX12" fmla="*/ 3110733 w 3110733"/>
                <a:gd name="connsiteY12" fmla="*/ 2347222 h 3153515"/>
                <a:gd name="connsiteX13" fmla="*/ 3100573 w 3110733"/>
                <a:gd name="connsiteY13" fmla="*/ 2083062 h 3153515"/>
                <a:gd name="connsiteX14" fmla="*/ 3100573 w 3110733"/>
                <a:gd name="connsiteY14" fmla="*/ 1341382 h 3153515"/>
                <a:gd name="connsiteX15" fmla="*/ 3062793 w 3110733"/>
                <a:gd name="connsiteY15" fmla="*/ 665690 h 3153515"/>
                <a:gd name="connsiteX16" fmla="*/ 2816093 w 3110733"/>
                <a:gd name="connsiteY16" fmla="*/ 569222 h 3153515"/>
                <a:gd name="connsiteX17" fmla="*/ 2978117 w 3110733"/>
                <a:gd name="connsiteY17" fmla="*/ 89144 h 3153515"/>
                <a:gd name="connsiteX18" fmla="*/ 2724653 w 3110733"/>
                <a:gd name="connsiteY18" fmla="*/ 355862 h 3153515"/>
                <a:gd name="connsiteX19" fmla="*/ 1873246 w 3110733"/>
                <a:gd name="connsiteY19" fmla="*/ 17 h 3153515"/>
                <a:gd name="connsiteX20" fmla="*/ 2155130 w 3110733"/>
                <a:gd name="connsiteY20" fmla="*/ 338240 h 3153515"/>
                <a:gd name="connsiteX21" fmla="*/ 1935995 w 3110733"/>
                <a:gd name="connsiteY21" fmla="*/ 324348 h 3153515"/>
                <a:gd name="connsiteX22" fmla="*/ 1842150 w 3110733"/>
                <a:gd name="connsiteY22" fmla="*/ 361643 h 3153515"/>
                <a:gd name="connsiteX23" fmla="*/ 1773463 w 3110733"/>
                <a:gd name="connsiteY23" fmla="*/ 386849 h 3153515"/>
                <a:gd name="connsiteX24" fmla="*/ 1668013 w 3110733"/>
                <a:gd name="connsiteY24" fmla="*/ 366022 h 3153515"/>
                <a:gd name="connsiteX25" fmla="*/ 1637533 w 3110733"/>
                <a:gd name="connsiteY25" fmla="*/ 396502 h 3153515"/>
                <a:gd name="connsiteX26" fmla="*/ 1546093 w 3110733"/>
                <a:gd name="connsiteY26" fmla="*/ 386342 h 3153515"/>
                <a:gd name="connsiteX27" fmla="*/ 1515613 w 3110733"/>
                <a:gd name="connsiteY27" fmla="*/ 376182 h 3153515"/>
                <a:gd name="connsiteX28" fmla="*/ 1373373 w 3110733"/>
                <a:gd name="connsiteY28" fmla="*/ 355862 h 3153515"/>
                <a:gd name="connsiteX29" fmla="*/ 1312413 w 3110733"/>
                <a:gd name="connsiteY29" fmla="*/ 335542 h 3153515"/>
                <a:gd name="connsiteX30" fmla="*/ 1251453 w 3110733"/>
                <a:gd name="connsiteY30" fmla="*/ 305062 h 3153515"/>
                <a:gd name="connsiteX31" fmla="*/ 1200653 w 3110733"/>
                <a:gd name="connsiteY31" fmla="*/ 274582 h 3153515"/>
                <a:gd name="connsiteX32" fmla="*/ 1109213 w 3110733"/>
                <a:gd name="connsiteY32" fmla="*/ 244102 h 3153515"/>
                <a:gd name="connsiteX33" fmla="*/ 1078733 w 3110733"/>
                <a:gd name="connsiteY33" fmla="*/ 223782 h 3153515"/>
                <a:gd name="connsiteX34" fmla="*/ 855213 w 3110733"/>
                <a:gd name="connsiteY34" fmla="*/ 244102 h 3153515"/>
                <a:gd name="connsiteX35" fmla="*/ 784093 w 3110733"/>
                <a:gd name="connsiteY35" fmla="*/ 274582 h 3153515"/>
                <a:gd name="connsiteX36" fmla="*/ 753613 w 3110733"/>
                <a:gd name="connsiteY36" fmla="*/ 305062 h 3153515"/>
                <a:gd name="connsiteX37" fmla="*/ 631693 w 3110733"/>
                <a:gd name="connsiteY37" fmla="*/ 335542 h 3153515"/>
                <a:gd name="connsiteX38" fmla="*/ 499613 w 3110733"/>
                <a:gd name="connsiteY38" fmla="*/ 315222 h 3153515"/>
                <a:gd name="connsiteX39" fmla="*/ 438653 w 3110733"/>
                <a:gd name="connsiteY39" fmla="*/ 294902 h 3153515"/>
                <a:gd name="connsiteX0" fmla="*/ 438653 w 3110733"/>
                <a:gd name="connsiteY0" fmla="*/ 311980 h 3170593"/>
                <a:gd name="connsiteX1" fmla="*/ 93213 w 3110733"/>
                <a:gd name="connsiteY1" fmla="*/ 383100 h 3170593"/>
                <a:gd name="connsiteX2" fmla="*/ 52573 w 3110733"/>
                <a:gd name="connsiteY2" fmla="*/ 393260 h 3170593"/>
                <a:gd name="connsiteX3" fmla="*/ 1773 w 3110733"/>
                <a:gd name="connsiteY3" fmla="*/ 413580 h 3170593"/>
                <a:gd name="connsiteX4" fmla="*/ 271653 w 3110733"/>
                <a:gd name="connsiteY4" fmla="*/ 1157695 h 3170593"/>
                <a:gd name="connsiteX5" fmla="*/ 622786 w 3110733"/>
                <a:gd name="connsiteY5" fmla="*/ 1541376 h 3170593"/>
                <a:gd name="connsiteX6" fmla="*/ 680350 w 3110733"/>
                <a:gd name="connsiteY6" fmla="*/ 2278011 h 3170593"/>
                <a:gd name="connsiteX7" fmla="*/ 1446038 w 3110733"/>
                <a:gd name="connsiteY7" fmla="*/ 2134107 h 3170593"/>
                <a:gd name="connsiteX8" fmla="*/ 1554993 w 3110733"/>
                <a:gd name="connsiteY8" fmla="*/ 2583476 h 3170593"/>
                <a:gd name="connsiteX9" fmla="*/ 1760788 w 3110733"/>
                <a:gd name="connsiteY9" fmla="*/ 3089269 h 3170593"/>
                <a:gd name="connsiteX10" fmla="*/ 2337075 w 3110733"/>
                <a:gd name="connsiteY10" fmla="*/ 3170531 h 3170593"/>
                <a:gd name="connsiteX11" fmla="*/ 2805933 w 3110733"/>
                <a:gd name="connsiteY11" fmla="*/ 3105980 h 3170593"/>
                <a:gd name="connsiteX12" fmla="*/ 3110733 w 3110733"/>
                <a:gd name="connsiteY12" fmla="*/ 2364300 h 3170593"/>
                <a:gd name="connsiteX13" fmla="*/ 3100573 w 3110733"/>
                <a:gd name="connsiteY13" fmla="*/ 2100140 h 3170593"/>
                <a:gd name="connsiteX14" fmla="*/ 3100573 w 3110733"/>
                <a:gd name="connsiteY14" fmla="*/ 1358460 h 3170593"/>
                <a:gd name="connsiteX15" fmla="*/ 3062793 w 3110733"/>
                <a:gd name="connsiteY15" fmla="*/ 682768 h 3170593"/>
                <a:gd name="connsiteX16" fmla="*/ 2816093 w 3110733"/>
                <a:gd name="connsiteY16" fmla="*/ 586300 h 3170593"/>
                <a:gd name="connsiteX17" fmla="*/ 2978117 w 3110733"/>
                <a:gd name="connsiteY17" fmla="*/ 106222 h 3170593"/>
                <a:gd name="connsiteX18" fmla="*/ 1873246 w 3110733"/>
                <a:gd name="connsiteY18" fmla="*/ 17095 h 3170593"/>
                <a:gd name="connsiteX19" fmla="*/ 2155130 w 3110733"/>
                <a:gd name="connsiteY19" fmla="*/ 355318 h 3170593"/>
                <a:gd name="connsiteX20" fmla="*/ 1935995 w 3110733"/>
                <a:gd name="connsiteY20" fmla="*/ 341426 h 3170593"/>
                <a:gd name="connsiteX21" fmla="*/ 1842150 w 3110733"/>
                <a:gd name="connsiteY21" fmla="*/ 378721 h 3170593"/>
                <a:gd name="connsiteX22" fmla="*/ 1773463 w 3110733"/>
                <a:gd name="connsiteY22" fmla="*/ 403927 h 3170593"/>
                <a:gd name="connsiteX23" fmla="*/ 1668013 w 3110733"/>
                <a:gd name="connsiteY23" fmla="*/ 383100 h 3170593"/>
                <a:gd name="connsiteX24" fmla="*/ 1637533 w 3110733"/>
                <a:gd name="connsiteY24" fmla="*/ 413580 h 3170593"/>
                <a:gd name="connsiteX25" fmla="*/ 1546093 w 3110733"/>
                <a:gd name="connsiteY25" fmla="*/ 403420 h 3170593"/>
                <a:gd name="connsiteX26" fmla="*/ 1515613 w 3110733"/>
                <a:gd name="connsiteY26" fmla="*/ 393260 h 3170593"/>
                <a:gd name="connsiteX27" fmla="*/ 1373373 w 3110733"/>
                <a:gd name="connsiteY27" fmla="*/ 372940 h 3170593"/>
                <a:gd name="connsiteX28" fmla="*/ 1312413 w 3110733"/>
                <a:gd name="connsiteY28" fmla="*/ 352620 h 3170593"/>
                <a:gd name="connsiteX29" fmla="*/ 1251453 w 3110733"/>
                <a:gd name="connsiteY29" fmla="*/ 322140 h 3170593"/>
                <a:gd name="connsiteX30" fmla="*/ 1200653 w 3110733"/>
                <a:gd name="connsiteY30" fmla="*/ 291660 h 3170593"/>
                <a:gd name="connsiteX31" fmla="*/ 1109213 w 3110733"/>
                <a:gd name="connsiteY31" fmla="*/ 261180 h 3170593"/>
                <a:gd name="connsiteX32" fmla="*/ 1078733 w 3110733"/>
                <a:gd name="connsiteY32" fmla="*/ 240860 h 3170593"/>
                <a:gd name="connsiteX33" fmla="*/ 855213 w 3110733"/>
                <a:gd name="connsiteY33" fmla="*/ 261180 h 3170593"/>
                <a:gd name="connsiteX34" fmla="*/ 784093 w 3110733"/>
                <a:gd name="connsiteY34" fmla="*/ 291660 h 3170593"/>
                <a:gd name="connsiteX35" fmla="*/ 753613 w 3110733"/>
                <a:gd name="connsiteY35" fmla="*/ 322140 h 3170593"/>
                <a:gd name="connsiteX36" fmla="*/ 631693 w 3110733"/>
                <a:gd name="connsiteY36" fmla="*/ 352620 h 3170593"/>
                <a:gd name="connsiteX37" fmla="*/ 499613 w 3110733"/>
                <a:gd name="connsiteY37" fmla="*/ 332300 h 3170593"/>
                <a:gd name="connsiteX38" fmla="*/ 438653 w 3110733"/>
                <a:gd name="connsiteY38" fmla="*/ 311980 h 3170593"/>
                <a:gd name="connsiteX0" fmla="*/ 438653 w 3110733"/>
                <a:gd name="connsiteY0" fmla="*/ 314957 h 3173570"/>
                <a:gd name="connsiteX1" fmla="*/ 93213 w 3110733"/>
                <a:gd name="connsiteY1" fmla="*/ 386077 h 3173570"/>
                <a:gd name="connsiteX2" fmla="*/ 52573 w 3110733"/>
                <a:gd name="connsiteY2" fmla="*/ 396237 h 3173570"/>
                <a:gd name="connsiteX3" fmla="*/ 1773 w 3110733"/>
                <a:gd name="connsiteY3" fmla="*/ 416557 h 3173570"/>
                <a:gd name="connsiteX4" fmla="*/ 271653 w 3110733"/>
                <a:gd name="connsiteY4" fmla="*/ 1160672 h 3173570"/>
                <a:gd name="connsiteX5" fmla="*/ 622786 w 3110733"/>
                <a:gd name="connsiteY5" fmla="*/ 1544353 h 3173570"/>
                <a:gd name="connsiteX6" fmla="*/ 680350 w 3110733"/>
                <a:gd name="connsiteY6" fmla="*/ 2280988 h 3173570"/>
                <a:gd name="connsiteX7" fmla="*/ 1446038 w 3110733"/>
                <a:gd name="connsiteY7" fmla="*/ 2137084 h 3173570"/>
                <a:gd name="connsiteX8" fmla="*/ 1554993 w 3110733"/>
                <a:gd name="connsiteY8" fmla="*/ 2586453 h 3173570"/>
                <a:gd name="connsiteX9" fmla="*/ 1760788 w 3110733"/>
                <a:gd name="connsiteY9" fmla="*/ 3092246 h 3173570"/>
                <a:gd name="connsiteX10" fmla="*/ 2337075 w 3110733"/>
                <a:gd name="connsiteY10" fmla="*/ 3173508 h 3173570"/>
                <a:gd name="connsiteX11" fmla="*/ 2805933 w 3110733"/>
                <a:gd name="connsiteY11" fmla="*/ 3108957 h 3173570"/>
                <a:gd name="connsiteX12" fmla="*/ 3110733 w 3110733"/>
                <a:gd name="connsiteY12" fmla="*/ 2367277 h 3173570"/>
                <a:gd name="connsiteX13" fmla="*/ 3100573 w 3110733"/>
                <a:gd name="connsiteY13" fmla="*/ 2103117 h 3173570"/>
                <a:gd name="connsiteX14" fmla="*/ 3100573 w 3110733"/>
                <a:gd name="connsiteY14" fmla="*/ 1361437 h 3173570"/>
                <a:gd name="connsiteX15" fmla="*/ 3062793 w 3110733"/>
                <a:gd name="connsiteY15" fmla="*/ 685745 h 3173570"/>
                <a:gd name="connsiteX16" fmla="*/ 2978117 w 3110733"/>
                <a:gd name="connsiteY16" fmla="*/ 109199 h 3173570"/>
                <a:gd name="connsiteX17" fmla="*/ 1873246 w 3110733"/>
                <a:gd name="connsiteY17" fmla="*/ 20072 h 3173570"/>
                <a:gd name="connsiteX18" fmla="*/ 2155130 w 3110733"/>
                <a:gd name="connsiteY18" fmla="*/ 358295 h 3173570"/>
                <a:gd name="connsiteX19" fmla="*/ 1935995 w 3110733"/>
                <a:gd name="connsiteY19" fmla="*/ 344403 h 3173570"/>
                <a:gd name="connsiteX20" fmla="*/ 1842150 w 3110733"/>
                <a:gd name="connsiteY20" fmla="*/ 381698 h 3173570"/>
                <a:gd name="connsiteX21" fmla="*/ 1773463 w 3110733"/>
                <a:gd name="connsiteY21" fmla="*/ 406904 h 3173570"/>
                <a:gd name="connsiteX22" fmla="*/ 1668013 w 3110733"/>
                <a:gd name="connsiteY22" fmla="*/ 386077 h 3173570"/>
                <a:gd name="connsiteX23" fmla="*/ 1637533 w 3110733"/>
                <a:gd name="connsiteY23" fmla="*/ 416557 h 3173570"/>
                <a:gd name="connsiteX24" fmla="*/ 1546093 w 3110733"/>
                <a:gd name="connsiteY24" fmla="*/ 406397 h 3173570"/>
                <a:gd name="connsiteX25" fmla="*/ 1515613 w 3110733"/>
                <a:gd name="connsiteY25" fmla="*/ 396237 h 3173570"/>
                <a:gd name="connsiteX26" fmla="*/ 1373373 w 3110733"/>
                <a:gd name="connsiteY26" fmla="*/ 375917 h 3173570"/>
                <a:gd name="connsiteX27" fmla="*/ 1312413 w 3110733"/>
                <a:gd name="connsiteY27" fmla="*/ 355597 h 3173570"/>
                <a:gd name="connsiteX28" fmla="*/ 1251453 w 3110733"/>
                <a:gd name="connsiteY28" fmla="*/ 325117 h 3173570"/>
                <a:gd name="connsiteX29" fmla="*/ 1200653 w 3110733"/>
                <a:gd name="connsiteY29" fmla="*/ 294637 h 3173570"/>
                <a:gd name="connsiteX30" fmla="*/ 1109213 w 3110733"/>
                <a:gd name="connsiteY30" fmla="*/ 264157 h 3173570"/>
                <a:gd name="connsiteX31" fmla="*/ 1078733 w 3110733"/>
                <a:gd name="connsiteY31" fmla="*/ 243837 h 3173570"/>
                <a:gd name="connsiteX32" fmla="*/ 855213 w 3110733"/>
                <a:gd name="connsiteY32" fmla="*/ 264157 h 3173570"/>
                <a:gd name="connsiteX33" fmla="*/ 784093 w 3110733"/>
                <a:gd name="connsiteY33" fmla="*/ 294637 h 3173570"/>
                <a:gd name="connsiteX34" fmla="*/ 753613 w 3110733"/>
                <a:gd name="connsiteY34" fmla="*/ 325117 h 3173570"/>
                <a:gd name="connsiteX35" fmla="*/ 631693 w 3110733"/>
                <a:gd name="connsiteY35" fmla="*/ 355597 h 3173570"/>
                <a:gd name="connsiteX36" fmla="*/ 499613 w 3110733"/>
                <a:gd name="connsiteY36" fmla="*/ 335277 h 3173570"/>
                <a:gd name="connsiteX37" fmla="*/ 438653 w 3110733"/>
                <a:gd name="connsiteY37" fmla="*/ 314957 h 3173570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515613 w 3110733"/>
                <a:gd name="connsiteY24" fmla="*/ 395211 h 3172544"/>
                <a:gd name="connsiteX25" fmla="*/ 1373373 w 3110733"/>
                <a:gd name="connsiteY25" fmla="*/ 374891 h 3172544"/>
                <a:gd name="connsiteX26" fmla="*/ 1312413 w 3110733"/>
                <a:gd name="connsiteY26" fmla="*/ 354571 h 3172544"/>
                <a:gd name="connsiteX27" fmla="*/ 1251453 w 3110733"/>
                <a:gd name="connsiteY27" fmla="*/ 324091 h 3172544"/>
                <a:gd name="connsiteX28" fmla="*/ 1200653 w 3110733"/>
                <a:gd name="connsiteY28" fmla="*/ 293611 h 3172544"/>
                <a:gd name="connsiteX29" fmla="*/ 1109213 w 3110733"/>
                <a:gd name="connsiteY29" fmla="*/ 263131 h 3172544"/>
                <a:gd name="connsiteX30" fmla="*/ 1078733 w 3110733"/>
                <a:gd name="connsiteY30" fmla="*/ 242811 h 3172544"/>
                <a:gd name="connsiteX31" fmla="*/ 855213 w 3110733"/>
                <a:gd name="connsiteY31" fmla="*/ 263131 h 3172544"/>
                <a:gd name="connsiteX32" fmla="*/ 784093 w 3110733"/>
                <a:gd name="connsiteY32" fmla="*/ 293611 h 3172544"/>
                <a:gd name="connsiteX33" fmla="*/ 753613 w 3110733"/>
                <a:gd name="connsiteY33" fmla="*/ 324091 h 3172544"/>
                <a:gd name="connsiteX34" fmla="*/ 631693 w 3110733"/>
                <a:gd name="connsiteY34" fmla="*/ 354571 h 3172544"/>
                <a:gd name="connsiteX35" fmla="*/ 499613 w 3110733"/>
                <a:gd name="connsiteY35" fmla="*/ 334251 h 3172544"/>
                <a:gd name="connsiteX36" fmla="*/ 438653 w 3110733"/>
                <a:gd name="connsiteY36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373373 w 3110733"/>
                <a:gd name="connsiteY24" fmla="*/ 374891 h 3172544"/>
                <a:gd name="connsiteX25" fmla="*/ 1312413 w 3110733"/>
                <a:gd name="connsiteY25" fmla="*/ 354571 h 3172544"/>
                <a:gd name="connsiteX26" fmla="*/ 1251453 w 3110733"/>
                <a:gd name="connsiteY26" fmla="*/ 324091 h 3172544"/>
                <a:gd name="connsiteX27" fmla="*/ 1200653 w 3110733"/>
                <a:gd name="connsiteY27" fmla="*/ 293611 h 3172544"/>
                <a:gd name="connsiteX28" fmla="*/ 1109213 w 3110733"/>
                <a:gd name="connsiteY28" fmla="*/ 263131 h 3172544"/>
                <a:gd name="connsiteX29" fmla="*/ 1078733 w 3110733"/>
                <a:gd name="connsiteY29" fmla="*/ 242811 h 3172544"/>
                <a:gd name="connsiteX30" fmla="*/ 855213 w 3110733"/>
                <a:gd name="connsiteY30" fmla="*/ 263131 h 3172544"/>
                <a:gd name="connsiteX31" fmla="*/ 784093 w 3110733"/>
                <a:gd name="connsiteY31" fmla="*/ 293611 h 3172544"/>
                <a:gd name="connsiteX32" fmla="*/ 753613 w 3110733"/>
                <a:gd name="connsiteY32" fmla="*/ 324091 h 3172544"/>
                <a:gd name="connsiteX33" fmla="*/ 631693 w 3110733"/>
                <a:gd name="connsiteY33" fmla="*/ 354571 h 3172544"/>
                <a:gd name="connsiteX34" fmla="*/ 499613 w 3110733"/>
                <a:gd name="connsiteY34" fmla="*/ 334251 h 3172544"/>
                <a:gd name="connsiteX35" fmla="*/ 438653 w 3110733"/>
                <a:gd name="connsiteY35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373373 w 3110733"/>
                <a:gd name="connsiteY23" fmla="*/ 374891 h 3172544"/>
                <a:gd name="connsiteX24" fmla="*/ 1312413 w 3110733"/>
                <a:gd name="connsiteY24" fmla="*/ 354571 h 3172544"/>
                <a:gd name="connsiteX25" fmla="*/ 1251453 w 3110733"/>
                <a:gd name="connsiteY25" fmla="*/ 324091 h 3172544"/>
                <a:gd name="connsiteX26" fmla="*/ 1200653 w 3110733"/>
                <a:gd name="connsiteY26" fmla="*/ 293611 h 3172544"/>
                <a:gd name="connsiteX27" fmla="*/ 1109213 w 3110733"/>
                <a:gd name="connsiteY27" fmla="*/ 263131 h 3172544"/>
                <a:gd name="connsiteX28" fmla="*/ 1078733 w 3110733"/>
                <a:gd name="connsiteY28" fmla="*/ 242811 h 3172544"/>
                <a:gd name="connsiteX29" fmla="*/ 855213 w 3110733"/>
                <a:gd name="connsiteY29" fmla="*/ 263131 h 3172544"/>
                <a:gd name="connsiteX30" fmla="*/ 784093 w 3110733"/>
                <a:gd name="connsiteY30" fmla="*/ 293611 h 3172544"/>
                <a:gd name="connsiteX31" fmla="*/ 753613 w 3110733"/>
                <a:gd name="connsiteY31" fmla="*/ 324091 h 3172544"/>
                <a:gd name="connsiteX32" fmla="*/ 631693 w 3110733"/>
                <a:gd name="connsiteY32" fmla="*/ 354571 h 3172544"/>
                <a:gd name="connsiteX33" fmla="*/ 499613 w 3110733"/>
                <a:gd name="connsiteY33" fmla="*/ 334251 h 3172544"/>
                <a:gd name="connsiteX34" fmla="*/ 438653 w 3110733"/>
                <a:gd name="connsiteY34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373373 w 3110733"/>
                <a:gd name="connsiteY22" fmla="*/ 374891 h 3172544"/>
                <a:gd name="connsiteX23" fmla="*/ 1312413 w 3110733"/>
                <a:gd name="connsiteY23" fmla="*/ 354571 h 3172544"/>
                <a:gd name="connsiteX24" fmla="*/ 1251453 w 3110733"/>
                <a:gd name="connsiteY24" fmla="*/ 324091 h 3172544"/>
                <a:gd name="connsiteX25" fmla="*/ 1200653 w 3110733"/>
                <a:gd name="connsiteY25" fmla="*/ 293611 h 3172544"/>
                <a:gd name="connsiteX26" fmla="*/ 1109213 w 3110733"/>
                <a:gd name="connsiteY26" fmla="*/ 263131 h 3172544"/>
                <a:gd name="connsiteX27" fmla="*/ 1078733 w 3110733"/>
                <a:gd name="connsiteY27" fmla="*/ 242811 h 3172544"/>
                <a:gd name="connsiteX28" fmla="*/ 855213 w 3110733"/>
                <a:gd name="connsiteY28" fmla="*/ 263131 h 3172544"/>
                <a:gd name="connsiteX29" fmla="*/ 784093 w 3110733"/>
                <a:gd name="connsiteY29" fmla="*/ 293611 h 3172544"/>
                <a:gd name="connsiteX30" fmla="*/ 753613 w 3110733"/>
                <a:gd name="connsiteY30" fmla="*/ 324091 h 3172544"/>
                <a:gd name="connsiteX31" fmla="*/ 631693 w 3110733"/>
                <a:gd name="connsiteY31" fmla="*/ 354571 h 3172544"/>
                <a:gd name="connsiteX32" fmla="*/ 499613 w 3110733"/>
                <a:gd name="connsiteY32" fmla="*/ 334251 h 3172544"/>
                <a:gd name="connsiteX33" fmla="*/ 438653 w 3110733"/>
                <a:gd name="connsiteY33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668013 w 3110733"/>
                <a:gd name="connsiteY20" fmla="*/ 385051 h 3172544"/>
                <a:gd name="connsiteX21" fmla="*/ 1373373 w 3110733"/>
                <a:gd name="connsiteY21" fmla="*/ 374891 h 3172544"/>
                <a:gd name="connsiteX22" fmla="*/ 1312413 w 3110733"/>
                <a:gd name="connsiteY22" fmla="*/ 354571 h 3172544"/>
                <a:gd name="connsiteX23" fmla="*/ 1251453 w 3110733"/>
                <a:gd name="connsiteY23" fmla="*/ 324091 h 3172544"/>
                <a:gd name="connsiteX24" fmla="*/ 1200653 w 3110733"/>
                <a:gd name="connsiteY24" fmla="*/ 293611 h 3172544"/>
                <a:gd name="connsiteX25" fmla="*/ 1109213 w 3110733"/>
                <a:gd name="connsiteY25" fmla="*/ 263131 h 3172544"/>
                <a:gd name="connsiteX26" fmla="*/ 1078733 w 3110733"/>
                <a:gd name="connsiteY26" fmla="*/ 242811 h 3172544"/>
                <a:gd name="connsiteX27" fmla="*/ 855213 w 3110733"/>
                <a:gd name="connsiteY27" fmla="*/ 263131 h 3172544"/>
                <a:gd name="connsiteX28" fmla="*/ 784093 w 3110733"/>
                <a:gd name="connsiteY28" fmla="*/ 293611 h 3172544"/>
                <a:gd name="connsiteX29" fmla="*/ 753613 w 3110733"/>
                <a:gd name="connsiteY29" fmla="*/ 324091 h 3172544"/>
                <a:gd name="connsiteX30" fmla="*/ 631693 w 3110733"/>
                <a:gd name="connsiteY30" fmla="*/ 354571 h 3172544"/>
                <a:gd name="connsiteX31" fmla="*/ 499613 w 3110733"/>
                <a:gd name="connsiteY31" fmla="*/ 334251 h 3172544"/>
                <a:gd name="connsiteX32" fmla="*/ 438653 w 3110733"/>
                <a:gd name="connsiteY32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668013 w 3110733"/>
                <a:gd name="connsiteY19" fmla="*/ 385051 h 3172544"/>
                <a:gd name="connsiteX20" fmla="*/ 1373373 w 3110733"/>
                <a:gd name="connsiteY20" fmla="*/ 374891 h 3172544"/>
                <a:gd name="connsiteX21" fmla="*/ 1312413 w 3110733"/>
                <a:gd name="connsiteY21" fmla="*/ 354571 h 3172544"/>
                <a:gd name="connsiteX22" fmla="*/ 1251453 w 3110733"/>
                <a:gd name="connsiteY22" fmla="*/ 324091 h 3172544"/>
                <a:gd name="connsiteX23" fmla="*/ 1200653 w 3110733"/>
                <a:gd name="connsiteY23" fmla="*/ 293611 h 3172544"/>
                <a:gd name="connsiteX24" fmla="*/ 1109213 w 3110733"/>
                <a:gd name="connsiteY24" fmla="*/ 263131 h 3172544"/>
                <a:gd name="connsiteX25" fmla="*/ 1078733 w 3110733"/>
                <a:gd name="connsiteY25" fmla="*/ 242811 h 3172544"/>
                <a:gd name="connsiteX26" fmla="*/ 855213 w 3110733"/>
                <a:gd name="connsiteY26" fmla="*/ 263131 h 3172544"/>
                <a:gd name="connsiteX27" fmla="*/ 784093 w 3110733"/>
                <a:gd name="connsiteY27" fmla="*/ 293611 h 3172544"/>
                <a:gd name="connsiteX28" fmla="*/ 753613 w 3110733"/>
                <a:gd name="connsiteY28" fmla="*/ 324091 h 3172544"/>
                <a:gd name="connsiteX29" fmla="*/ 631693 w 3110733"/>
                <a:gd name="connsiteY29" fmla="*/ 354571 h 3172544"/>
                <a:gd name="connsiteX30" fmla="*/ 499613 w 3110733"/>
                <a:gd name="connsiteY30" fmla="*/ 334251 h 3172544"/>
                <a:gd name="connsiteX31" fmla="*/ 438653 w 3110733"/>
                <a:gd name="connsiteY31" fmla="*/ 313931 h 3172544"/>
                <a:gd name="connsiteX0" fmla="*/ 438653 w 3110733"/>
                <a:gd name="connsiteY0" fmla="*/ 317010 h 3175623"/>
                <a:gd name="connsiteX1" fmla="*/ 93213 w 3110733"/>
                <a:gd name="connsiteY1" fmla="*/ 388130 h 3175623"/>
                <a:gd name="connsiteX2" fmla="*/ 52573 w 3110733"/>
                <a:gd name="connsiteY2" fmla="*/ 398290 h 3175623"/>
                <a:gd name="connsiteX3" fmla="*/ 1773 w 3110733"/>
                <a:gd name="connsiteY3" fmla="*/ 418610 h 3175623"/>
                <a:gd name="connsiteX4" fmla="*/ 271653 w 3110733"/>
                <a:gd name="connsiteY4" fmla="*/ 1162725 h 3175623"/>
                <a:gd name="connsiteX5" fmla="*/ 622786 w 3110733"/>
                <a:gd name="connsiteY5" fmla="*/ 1546406 h 3175623"/>
                <a:gd name="connsiteX6" fmla="*/ 680350 w 3110733"/>
                <a:gd name="connsiteY6" fmla="*/ 2283041 h 3175623"/>
                <a:gd name="connsiteX7" fmla="*/ 1446038 w 3110733"/>
                <a:gd name="connsiteY7" fmla="*/ 2139137 h 3175623"/>
                <a:gd name="connsiteX8" fmla="*/ 1554993 w 3110733"/>
                <a:gd name="connsiteY8" fmla="*/ 2588506 h 3175623"/>
                <a:gd name="connsiteX9" fmla="*/ 1760788 w 3110733"/>
                <a:gd name="connsiteY9" fmla="*/ 3094299 h 3175623"/>
                <a:gd name="connsiteX10" fmla="*/ 2337075 w 3110733"/>
                <a:gd name="connsiteY10" fmla="*/ 3175561 h 3175623"/>
                <a:gd name="connsiteX11" fmla="*/ 2805933 w 3110733"/>
                <a:gd name="connsiteY11" fmla="*/ 3111010 h 3175623"/>
                <a:gd name="connsiteX12" fmla="*/ 3110733 w 3110733"/>
                <a:gd name="connsiteY12" fmla="*/ 2369330 h 3175623"/>
                <a:gd name="connsiteX13" fmla="*/ 3100573 w 3110733"/>
                <a:gd name="connsiteY13" fmla="*/ 2105170 h 3175623"/>
                <a:gd name="connsiteX14" fmla="*/ 3100573 w 3110733"/>
                <a:gd name="connsiteY14" fmla="*/ 1363490 h 3175623"/>
                <a:gd name="connsiteX15" fmla="*/ 3062793 w 3110733"/>
                <a:gd name="connsiteY15" fmla="*/ 687798 h 3175623"/>
                <a:gd name="connsiteX16" fmla="*/ 2978117 w 3110733"/>
                <a:gd name="connsiteY16" fmla="*/ 111252 h 3175623"/>
                <a:gd name="connsiteX17" fmla="*/ 1873246 w 3110733"/>
                <a:gd name="connsiteY17" fmla="*/ 22125 h 3175623"/>
                <a:gd name="connsiteX18" fmla="*/ 1668013 w 3110733"/>
                <a:gd name="connsiteY18" fmla="*/ 388130 h 3175623"/>
                <a:gd name="connsiteX19" fmla="*/ 1373373 w 3110733"/>
                <a:gd name="connsiteY19" fmla="*/ 377970 h 3175623"/>
                <a:gd name="connsiteX20" fmla="*/ 1312413 w 3110733"/>
                <a:gd name="connsiteY20" fmla="*/ 357650 h 3175623"/>
                <a:gd name="connsiteX21" fmla="*/ 1251453 w 3110733"/>
                <a:gd name="connsiteY21" fmla="*/ 327170 h 3175623"/>
                <a:gd name="connsiteX22" fmla="*/ 1200653 w 3110733"/>
                <a:gd name="connsiteY22" fmla="*/ 296690 h 3175623"/>
                <a:gd name="connsiteX23" fmla="*/ 1109213 w 3110733"/>
                <a:gd name="connsiteY23" fmla="*/ 266210 h 3175623"/>
                <a:gd name="connsiteX24" fmla="*/ 1078733 w 3110733"/>
                <a:gd name="connsiteY24" fmla="*/ 245890 h 3175623"/>
                <a:gd name="connsiteX25" fmla="*/ 855213 w 3110733"/>
                <a:gd name="connsiteY25" fmla="*/ 266210 h 3175623"/>
                <a:gd name="connsiteX26" fmla="*/ 784093 w 3110733"/>
                <a:gd name="connsiteY26" fmla="*/ 296690 h 3175623"/>
                <a:gd name="connsiteX27" fmla="*/ 753613 w 3110733"/>
                <a:gd name="connsiteY27" fmla="*/ 327170 h 3175623"/>
                <a:gd name="connsiteX28" fmla="*/ 631693 w 3110733"/>
                <a:gd name="connsiteY28" fmla="*/ 357650 h 3175623"/>
                <a:gd name="connsiteX29" fmla="*/ 499613 w 3110733"/>
                <a:gd name="connsiteY29" fmla="*/ 337330 h 3175623"/>
                <a:gd name="connsiteX30" fmla="*/ 438653 w 3110733"/>
                <a:gd name="connsiteY30" fmla="*/ 317010 h 3175623"/>
                <a:gd name="connsiteX0" fmla="*/ 438653 w 3110733"/>
                <a:gd name="connsiteY0" fmla="*/ 316260 h 3174873"/>
                <a:gd name="connsiteX1" fmla="*/ 93213 w 3110733"/>
                <a:gd name="connsiteY1" fmla="*/ 387380 h 3174873"/>
                <a:gd name="connsiteX2" fmla="*/ 52573 w 3110733"/>
                <a:gd name="connsiteY2" fmla="*/ 397540 h 3174873"/>
                <a:gd name="connsiteX3" fmla="*/ 1773 w 3110733"/>
                <a:gd name="connsiteY3" fmla="*/ 417860 h 3174873"/>
                <a:gd name="connsiteX4" fmla="*/ 271653 w 3110733"/>
                <a:gd name="connsiteY4" fmla="*/ 1161975 h 3174873"/>
                <a:gd name="connsiteX5" fmla="*/ 622786 w 3110733"/>
                <a:gd name="connsiteY5" fmla="*/ 1545656 h 3174873"/>
                <a:gd name="connsiteX6" fmla="*/ 680350 w 3110733"/>
                <a:gd name="connsiteY6" fmla="*/ 2282291 h 3174873"/>
                <a:gd name="connsiteX7" fmla="*/ 1446038 w 3110733"/>
                <a:gd name="connsiteY7" fmla="*/ 2138387 h 3174873"/>
                <a:gd name="connsiteX8" fmla="*/ 1554993 w 3110733"/>
                <a:gd name="connsiteY8" fmla="*/ 2587756 h 3174873"/>
                <a:gd name="connsiteX9" fmla="*/ 1760788 w 3110733"/>
                <a:gd name="connsiteY9" fmla="*/ 3093549 h 3174873"/>
                <a:gd name="connsiteX10" fmla="*/ 2337075 w 3110733"/>
                <a:gd name="connsiteY10" fmla="*/ 3174811 h 3174873"/>
                <a:gd name="connsiteX11" fmla="*/ 2805933 w 3110733"/>
                <a:gd name="connsiteY11" fmla="*/ 3110260 h 3174873"/>
                <a:gd name="connsiteX12" fmla="*/ 3110733 w 3110733"/>
                <a:gd name="connsiteY12" fmla="*/ 2368580 h 3174873"/>
                <a:gd name="connsiteX13" fmla="*/ 3100573 w 3110733"/>
                <a:gd name="connsiteY13" fmla="*/ 2104420 h 3174873"/>
                <a:gd name="connsiteX14" fmla="*/ 3100573 w 3110733"/>
                <a:gd name="connsiteY14" fmla="*/ 1362740 h 3174873"/>
                <a:gd name="connsiteX15" fmla="*/ 3062793 w 3110733"/>
                <a:gd name="connsiteY15" fmla="*/ 687048 h 3174873"/>
                <a:gd name="connsiteX16" fmla="*/ 2978117 w 3110733"/>
                <a:gd name="connsiteY16" fmla="*/ 110502 h 3174873"/>
                <a:gd name="connsiteX17" fmla="*/ 1873246 w 3110733"/>
                <a:gd name="connsiteY17" fmla="*/ 21375 h 3174873"/>
                <a:gd name="connsiteX18" fmla="*/ 1373373 w 3110733"/>
                <a:gd name="connsiteY18" fmla="*/ 377220 h 3174873"/>
                <a:gd name="connsiteX19" fmla="*/ 1312413 w 3110733"/>
                <a:gd name="connsiteY19" fmla="*/ 356900 h 3174873"/>
                <a:gd name="connsiteX20" fmla="*/ 1251453 w 3110733"/>
                <a:gd name="connsiteY20" fmla="*/ 326420 h 3174873"/>
                <a:gd name="connsiteX21" fmla="*/ 1200653 w 3110733"/>
                <a:gd name="connsiteY21" fmla="*/ 295940 h 3174873"/>
                <a:gd name="connsiteX22" fmla="*/ 1109213 w 3110733"/>
                <a:gd name="connsiteY22" fmla="*/ 265460 h 3174873"/>
                <a:gd name="connsiteX23" fmla="*/ 1078733 w 3110733"/>
                <a:gd name="connsiteY23" fmla="*/ 245140 h 3174873"/>
                <a:gd name="connsiteX24" fmla="*/ 855213 w 3110733"/>
                <a:gd name="connsiteY24" fmla="*/ 265460 h 3174873"/>
                <a:gd name="connsiteX25" fmla="*/ 784093 w 3110733"/>
                <a:gd name="connsiteY25" fmla="*/ 295940 h 3174873"/>
                <a:gd name="connsiteX26" fmla="*/ 753613 w 3110733"/>
                <a:gd name="connsiteY26" fmla="*/ 326420 h 3174873"/>
                <a:gd name="connsiteX27" fmla="*/ 631693 w 3110733"/>
                <a:gd name="connsiteY27" fmla="*/ 356900 h 3174873"/>
                <a:gd name="connsiteX28" fmla="*/ 499613 w 3110733"/>
                <a:gd name="connsiteY28" fmla="*/ 336580 h 3174873"/>
                <a:gd name="connsiteX29" fmla="*/ 438653 w 3110733"/>
                <a:gd name="connsiteY29" fmla="*/ 316260 h 3174873"/>
                <a:gd name="connsiteX0" fmla="*/ 438653 w 3110733"/>
                <a:gd name="connsiteY0" fmla="*/ 314758 h 3173371"/>
                <a:gd name="connsiteX1" fmla="*/ 93213 w 3110733"/>
                <a:gd name="connsiteY1" fmla="*/ 385878 h 3173371"/>
                <a:gd name="connsiteX2" fmla="*/ 52573 w 3110733"/>
                <a:gd name="connsiteY2" fmla="*/ 396038 h 3173371"/>
                <a:gd name="connsiteX3" fmla="*/ 1773 w 3110733"/>
                <a:gd name="connsiteY3" fmla="*/ 416358 h 3173371"/>
                <a:gd name="connsiteX4" fmla="*/ 271653 w 3110733"/>
                <a:gd name="connsiteY4" fmla="*/ 1160473 h 3173371"/>
                <a:gd name="connsiteX5" fmla="*/ 622786 w 3110733"/>
                <a:gd name="connsiteY5" fmla="*/ 1544154 h 3173371"/>
                <a:gd name="connsiteX6" fmla="*/ 680350 w 3110733"/>
                <a:gd name="connsiteY6" fmla="*/ 2280789 h 3173371"/>
                <a:gd name="connsiteX7" fmla="*/ 1446038 w 3110733"/>
                <a:gd name="connsiteY7" fmla="*/ 2136885 h 3173371"/>
                <a:gd name="connsiteX8" fmla="*/ 1554993 w 3110733"/>
                <a:gd name="connsiteY8" fmla="*/ 2586254 h 3173371"/>
                <a:gd name="connsiteX9" fmla="*/ 1760788 w 3110733"/>
                <a:gd name="connsiteY9" fmla="*/ 3092047 h 3173371"/>
                <a:gd name="connsiteX10" fmla="*/ 2337075 w 3110733"/>
                <a:gd name="connsiteY10" fmla="*/ 3173309 h 3173371"/>
                <a:gd name="connsiteX11" fmla="*/ 2805933 w 3110733"/>
                <a:gd name="connsiteY11" fmla="*/ 3108758 h 3173371"/>
                <a:gd name="connsiteX12" fmla="*/ 3110733 w 3110733"/>
                <a:gd name="connsiteY12" fmla="*/ 2367078 h 3173371"/>
                <a:gd name="connsiteX13" fmla="*/ 3100573 w 3110733"/>
                <a:gd name="connsiteY13" fmla="*/ 2102918 h 3173371"/>
                <a:gd name="connsiteX14" fmla="*/ 3100573 w 3110733"/>
                <a:gd name="connsiteY14" fmla="*/ 1361238 h 3173371"/>
                <a:gd name="connsiteX15" fmla="*/ 3062793 w 3110733"/>
                <a:gd name="connsiteY15" fmla="*/ 685546 h 3173371"/>
                <a:gd name="connsiteX16" fmla="*/ 2978117 w 3110733"/>
                <a:gd name="connsiteY16" fmla="*/ 109000 h 3173371"/>
                <a:gd name="connsiteX17" fmla="*/ 1873246 w 3110733"/>
                <a:gd name="connsiteY17" fmla="*/ 19873 h 3173371"/>
                <a:gd name="connsiteX18" fmla="*/ 1312413 w 3110733"/>
                <a:gd name="connsiteY18" fmla="*/ 355398 h 3173371"/>
                <a:gd name="connsiteX19" fmla="*/ 1251453 w 3110733"/>
                <a:gd name="connsiteY19" fmla="*/ 324918 h 3173371"/>
                <a:gd name="connsiteX20" fmla="*/ 1200653 w 3110733"/>
                <a:gd name="connsiteY20" fmla="*/ 294438 h 3173371"/>
                <a:gd name="connsiteX21" fmla="*/ 1109213 w 3110733"/>
                <a:gd name="connsiteY21" fmla="*/ 263958 h 3173371"/>
                <a:gd name="connsiteX22" fmla="*/ 1078733 w 3110733"/>
                <a:gd name="connsiteY22" fmla="*/ 243638 h 3173371"/>
                <a:gd name="connsiteX23" fmla="*/ 855213 w 3110733"/>
                <a:gd name="connsiteY23" fmla="*/ 263958 h 3173371"/>
                <a:gd name="connsiteX24" fmla="*/ 784093 w 3110733"/>
                <a:gd name="connsiteY24" fmla="*/ 294438 h 3173371"/>
                <a:gd name="connsiteX25" fmla="*/ 753613 w 3110733"/>
                <a:gd name="connsiteY25" fmla="*/ 324918 h 3173371"/>
                <a:gd name="connsiteX26" fmla="*/ 631693 w 3110733"/>
                <a:gd name="connsiteY26" fmla="*/ 355398 h 3173371"/>
                <a:gd name="connsiteX27" fmla="*/ 499613 w 3110733"/>
                <a:gd name="connsiteY27" fmla="*/ 335078 h 3173371"/>
                <a:gd name="connsiteX28" fmla="*/ 438653 w 3110733"/>
                <a:gd name="connsiteY28" fmla="*/ 314758 h 3173371"/>
                <a:gd name="connsiteX0" fmla="*/ 438653 w 3110733"/>
                <a:gd name="connsiteY0" fmla="*/ 294924 h 3153537"/>
                <a:gd name="connsiteX1" fmla="*/ 93213 w 3110733"/>
                <a:gd name="connsiteY1" fmla="*/ 366044 h 3153537"/>
                <a:gd name="connsiteX2" fmla="*/ 52573 w 3110733"/>
                <a:gd name="connsiteY2" fmla="*/ 376204 h 3153537"/>
                <a:gd name="connsiteX3" fmla="*/ 1773 w 3110733"/>
                <a:gd name="connsiteY3" fmla="*/ 396524 h 3153537"/>
                <a:gd name="connsiteX4" fmla="*/ 271653 w 3110733"/>
                <a:gd name="connsiteY4" fmla="*/ 1140639 h 3153537"/>
                <a:gd name="connsiteX5" fmla="*/ 622786 w 3110733"/>
                <a:gd name="connsiteY5" fmla="*/ 1524320 h 3153537"/>
                <a:gd name="connsiteX6" fmla="*/ 680350 w 3110733"/>
                <a:gd name="connsiteY6" fmla="*/ 2260955 h 3153537"/>
                <a:gd name="connsiteX7" fmla="*/ 1446038 w 3110733"/>
                <a:gd name="connsiteY7" fmla="*/ 2117051 h 3153537"/>
                <a:gd name="connsiteX8" fmla="*/ 1554993 w 3110733"/>
                <a:gd name="connsiteY8" fmla="*/ 2566420 h 3153537"/>
                <a:gd name="connsiteX9" fmla="*/ 1760788 w 3110733"/>
                <a:gd name="connsiteY9" fmla="*/ 3072213 h 3153537"/>
                <a:gd name="connsiteX10" fmla="*/ 2337075 w 3110733"/>
                <a:gd name="connsiteY10" fmla="*/ 3153475 h 3153537"/>
                <a:gd name="connsiteX11" fmla="*/ 2805933 w 3110733"/>
                <a:gd name="connsiteY11" fmla="*/ 3088924 h 3153537"/>
                <a:gd name="connsiteX12" fmla="*/ 3110733 w 3110733"/>
                <a:gd name="connsiteY12" fmla="*/ 2347244 h 3153537"/>
                <a:gd name="connsiteX13" fmla="*/ 3100573 w 3110733"/>
                <a:gd name="connsiteY13" fmla="*/ 2083084 h 3153537"/>
                <a:gd name="connsiteX14" fmla="*/ 3100573 w 3110733"/>
                <a:gd name="connsiteY14" fmla="*/ 1341404 h 3153537"/>
                <a:gd name="connsiteX15" fmla="*/ 3062793 w 3110733"/>
                <a:gd name="connsiteY15" fmla="*/ 665712 h 3153537"/>
                <a:gd name="connsiteX16" fmla="*/ 2653560 w 3110733"/>
                <a:gd name="connsiteY16" fmla="*/ 315892 h 3153537"/>
                <a:gd name="connsiteX17" fmla="*/ 1873246 w 3110733"/>
                <a:gd name="connsiteY17" fmla="*/ 39 h 3153537"/>
                <a:gd name="connsiteX18" fmla="*/ 1312413 w 3110733"/>
                <a:gd name="connsiteY18" fmla="*/ 335564 h 3153537"/>
                <a:gd name="connsiteX19" fmla="*/ 1251453 w 3110733"/>
                <a:gd name="connsiteY19" fmla="*/ 305084 h 3153537"/>
                <a:gd name="connsiteX20" fmla="*/ 1200653 w 3110733"/>
                <a:gd name="connsiteY20" fmla="*/ 274604 h 3153537"/>
                <a:gd name="connsiteX21" fmla="*/ 1109213 w 3110733"/>
                <a:gd name="connsiteY21" fmla="*/ 244124 h 3153537"/>
                <a:gd name="connsiteX22" fmla="*/ 1078733 w 3110733"/>
                <a:gd name="connsiteY22" fmla="*/ 223804 h 3153537"/>
                <a:gd name="connsiteX23" fmla="*/ 855213 w 3110733"/>
                <a:gd name="connsiteY23" fmla="*/ 244124 h 3153537"/>
                <a:gd name="connsiteX24" fmla="*/ 784093 w 3110733"/>
                <a:gd name="connsiteY24" fmla="*/ 274604 h 3153537"/>
                <a:gd name="connsiteX25" fmla="*/ 753613 w 3110733"/>
                <a:gd name="connsiteY25" fmla="*/ 305084 h 3153537"/>
                <a:gd name="connsiteX26" fmla="*/ 631693 w 3110733"/>
                <a:gd name="connsiteY26" fmla="*/ 335564 h 3153537"/>
                <a:gd name="connsiteX27" fmla="*/ 499613 w 3110733"/>
                <a:gd name="connsiteY27" fmla="*/ 315244 h 3153537"/>
                <a:gd name="connsiteX28" fmla="*/ 438653 w 3110733"/>
                <a:gd name="connsiteY28" fmla="*/ 294924 h 3153537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51453 w 3110733"/>
                <a:gd name="connsiteY19" fmla="*/ 305089 h 3153542"/>
                <a:gd name="connsiteX20" fmla="*/ 1200653 w 3110733"/>
                <a:gd name="connsiteY20" fmla="*/ 274609 h 3153542"/>
                <a:gd name="connsiteX21" fmla="*/ 1109213 w 3110733"/>
                <a:gd name="connsiteY21" fmla="*/ 244129 h 3153542"/>
                <a:gd name="connsiteX22" fmla="*/ 1078733 w 3110733"/>
                <a:gd name="connsiteY22" fmla="*/ 223809 h 3153542"/>
                <a:gd name="connsiteX23" fmla="*/ 855213 w 3110733"/>
                <a:gd name="connsiteY23" fmla="*/ 244129 h 3153542"/>
                <a:gd name="connsiteX24" fmla="*/ 784093 w 3110733"/>
                <a:gd name="connsiteY24" fmla="*/ 274609 h 3153542"/>
                <a:gd name="connsiteX25" fmla="*/ 753613 w 3110733"/>
                <a:gd name="connsiteY25" fmla="*/ 305089 h 3153542"/>
                <a:gd name="connsiteX26" fmla="*/ 631693 w 3110733"/>
                <a:gd name="connsiteY26" fmla="*/ 335569 h 3153542"/>
                <a:gd name="connsiteX27" fmla="*/ 499613 w 3110733"/>
                <a:gd name="connsiteY27" fmla="*/ 315249 h 3153542"/>
                <a:gd name="connsiteX28" fmla="*/ 438653 w 3110733"/>
                <a:gd name="connsiteY28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00653 w 3110733"/>
                <a:gd name="connsiteY19" fmla="*/ 274609 h 3153542"/>
                <a:gd name="connsiteX20" fmla="*/ 1109213 w 3110733"/>
                <a:gd name="connsiteY20" fmla="*/ 244129 h 3153542"/>
                <a:gd name="connsiteX21" fmla="*/ 1078733 w 3110733"/>
                <a:gd name="connsiteY21" fmla="*/ 223809 h 3153542"/>
                <a:gd name="connsiteX22" fmla="*/ 855213 w 3110733"/>
                <a:gd name="connsiteY22" fmla="*/ 244129 h 3153542"/>
                <a:gd name="connsiteX23" fmla="*/ 784093 w 3110733"/>
                <a:gd name="connsiteY23" fmla="*/ 274609 h 3153542"/>
                <a:gd name="connsiteX24" fmla="*/ 753613 w 3110733"/>
                <a:gd name="connsiteY24" fmla="*/ 305089 h 3153542"/>
                <a:gd name="connsiteX25" fmla="*/ 631693 w 3110733"/>
                <a:gd name="connsiteY25" fmla="*/ 335569 h 3153542"/>
                <a:gd name="connsiteX26" fmla="*/ 499613 w 3110733"/>
                <a:gd name="connsiteY26" fmla="*/ 315249 h 3153542"/>
                <a:gd name="connsiteX27" fmla="*/ 438653 w 3110733"/>
                <a:gd name="connsiteY27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1078733 w 3110733"/>
                <a:gd name="connsiteY20" fmla="*/ 223809 h 3153542"/>
                <a:gd name="connsiteX21" fmla="*/ 855213 w 3110733"/>
                <a:gd name="connsiteY21" fmla="*/ 244129 h 3153542"/>
                <a:gd name="connsiteX22" fmla="*/ 784093 w 3110733"/>
                <a:gd name="connsiteY22" fmla="*/ 274609 h 3153542"/>
                <a:gd name="connsiteX23" fmla="*/ 753613 w 3110733"/>
                <a:gd name="connsiteY23" fmla="*/ 305089 h 3153542"/>
                <a:gd name="connsiteX24" fmla="*/ 631693 w 3110733"/>
                <a:gd name="connsiteY24" fmla="*/ 335569 h 3153542"/>
                <a:gd name="connsiteX25" fmla="*/ 499613 w 3110733"/>
                <a:gd name="connsiteY25" fmla="*/ 315249 h 3153542"/>
                <a:gd name="connsiteX26" fmla="*/ 438653 w 3110733"/>
                <a:gd name="connsiteY26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855213 w 3110733"/>
                <a:gd name="connsiteY20" fmla="*/ 244129 h 3153542"/>
                <a:gd name="connsiteX21" fmla="*/ 784093 w 3110733"/>
                <a:gd name="connsiteY21" fmla="*/ 274609 h 3153542"/>
                <a:gd name="connsiteX22" fmla="*/ 753613 w 3110733"/>
                <a:gd name="connsiteY22" fmla="*/ 305089 h 3153542"/>
                <a:gd name="connsiteX23" fmla="*/ 631693 w 3110733"/>
                <a:gd name="connsiteY23" fmla="*/ 335569 h 3153542"/>
                <a:gd name="connsiteX24" fmla="*/ 499613 w 3110733"/>
                <a:gd name="connsiteY24" fmla="*/ 315249 h 3153542"/>
                <a:gd name="connsiteX25" fmla="*/ 438653 w 3110733"/>
                <a:gd name="connsiteY25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753613 w 3110733"/>
                <a:gd name="connsiteY21" fmla="*/ 305089 h 3153542"/>
                <a:gd name="connsiteX22" fmla="*/ 631693 w 3110733"/>
                <a:gd name="connsiteY22" fmla="*/ 335569 h 3153542"/>
                <a:gd name="connsiteX23" fmla="*/ 499613 w 3110733"/>
                <a:gd name="connsiteY23" fmla="*/ 315249 h 3153542"/>
                <a:gd name="connsiteX24" fmla="*/ 438653 w 3110733"/>
                <a:gd name="connsiteY24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631693 w 3110733"/>
                <a:gd name="connsiteY21" fmla="*/ 335569 h 3153542"/>
                <a:gd name="connsiteX22" fmla="*/ 499613 w 3110733"/>
                <a:gd name="connsiteY22" fmla="*/ 315249 h 3153542"/>
                <a:gd name="connsiteX23" fmla="*/ 438653 w 3110733"/>
                <a:gd name="connsiteY23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99613 w 3110733"/>
                <a:gd name="connsiteY21" fmla="*/ 315249 h 3153542"/>
                <a:gd name="connsiteX22" fmla="*/ 438653 w 3110733"/>
                <a:gd name="connsiteY22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38653 w 3110733"/>
                <a:gd name="connsiteY21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438653 w 3110733"/>
                <a:gd name="connsiteY20" fmla="*/ 294929 h 3153542"/>
                <a:gd name="connsiteX0" fmla="*/ 438653 w 3110733"/>
                <a:gd name="connsiteY0" fmla="*/ 294929 h 3153542"/>
                <a:gd name="connsiteX1" fmla="*/ 52573 w 3110733"/>
                <a:gd name="connsiteY1" fmla="*/ 376209 h 3153542"/>
                <a:gd name="connsiteX2" fmla="*/ 1773 w 3110733"/>
                <a:gd name="connsiteY2" fmla="*/ 396529 h 3153542"/>
                <a:gd name="connsiteX3" fmla="*/ 271653 w 3110733"/>
                <a:gd name="connsiteY3" fmla="*/ 1140644 h 3153542"/>
                <a:gd name="connsiteX4" fmla="*/ 622786 w 3110733"/>
                <a:gd name="connsiteY4" fmla="*/ 1524325 h 3153542"/>
                <a:gd name="connsiteX5" fmla="*/ 680350 w 3110733"/>
                <a:gd name="connsiteY5" fmla="*/ 2260960 h 3153542"/>
                <a:gd name="connsiteX6" fmla="*/ 1446038 w 3110733"/>
                <a:gd name="connsiteY6" fmla="*/ 2117056 h 3153542"/>
                <a:gd name="connsiteX7" fmla="*/ 1554993 w 3110733"/>
                <a:gd name="connsiteY7" fmla="*/ 2566425 h 3153542"/>
                <a:gd name="connsiteX8" fmla="*/ 1760788 w 3110733"/>
                <a:gd name="connsiteY8" fmla="*/ 3072218 h 3153542"/>
                <a:gd name="connsiteX9" fmla="*/ 2337075 w 3110733"/>
                <a:gd name="connsiteY9" fmla="*/ 3153480 h 3153542"/>
                <a:gd name="connsiteX10" fmla="*/ 2805933 w 3110733"/>
                <a:gd name="connsiteY10" fmla="*/ 3088929 h 3153542"/>
                <a:gd name="connsiteX11" fmla="*/ 3110733 w 3110733"/>
                <a:gd name="connsiteY11" fmla="*/ 2347249 h 3153542"/>
                <a:gd name="connsiteX12" fmla="*/ 3100573 w 3110733"/>
                <a:gd name="connsiteY12" fmla="*/ 2083089 h 3153542"/>
                <a:gd name="connsiteX13" fmla="*/ 3100573 w 3110733"/>
                <a:gd name="connsiteY13" fmla="*/ 1341409 h 3153542"/>
                <a:gd name="connsiteX14" fmla="*/ 2961702 w 3110733"/>
                <a:gd name="connsiteY14" fmla="*/ 844989 h 3153542"/>
                <a:gd name="connsiteX15" fmla="*/ 2653560 w 3110733"/>
                <a:gd name="connsiteY15" fmla="*/ 315897 h 3153542"/>
                <a:gd name="connsiteX16" fmla="*/ 1873246 w 3110733"/>
                <a:gd name="connsiteY16" fmla="*/ 44 h 3153542"/>
                <a:gd name="connsiteX17" fmla="*/ 1312413 w 3110733"/>
                <a:gd name="connsiteY17" fmla="*/ 335569 h 3153542"/>
                <a:gd name="connsiteX18" fmla="*/ 855213 w 3110733"/>
                <a:gd name="connsiteY18" fmla="*/ 244129 h 3153542"/>
                <a:gd name="connsiteX19" fmla="*/ 438653 w 3110733"/>
                <a:gd name="connsiteY19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856139 w 3111659"/>
                <a:gd name="connsiteY17" fmla="*/ 244129 h 3153542"/>
                <a:gd name="connsiteX18" fmla="*/ 439579 w 3111659"/>
                <a:gd name="connsiteY18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744406 w 3111659"/>
                <a:gd name="connsiteY17" fmla="*/ 402310 h 3153542"/>
                <a:gd name="connsiteX18" fmla="*/ 439579 w 3111659"/>
                <a:gd name="connsiteY18" fmla="*/ 294929 h 3153542"/>
                <a:gd name="connsiteX0" fmla="*/ 439579 w 3111659"/>
                <a:gd name="connsiteY0" fmla="*/ 295590 h 3154203"/>
                <a:gd name="connsiteX1" fmla="*/ 2699 w 3111659"/>
                <a:gd name="connsiteY1" fmla="*/ 397190 h 3154203"/>
                <a:gd name="connsiteX2" fmla="*/ 272579 w 3111659"/>
                <a:gd name="connsiteY2" fmla="*/ 1141305 h 3154203"/>
                <a:gd name="connsiteX3" fmla="*/ 623712 w 3111659"/>
                <a:gd name="connsiteY3" fmla="*/ 1524986 h 3154203"/>
                <a:gd name="connsiteX4" fmla="*/ 681276 w 3111659"/>
                <a:gd name="connsiteY4" fmla="*/ 2261621 h 3154203"/>
                <a:gd name="connsiteX5" fmla="*/ 1446964 w 3111659"/>
                <a:gd name="connsiteY5" fmla="*/ 2117717 h 3154203"/>
                <a:gd name="connsiteX6" fmla="*/ 1555919 w 3111659"/>
                <a:gd name="connsiteY6" fmla="*/ 2567086 h 3154203"/>
                <a:gd name="connsiteX7" fmla="*/ 1761714 w 3111659"/>
                <a:gd name="connsiteY7" fmla="*/ 3072879 h 3154203"/>
                <a:gd name="connsiteX8" fmla="*/ 2338001 w 3111659"/>
                <a:gd name="connsiteY8" fmla="*/ 3154141 h 3154203"/>
                <a:gd name="connsiteX9" fmla="*/ 2806859 w 3111659"/>
                <a:gd name="connsiteY9" fmla="*/ 3089590 h 3154203"/>
                <a:gd name="connsiteX10" fmla="*/ 3111659 w 3111659"/>
                <a:gd name="connsiteY10" fmla="*/ 2347910 h 3154203"/>
                <a:gd name="connsiteX11" fmla="*/ 3101499 w 3111659"/>
                <a:gd name="connsiteY11" fmla="*/ 2083750 h 3154203"/>
                <a:gd name="connsiteX12" fmla="*/ 3101499 w 3111659"/>
                <a:gd name="connsiteY12" fmla="*/ 1342070 h 3154203"/>
                <a:gd name="connsiteX13" fmla="*/ 2962628 w 3111659"/>
                <a:gd name="connsiteY13" fmla="*/ 845650 h 3154203"/>
                <a:gd name="connsiteX14" fmla="*/ 2654486 w 3111659"/>
                <a:gd name="connsiteY14" fmla="*/ 316558 h 3154203"/>
                <a:gd name="connsiteX15" fmla="*/ 1874172 w 3111659"/>
                <a:gd name="connsiteY15" fmla="*/ 705 h 3154203"/>
                <a:gd name="connsiteX16" fmla="*/ 1244171 w 3111659"/>
                <a:gd name="connsiteY16" fmla="*/ 236049 h 3154203"/>
                <a:gd name="connsiteX17" fmla="*/ 744406 w 3111659"/>
                <a:gd name="connsiteY17" fmla="*/ 402971 h 3154203"/>
                <a:gd name="connsiteX18" fmla="*/ 439579 w 3111659"/>
                <a:gd name="connsiteY18" fmla="*/ 295590 h 3154203"/>
                <a:gd name="connsiteX0" fmla="*/ 360958 w 3033038"/>
                <a:gd name="connsiteY0" fmla="*/ 295590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60958 w 3033038"/>
                <a:gd name="connsiteY18" fmla="*/ 295590 h 3154203"/>
                <a:gd name="connsiteX0" fmla="*/ 307752 w 3033038"/>
                <a:gd name="connsiteY0" fmla="*/ 474861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07752 w 3033038"/>
                <a:gd name="connsiteY18" fmla="*/ 474861 h 3154203"/>
                <a:gd name="connsiteX0" fmla="*/ 307752 w 3033038"/>
                <a:gd name="connsiteY0" fmla="*/ 474840 h 3154182"/>
                <a:gd name="connsiteX1" fmla="*/ 3887 w 3033038"/>
                <a:gd name="connsiteY1" fmla="*/ 681894 h 3154182"/>
                <a:gd name="connsiteX2" fmla="*/ 193958 w 3033038"/>
                <a:gd name="connsiteY2" fmla="*/ 1141284 h 3154182"/>
                <a:gd name="connsiteX3" fmla="*/ 545091 w 3033038"/>
                <a:gd name="connsiteY3" fmla="*/ 1524965 h 3154182"/>
                <a:gd name="connsiteX4" fmla="*/ 602655 w 3033038"/>
                <a:gd name="connsiteY4" fmla="*/ 2261600 h 3154182"/>
                <a:gd name="connsiteX5" fmla="*/ 1368343 w 3033038"/>
                <a:gd name="connsiteY5" fmla="*/ 2117696 h 3154182"/>
                <a:gd name="connsiteX6" fmla="*/ 1477298 w 3033038"/>
                <a:gd name="connsiteY6" fmla="*/ 2567065 h 3154182"/>
                <a:gd name="connsiteX7" fmla="*/ 1683093 w 3033038"/>
                <a:gd name="connsiteY7" fmla="*/ 3072858 h 3154182"/>
                <a:gd name="connsiteX8" fmla="*/ 2259380 w 3033038"/>
                <a:gd name="connsiteY8" fmla="*/ 3154120 h 3154182"/>
                <a:gd name="connsiteX9" fmla="*/ 2728238 w 3033038"/>
                <a:gd name="connsiteY9" fmla="*/ 3089569 h 3154182"/>
                <a:gd name="connsiteX10" fmla="*/ 3033038 w 3033038"/>
                <a:gd name="connsiteY10" fmla="*/ 2347889 h 3154182"/>
                <a:gd name="connsiteX11" fmla="*/ 3022878 w 3033038"/>
                <a:gd name="connsiteY11" fmla="*/ 2083729 h 3154182"/>
                <a:gd name="connsiteX12" fmla="*/ 3022878 w 3033038"/>
                <a:gd name="connsiteY12" fmla="*/ 1342049 h 3154182"/>
                <a:gd name="connsiteX13" fmla="*/ 2884007 w 3033038"/>
                <a:gd name="connsiteY13" fmla="*/ 845629 h 3154182"/>
                <a:gd name="connsiteX14" fmla="*/ 2575865 w 3033038"/>
                <a:gd name="connsiteY14" fmla="*/ 316537 h 3154182"/>
                <a:gd name="connsiteX15" fmla="*/ 1795551 w 3033038"/>
                <a:gd name="connsiteY15" fmla="*/ 684 h 3154182"/>
                <a:gd name="connsiteX16" fmla="*/ 1165550 w 3033038"/>
                <a:gd name="connsiteY16" fmla="*/ 236028 h 3154182"/>
                <a:gd name="connsiteX17" fmla="*/ 761556 w 3033038"/>
                <a:gd name="connsiteY17" fmla="*/ 366042 h 3154182"/>
                <a:gd name="connsiteX18" fmla="*/ 307752 w 3033038"/>
                <a:gd name="connsiteY18" fmla="*/ 474840 h 3154182"/>
                <a:gd name="connsiteX0" fmla="*/ 157355 w 2882641"/>
                <a:gd name="connsiteY0" fmla="*/ 474840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157355 w 2882641"/>
                <a:gd name="connsiteY18" fmla="*/ 474840 h 3154182"/>
                <a:gd name="connsiteX0" fmla="*/ 444668 w 2882641"/>
                <a:gd name="connsiteY0" fmla="*/ 506476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444668 w 2882641"/>
                <a:gd name="connsiteY18" fmla="*/ 506476 h 3154182"/>
                <a:gd name="connsiteX0" fmla="*/ 444668 w 2882641"/>
                <a:gd name="connsiteY0" fmla="*/ 506484 h 3154190"/>
                <a:gd name="connsiteX1" fmla="*/ 23749 w 2882641"/>
                <a:gd name="connsiteY1" fmla="*/ 845356 h 3154190"/>
                <a:gd name="connsiteX2" fmla="*/ 43561 w 2882641"/>
                <a:gd name="connsiteY2" fmla="*/ 1141292 h 3154190"/>
                <a:gd name="connsiteX3" fmla="*/ 394694 w 2882641"/>
                <a:gd name="connsiteY3" fmla="*/ 1524973 h 3154190"/>
                <a:gd name="connsiteX4" fmla="*/ 452258 w 2882641"/>
                <a:gd name="connsiteY4" fmla="*/ 2261608 h 3154190"/>
                <a:gd name="connsiteX5" fmla="*/ 1217946 w 2882641"/>
                <a:gd name="connsiteY5" fmla="*/ 2117704 h 3154190"/>
                <a:gd name="connsiteX6" fmla="*/ 1326901 w 2882641"/>
                <a:gd name="connsiteY6" fmla="*/ 2567073 h 3154190"/>
                <a:gd name="connsiteX7" fmla="*/ 1532696 w 2882641"/>
                <a:gd name="connsiteY7" fmla="*/ 3072866 h 3154190"/>
                <a:gd name="connsiteX8" fmla="*/ 2108983 w 2882641"/>
                <a:gd name="connsiteY8" fmla="*/ 3154128 h 3154190"/>
                <a:gd name="connsiteX9" fmla="*/ 2577841 w 2882641"/>
                <a:gd name="connsiteY9" fmla="*/ 3089577 h 3154190"/>
                <a:gd name="connsiteX10" fmla="*/ 2882641 w 2882641"/>
                <a:gd name="connsiteY10" fmla="*/ 2347897 h 3154190"/>
                <a:gd name="connsiteX11" fmla="*/ 2872481 w 2882641"/>
                <a:gd name="connsiteY11" fmla="*/ 2083737 h 3154190"/>
                <a:gd name="connsiteX12" fmla="*/ 2872481 w 2882641"/>
                <a:gd name="connsiteY12" fmla="*/ 1342057 h 3154190"/>
                <a:gd name="connsiteX13" fmla="*/ 2733610 w 2882641"/>
                <a:gd name="connsiteY13" fmla="*/ 845637 h 3154190"/>
                <a:gd name="connsiteX14" fmla="*/ 2425468 w 2882641"/>
                <a:gd name="connsiteY14" fmla="*/ 316545 h 3154190"/>
                <a:gd name="connsiteX15" fmla="*/ 1645154 w 2882641"/>
                <a:gd name="connsiteY15" fmla="*/ 692 h 3154190"/>
                <a:gd name="connsiteX16" fmla="*/ 1015153 w 2882641"/>
                <a:gd name="connsiteY16" fmla="*/ 236036 h 3154190"/>
                <a:gd name="connsiteX17" fmla="*/ 669686 w 2882641"/>
                <a:gd name="connsiteY17" fmla="*/ 381868 h 3154190"/>
                <a:gd name="connsiteX18" fmla="*/ 444668 w 2882641"/>
                <a:gd name="connsiteY18" fmla="*/ 506484 h 3154190"/>
                <a:gd name="connsiteX0" fmla="*/ 444668 w 2882641"/>
                <a:gd name="connsiteY0" fmla="*/ 506565 h 3154271"/>
                <a:gd name="connsiteX1" fmla="*/ 23749 w 2882641"/>
                <a:gd name="connsiteY1" fmla="*/ 845437 h 3154271"/>
                <a:gd name="connsiteX2" fmla="*/ 43561 w 2882641"/>
                <a:gd name="connsiteY2" fmla="*/ 1141373 h 3154271"/>
                <a:gd name="connsiteX3" fmla="*/ 394694 w 2882641"/>
                <a:gd name="connsiteY3" fmla="*/ 1525054 h 3154271"/>
                <a:gd name="connsiteX4" fmla="*/ 452258 w 2882641"/>
                <a:gd name="connsiteY4" fmla="*/ 2261689 h 3154271"/>
                <a:gd name="connsiteX5" fmla="*/ 1217946 w 2882641"/>
                <a:gd name="connsiteY5" fmla="*/ 2117785 h 3154271"/>
                <a:gd name="connsiteX6" fmla="*/ 1326901 w 2882641"/>
                <a:gd name="connsiteY6" fmla="*/ 2567154 h 3154271"/>
                <a:gd name="connsiteX7" fmla="*/ 1532696 w 2882641"/>
                <a:gd name="connsiteY7" fmla="*/ 3072947 h 3154271"/>
                <a:gd name="connsiteX8" fmla="*/ 2108983 w 2882641"/>
                <a:gd name="connsiteY8" fmla="*/ 3154209 h 3154271"/>
                <a:gd name="connsiteX9" fmla="*/ 2577841 w 2882641"/>
                <a:gd name="connsiteY9" fmla="*/ 3089658 h 3154271"/>
                <a:gd name="connsiteX10" fmla="*/ 2882641 w 2882641"/>
                <a:gd name="connsiteY10" fmla="*/ 2347978 h 3154271"/>
                <a:gd name="connsiteX11" fmla="*/ 2872481 w 2882641"/>
                <a:gd name="connsiteY11" fmla="*/ 2083818 h 3154271"/>
                <a:gd name="connsiteX12" fmla="*/ 2872481 w 2882641"/>
                <a:gd name="connsiteY12" fmla="*/ 1342138 h 3154271"/>
                <a:gd name="connsiteX13" fmla="*/ 2733610 w 2882641"/>
                <a:gd name="connsiteY13" fmla="*/ 845718 h 3154271"/>
                <a:gd name="connsiteX14" fmla="*/ 2425468 w 2882641"/>
                <a:gd name="connsiteY14" fmla="*/ 316626 h 3154271"/>
                <a:gd name="connsiteX15" fmla="*/ 1645154 w 2882641"/>
                <a:gd name="connsiteY15" fmla="*/ 773 h 3154271"/>
                <a:gd name="connsiteX16" fmla="*/ 1015153 w 2882641"/>
                <a:gd name="connsiteY16" fmla="*/ 236117 h 3154271"/>
                <a:gd name="connsiteX17" fmla="*/ 444668 w 2882641"/>
                <a:gd name="connsiteY17" fmla="*/ 506565 h 3154271"/>
                <a:gd name="connsiteX0" fmla="*/ 444668 w 2937027"/>
                <a:gd name="connsiteY0" fmla="*/ 506565 h 3200270"/>
                <a:gd name="connsiteX1" fmla="*/ 23749 w 2937027"/>
                <a:gd name="connsiteY1" fmla="*/ 845437 h 3200270"/>
                <a:gd name="connsiteX2" fmla="*/ 43561 w 2937027"/>
                <a:gd name="connsiteY2" fmla="*/ 1141373 h 3200270"/>
                <a:gd name="connsiteX3" fmla="*/ 394694 w 2937027"/>
                <a:gd name="connsiteY3" fmla="*/ 1525054 h 3200270"/>
                <a:gd name="connsiteX4" fmla="*/ 452258 w 2937027"/>
                <a:gd name="connsiteY4" fmla="*/ 2261689 h 3200270"/>
                <a:gd name="connsiteX5" fmla="*/ 1217946 w 2937027"/>
                <a:gd name="connsiteY5" fmla="*/ 2117785 h 3200270"/>
                <a:gd name="connsiteX6" fmla="*/ 1326901 w 2937027"/>
                <a:gd name="connsiteY6" fmla="*/ 2567154 h 3200270"/>
                <a:gd name="connsiteX7" fmla="*/ 1532696 w 2937027"/>
                <a:gd name="connsiteY7" fmla="*/ 3072947 h 3200270"/>
                <a:gd name="connsiteX8" fmla="*/ 2108983 w 2937027"/>
                <a:gd name="connsiteY8" fmla="*/ 3154209 h 3200270"/>
                <a:gd name="connsiteX9" fmla="*/ 2882641 w 2937027"/>
                <a:gd name="connsiteY9" fmla="*/ 2347978 h 3200270"/>
                <a:gd name="connsiteX10" fmla="*/ 2872481 w 2937027"/>
                <a:gd name="connsiteY10" fmla="*/ 2083818 h 3200270"/>
                <a:gd name="connsiteX11" fmla="*/ 2872481 w 2937027"/>
                <a:gd name="connsiteY11" fmla="*/ 1342138 h 3200270"/>
                <a:gd name="connsiteX12" fmla="*/ 2733610 w 2937027"/>
                <a:gd name="connsiteY12" fmla="*/ 845718 h 3200270"/>
                <a:gd name="connsiteX13" fmla="*/ 2425468 w 2937027"/>
                <a:gd name="connsiteY13" fmla="*/ 316626 h 3200270"/>
                <a:gd name="connsiteX14" fmla="*/ 1645154 w 2937027"/>
                <a:gd name="connsiteY14" fmla="*/ 773 h 3200270"/>
                <a:gd name="connsiteX15" fmla="*/ 1015153 w 2937027"/>
                <a:gd name="connsiteY15" fmla="*/ 236117 h 3200270"/>
                <a:gd name="connsiteX16" fmla="*/ 444668 w 2937027"/>
                <a:gd name="connsiteY16" fmla="*/ 506565 h 3200270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52258 w 2883150"/>
                <a:gd name="connsiteY4" fmla="*/ 2261689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64741 w 2883150"/>
                <a:gd name="connsiteY5" fmla="*/ 2502691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73313"/>
                <a:gd name="connsiteX1" fmla="*/ 23749 w 2883150"/>
                <a:gd name="connsiteY1" fmla="*/ 845437 h 3173313"/>
                <a:gd name="connsiteX2" fmla="*/ 43561 w 2883150"/>
                <a:gd name="connsiteY2" fmla="*/ 1141373 h 3173313"/>
                <a:gd name="connsiteX3" fmla="*/ 394694 w 2883150"/>
                <a:gd name="connsiteY3" fmla="*/ 1525054 h 3173313"/>
                <a:gd name="connsiteX4" fmla="*/ 436297 w 2883150"/>
                <a:gd name="connsiteY4" fmla="*/ 2372416 h 3173313"/>
                <a:gd name="connsiteX5" fmla="*/ 1164741 w 2883150"/>
                <a:gd name="connsiteY5" fmla="*/ 2502691 h 3173313"/>
                <a:gd name="connsiteX6" fmla="*/ 1337542 w 2883150"/>
                <a:gd name="connsiteY6" fmla="*/ 2677880 h 3173313"/>
                <a:gd name="connsiteX7" fmla="*/ 1718917 w 2883150"/>
                <a:gd name="connsiteY7" fmla="*/ 3030765 h 3173313"/>
                <a:gd name="connsiteX8" fmla="*/ 2108983 w 2883150"/>
                <a:gd name="connsiteY8" fmla="*/ 3154209 h 3173313"/>
                <a:gd name="connsiteX9" fmla="*/ 2733664 w 2883150"/>
                <a:gd name="connsiteY9" fmla="*/ 2611612 h 3173313"/>
                <a:gd name="connsiteX10" fmla="*/ 2872481 w 2883150"/>
                <a:gd name="connsiteY10" fmla="*/ 2083818 h 3173313"/>
                <a:gd name="connsiteX11" fmla="*/ 2872481 w 2883150"/>
                <a:gd name="connsiteY11" fmla="*/ 1342138 h 3173313"/>
                <a:gd name="connsiteX12" fmla="*/ 2733610 w 2883150"/>
                <a:gd name="connsiteY12" fmla="*/ 845718 h 3173313"/>
                <a:gd name="connsiteX13" fmla="*/ 2425468 w 2883150"/>
                <a:gd name="connsiteY13" fmla="*/ 316626 h 3173313"/>
                <a:gd name="connsiteX14" fmla="*/ 1645154 w 2883150"/>
                <a:gd name="connsiteY14" fmla="*/ 773 h 3173313"/>
                <a:gd name="connsiteX15" fmla="*/ 1015153 w 2883150"/>
                <a:gd name="connsiteY15" fmla="*/ 236117 h 3173313"/>
                <a:gd name="connsiteX16" fmla="*/ 444668 w 2883150"/>
                <a:gd name="connsiteY16" fmla="*/ 506565 h 3173313"/>
                <a:gd name="connsiteX0" fmla="*/ 444668 w 2883150"/>
                <a:gd name="connsiteY0" fmla="*/ 506565 h 3154445"/>
                <a:gd name="connsiteX1" fmla="*/ 23749 w 2883150"/>
                <a:gd name="connsiteY1" fmla="*/ 845437 h 3154445"/>
                <a:gd name="connsiteX2" fmla="*/ 43561 w 2883150"/>
                <a:gd name="connsiteY2" fmla="*/ 1141373 h 3154445"/>
                <a:gd name="connsiteX3" fmla="*/ 394694 w 2883150"/>
                <a:gd name="connsiteY3" fmla="*/ 1525054 h 3154445"/>
                <a:gd name="connsiteX4" fmla="*/ 436297 w 2883150"/>
                <a:gd name="connsiteY4" fmla="*/ 2372416 h 3154445"/>
                <a:gd name="connsiteX5" fmla="*/ 1164741 w 2883150"/>
                <a:gd name="connsiteY5" fmla="*/ 2502691 h 3154445"/>
                <a:gd name="connsiteX6" fmla="*/ 1337542 w 2883150"/>
                <a:gd name="connsiteY6" fmla="*/ 2677880 h 3154445"/>
                <a:gd name="connsiteX7" fmla="*/ 2108983 w 2883150"/>
                <a:gd name="connsiteY7" fmla="*/ 3154209 h 3154445"/>
                <a:gd name="connsiteX8" fmla="*/ 2733664 w 2883150"/>
                <a:gd name="connsiteY8" fmla="*/ 2611612 h 3154445"/>
                <a:gd name="connsiteX9" fmla="*/ 2872481 w 2883150"/>
                <a:gd name="connsiteY9" fmla="*/ 2083818 h 3154445"/>
                <a:gd name="connsiteX10" fmla="*/ 2872481 w 2883150"/>
                <a:gd name="connsiteY10" fmla="*/ 1342138 h 3154445"/>
                <a:gd name="connsiteX11" fmla="*/ 2733610 w 2883150"/>
                <a:gd name="connsiteY11" fmla="*/ 845718 h 3154445"/>
                <a:gd name="connsiteX12" fmla="*/ 2425468 w 2883150"/>
                <a:gd name="connsiteY12" fmla="*/ 316626 h 3154445"/>
                <a:gd name="connsiteX13" fmla="*/ 1645154 w 2883150"/>
                <a:gd name="connsiteY13" fmla="*/ 773 h 3154445"/>
                <a:gd name="connsiteX14" fmla="*/ 1015153 w 2883150"/>
                <a:gd name="connsiteY14" fmla="*/ 236117 h 3154445"/>
                <a:gd name="connsiteX15" fmla="*/ 444668 w 2883150"/>
                <a:gd name="connsiteY15" fmla="*/ 506565 h 3154445"/>
                <a:gd name="connsiteX0" fmla="*/ 444668 w 2883150"/>
                <a:gd name="connsiteY0" fmla="*/ 506565 h 3155655"/>
                <a:gd name="connsiteX1" fmla="*/ 23749 w 2883150"/>
                <a:gd name="connsiteY1" fmla="*/ 845437 h 3155655"/>
                <a:gd name="connsiteX2" fmla="*/ 43561 w 2883150"/>
                <a:gd name="connsiteY2" fmla="*/ 1141373 h 3155655"/>
                <a:gd name="connsiteX3" fmla="*/ 394694 w 2883150"/>
                <a:gd name="connsiteY3" fmla="*/ 1525054 h 3155655"/>
                <a:gd name="connsiteX4" fmla="*/ 436297 w 2883150"/>
                <a:gd name="connsiteY4" fmla="*/ 2372416 h 3155655"/>
                <a:gd name="connsiteX5" fmla="*/ 1164741 w 2883150"/>
                <a:gd name="connsiteY5" fmla="*/ 2502691 h 3155655"/>
                <a:gd name="connsiteX6" fmla="*/ 1502481 w 2883150"/>
                <a:gd name="connsiteY6" fmla="*/ 2762243 h 3155655"/>
                <a:gd name="connsiteX7" fmla="*/ 2108983 w 2883150"/>
                <a:gd name="connsiteY7" fmla="*/ 3154209 h 3155655"/>
                <a:gd name="connsiteX8" fmla="*/ 2733664 w 2883150"/>
                <a:gd name="connsiteY8" fmla="*/ 2611612 h 3155655"/>
                <a:gd name="connsiteX9" fmla="*/ 2872481 w 2883150"/>
                <a:gd name="connsiteY9" fmla="*/ 2083818 h 3155655"/>
                <a:gd name="connsiteX10" fmla="*/ 2872481 w 2883150"/>
                <a:gd name="connsiteY10" fmla="*/ 1342138 h 3155655"/>
                <a:gd name="connsiteX11" fmla="*/ 2733610 w 2883150"/>
                <a:gd name="connsiteY11" fmla="*/ 845718 h 3155655"/>
                <a:gd name="connsiteX12" fmla="*/ 2425468 w 2883150"/>
                <a:gd name="connsiteY12" fmla="*/ 316626 h 3155655"/>
                <a:gd name="connsiteX13" fmla="*/ 1645154 w 2883150"/>
                <a:gd name="connsiteY13" fmla="*/ 773 h 3155655"/>
                <a:gd name="connsiteX14" fmla="*/ 1015153 w 2883150"/>
                <a:gd name="connsiteY14" fmla="*/ 236117 h 3155655"/>
                <a:gd name="connsiteX15" fmla="*/ 444668 w 2883150"/>
                <a:gd name="connsiteY15" fmla="*/ 506565 h 3155655"/>
                <a:gd name="connsiteX0" fmla="*/ 444668 w 2883150"/>
                <a:gd name="connsiteY0" fmla="*/ 365778 h 3014868"/>
                <a:gd name="connsiteX1" fmla="*/ 23749 w 2883150"/>
                <a:gd name="connsiteY1" fmla="*/ 704650 h 3014868"/>
                <a:gd name="connsiteX2" fmla="*/ 43561 w 2883150"/>
                <a:gd name="connsiteY2" fmla="*/ 1000586 h 3014868"/>
                <a:gd name="connsiteX3" fmla="*/ 394694 w 2883150"/>
                <a:gd name="connsiteY3" fmla="*/ 1384267 h 3014868"/>
                <a:gd name="connsiteX4" fmla="*/ 436297 w 2883150"/>
                <a:gd name="connsiteY4" fmla="*/ 2231629 h 3014868"/>
                <a:gd name="connsiteX5" fmla="*/ 1164741 w 2883150"/>
                <a:gd name="connsiteY5" fmla="*/ 2361904 h 3014868"/>
                <a:gd name="connsiteX6" fmla="*/ 1502481 w 2883150"/>
                <a:gd name="connsiteY6" fmla="*/ 2621456 h 3014868"/>
                <a:gd name="connsiteX7" fmla="*/ 2108983 w 2883150"/>
                <a:gd name="connsiteY7" fmla="*/ 3013422 h 3014868"/>
                <a:gd name="connsiteX8" fmla="*/ 2733664 w 2883150"/>
                <a:gd name="connsiteY8" fmla="*/ 2470825 h 3014868"/>
                <a:gd name="connsiteX9" fmla="*/ 2872481 w 2883150"/>
                <a:gd name="connsiteY9" fmla="*/ 1943031 h 3014868"/>
                <a:gd name="connsiteX10" fmla="*/ 2872481 w 2883150"/>
                <a:gd name="connsiteY10" fmla="*/ 1201351 h 3014868"/>
                <a:gd name="connsiteX11" fmla="*/ 2733610 w 2883150"/>
                <a:gd name="connsiteY11" fmla="*/ 704931 h 3014868"/>
                <a:gd name="connsiteX12" fmla="*/ 2425468 w 2883150"/>
                <a:gd name="connsiteY12" fmla="*/ 175839 h 3014868"/>
                <a:gd name="connsiteX13" fmla="*/ 1639833 w 2883150"/>
                <a:gd name="connsiteY13" fmla="*/ 2349 h 3014868"/>
                <a:gd name="connsiteX14" fmla="*/ 1015153 w 2883150"/>
                <a:gd name="connsiteY14" fmla="*/ 95330 h 3014868"/>
                <a:gd name="connsiteX15" fmla="*/ 444668 w 2883150"/>
                <a:gd name="connsiteY15" fmla="*/ 365778 h 3014868"/>
                <a:gd name="connsiteX0" fmla="*/ 444668 w 2883150"/>
                <a:gd name="connsiteY0" fmla="*/ 365778 h 3014820"/>
                <a:gd name="connsiteX1" fmla="*/ 23749 w 2883150"/>
                <a:gd name="connsiteY1" fmla="*/ 704650 h 3014820"/>
                <a:gd name="connsiteX2" fmla="*/ 43561 w 2883150"/>
                <a:gd name="connsiteY2" fmla="*/ 1000586 h 3014820"/>
                <a:gd name="connsiteX3" fmla="*/ 394694 w 2883150"/>
                <a:gd name="connsiteY3" fmla="*/ 1384267 h 3014820"/>
                <a:gd name="connsiteX4" fmla="*/ 436297 w 2883150"/>
                <a:gd name="connsiteY4" fmla="*/ 2231629 h 3014820"/>
                <a:gd name="connsiteX5" fmla="*/ 1196664 w 2883150"/>
                <a:gd name="connsiteY5" fmla="*/ 2430449 h 3014820"/>
                <a:gd name="connsiteX6" fmla="*/ 1502481 w 2883150"/>
                <a:gd name="connsiteY6" fmla="*/ 2621456 h 3014820"/>
                <a:gd name="connsiteX7" fmla="*/ 2108983 w 2883150"/>
                <a:gd name="connsiteY7" fmla="*/ 3013422 h 3014820"/>
                <a:gd name="connsiteX8" fmla="*/ 2733664 w 2883150"/>
                <a:gd name="connsiteY8" fmla="*/ 2470825 h 3014820"/>
                <a:gd name="connsiteX9" fmla="*/ 2872481 w 2883150"/>
                <a:gd name="connsiteY9" fmla="*/ 1943031 h 3014820"/>
                <a:gd name="connsiteX10" fmla="*/ 2872481 w 2883150"/>
                <a:gd name="connsiteY10" fmla="*/ 1201351 h 3014820"/>
                <a:gd name="connsiteX11" fmla="*/ 2733610 w 2883150"/>
                <a:gd name="connsiteY11" fmla="*/ 704931 h 3014820"/>
                <a:gd name="connsiteX12" fmla="*/ 2425468 w 2883150"/>
                <a:gd name="connsiteY12" fmla="*/ 175839 h 3014820"/>
                <a:gd name="connsiteX13" fmla="*/ 1639833 w 2883150"/>
                <a:gd name="connsiteY13" fmla="*/ 2349 h 3014820"/>
                <a:gd name="connsiteX14" fmla="*/ 1015153 w 2883150"/>
                <a:gd name="connsiteY14" fmla="*/ 95330 h 3014820"/>
                <a:gd name="connsiteX15" fmla="*/ 444668 w 2883150"/>
                <a:gd name="connsiteY15" fmla="*/ 365778 h 3014820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733610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802778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79215"/>
                <a:gd name="connsiteY0" fmla="*/ 364286 h 3027684"/>
                <a:gd name="connsiteX1" fmla="*/ 23749 w 2879215"/>
                <a:gd name="connsiteY1" fmla="*/ 703158 h 3027684"/>
                <a:gd name="connsiteX2" fmla="*/ 43561 w 2879215"/>
                <a:gd name="connsiteY2" fmla="*/ 999094 h 3027684"/>
                <a:gd name="connsiteX3" fmla="*/ 394694 w 2879215"/>
                <a:gd name="connsiteY3" fmla="*/ 1382775 h 3027684"/>
                <a:gd name="connsiteX4" fmla="*/ 436297 w 2879215"/>
                <a:gd name="connsiteY4" fmla="*/ 2230137 h 3027684"/>
                <a:gd name="connsiteX5" fmla="*/ 1196664 w 2879215"/>
                <a:gd name="connsiteY5" fmla="*/ 2428957 h 3027684"/>
                <a:gd name="connsiteX6" fmla="*/ 1502481 w 2879215"/>
                <a:gd name="connsiteY6" fmla="*/ 2619964 h 3027684"/>
                <a:gd name="connsiteX7" fmla="*/ 2108983 w 2879215"/>
                <a:gd name="connsiteY7" fmla="*/ 3011930 h 3027684"/>
                <a:gd name="connsiteX8" fmla="*/ 2786870 w 2879215"/>
                <a:gd name="connsiteY8" fmla="*/ 2848967 h 3027684"/>
                <a:gd name="connsiteX9" fmla="*/ 2872481 w 2879215"/>
                <a:gd name="connsiteY9" fmla="*/ 1941539 h 3027684"/>
                <a:gd name="connsiteX10" fmla="*/ 2872481 w 2879215"/>
                <a:gd name="connsiteY10" fmla="*/ 1199859 h 3027684"/>
                <a:gd name="connsiteX11" fmla="*/ 2802778 w 2879215"/>
                <a:gd name="connsiteY11" fmla="*/ 703439 h 3027684"/>
                <a:gd name="connsiteX12" fmla="*/ 2547842 w 2879215"/>
                <a:gd name="connsiteY12" fmla="*/ 137438 h 3027684"/>
                <a:gd name="connsiteX13" fmla="*/ 1639833 w 2879215"/>
                <a:gd name="connsiteY13" fmla="*/ 857 h 3027684"/>
                <a:gd name="connsiteX14" fmla="*/ 1015153 w 2879215"/>
                <a:gd name="connsiteY14" fmla="*/ 93838 h 3027684"/>
                <a:gd name="connsiteX15" fmla="*/ 444668 w 2879215"/>
                <a:gd name="connsiteY15" fmla="*/ 364286 h 3027684"/>
                <a:gd name="connsiteX0" fmla="*/ 444668 w 2879215"/>
                <a:gd name="connsiteY0" fmla="*/ 364286 h 2969605"/>
                <a:gd name="connsiteX1" fmla="*/ 23749 w 2879215"/>
                <a:gd name="connsiteY1" fmla="*/ 703158 h 2969605"/>
                <a:gd name="connsiteX2" fmla="*/ 43561 w 2879215"/>
                <a:gd name="connsiteY2" fmla="*/ 999094 h 2969605"/>
                <a:gd name="connsiteX3" fmla="*/ 394694 w 2879215"/>
                <a:gd name="connsiteY3" fmla="*/ 1382775 h 2969605"/>
                <a:gd name="connsiteX4" fmla="*/ 436297 w 2879215"/>
                <a:gd name="connsiteY4" fmla="*/ 2230137 h 2969605"/>
                <a:gd name="connsiteX5" fmla="*/ 1196664 w 2879215"/>
                <a:gd name="connsiteY5" fmla="*/ 2428957 h 2969605"/>
                <a:gd name="connsiteX6" fmla="*/ 1502481 w 2879215"/>
                <a:gd name="connsiteY6" fmla="*/ 2619964 h 2969605"/>
                <a:gd name="connsiteX7" fmla="*/ 2140906 w 2879215"/>
                <a:gd name="connsiteY7" fmla="*/ 2927567 h 2969605"/>
                <a:gd name="connsiteX8" fmla="*/ 2786870 w 2879215"/>
                <a:gd name="connsiteY8" fmla="*/ 2848967 h 2969605"/>
                <a:gd name="connsiteX9" fmla="*/ 2872481 w 2879215"/>
                <a:gd name="connsiteY9" fmla="*/ 1941539 h 2969605"/>
                <a:gd name="connsiteX10" fmla="*/ 2872481 w 2879215"/>
                <a:gd name="connsiteY10" fmla="*/ 1199859 h 2969605"/>
                <a:gd name="connsiteX11" fmla="*/ 2802778 w 2879215"/>
                <a:gd name="connsiteY11" fmla="*/ 703439 h 2969605"/>
                <a:gd name="connsiteX12" fmla="*/ 2547842 w 2879215"/>
                <a:gd name="connsiteY12" fmla="*/ 137438 h 2969605"/>
                <a:gd name="connsiteX13" fmla="*/ 1639833 w 2879215"/>
                <a:gd name="connsiteY13" fmla="*/ 857 h 2969605"/>
                <a:gd name="connsiteX14" fmla="*/ 1015153 w 2879215"/>
                <a:gd name="connsiteY14" fmla="*/ 93838 h 2969605"/>
                <a:gd name="connsiteX15" fmla="*/ 444668 w 2879215"/>
                <a:gd name="connsiteY15" fmla="*/ 364286 h 2969605"/>
                <a:gd name="connsiteX0" fmla="*/ 444668 w 2879215"/>
                <a:gd name="connsiteY0" fmla="*/ 364286 h 2972014"/>
                <a:gd name="connsiteX1" fmla="*/ 23749 w 2879215"/>
                <a:gd name="connsiteY1" fmla="*/ 703158 h 2972014"/>
                <a:gd name="connsiteX2" fmla="*/ 43561 w 2879215"/>
                <a:gd name="connsiteY2" fmla="*/ 999094 h 2972014"/>
                <a:gd name="connsiteX3" fmla="*/ 394694 w 2879215"/>
                <a:gd name="connsiteY3" fmla="*/ 1382775 h 2972014"/>
                <a:gd name="connsiteX4" fmla="*/ 436297 w 2879215"/>
                <a:gd name="connsiteY4" fmla="*/ 2230137 h 2972014"/>
                <a:gd name="connsiteX5" fmla="*/ 1196664 w 2879215"/>
                <a:gd name="connsiteY5" fmla="*/ 2428957 h 2972014"/>
                <a:gd name="connsiteX6" fmla="*/ 1571649 w 2879215"/>
                <a:gd name="connsiteY6" fmla="*/ 2583056 h 2972014"/>
                <a:gd name="connsiteX7" fmla="*/ 2140906 w 2879215"/>
                <a:gd name="connsiteY7" fmla="*/ 2927567 h 2972014"/>
                <a:gd name="connsiteX8" fmla="*/ 2786870 w 2879215"/>
                <a:gd name="connsiteY8" fmla="*/ 2848967 h 2972014"/>
                <a:gd name="connsiteX9" fmla="*/ 2872481 w 2879215"/>
                <a:gd name="connsiteY9" fmla="*/ 1941539 h 2972014"/>
                <a:gd name="connsiteX10" fmla="*/ 2872481 w 2879215"/>
                <a:gd name="connsiteY10" fmla="*/ 1199859 h 2972014"/>
                <a:gd name="connsiteX11" fmla="*/ 2802778 w 2879215"/>
                <a:gd name="connsiteY11" fmla="*/ 703439 h 2972014"/>
                <a:gd name="connsiteX12" fmla="*/ 2547842 w 2879215"/>
                <a:gd name="connsiteY12" fmla="*/ 137438 h 2972014"/>
                <a:gd name="connsiteX13" fmla="*/ 1639833 w 2879215"/>
                <a:gd name="connsiteY13" fmla="*/ 857 h 2972014"/>
                <a:gd name="connsiteX14" fmla="*/ 1015153 w 2879215"/>
                <a:gd name="connsiteY14" fmla="*/ 93838 h 2972014"/>
                <a:gd name="connsiteX15" fmla="*/ 444668 w 2879215"/>
                <a:gd name="connsiteY15" fmla="*/ 364286 h 2972014"/>
                <a:gd name="connsiteX0" fmla="*/ 444668 w 2891816"/>
                <a:gd name="connsiteY0" fmla="*/ 364286 h 2927567"/>
                <a:gd name="connsiteX1" fmla="*/ 23749 w 2891816"/>
                <a:gd name="connsiteY1" fmla="*/ 703158 h 2927567"/>
                <a:gd name="connsiteX2" fmla="*/ 43561 w 2891816"/>
                <a:gd name="connsiteY2" fmla="*/ 999094 h 2927567"/>
                <a:gd name="connsiteX3" fmla="*/ 394694 w 2891816"/>
                <a:gd name="connsiteY3" fmla="*/ 1382775 h 2927567"/>
                <a:gd name="connsiteX4" fmla="*/ 436297 w 2891816"/>
                <a:gd name="connsiteY4" fmla="*/ 2230137 h 2927567"/>
                <a:gd name="connsiteX5" fmla="*/ 1196664 w 2891816"/>
                <a:gd name="connsiteY5" fmla="*/ 2428957 h 2927567"/>
                <a:gd name="connsiteX6" fmla="*/ 1571649 w 2891816"/>
                <a:gd name="connsiteY6" fmla="*/ 2583056 h 2927567"/>
                <a:gd name="connsiteX7" fmla="*/ 2140906 w 2891816"/>
                <a:gd name="connsiteY7" fmla="*/ 2927567 h 2927567"/>
                <a:gd name="connsiteX8" fmla="*/ 2616610 w 2891816"/>
                <a:gd name="connsiteY8" fmla="*/ 2580060 h 2927567"/>
                <a:gd name="connsiteX9" fmla="*/ 2872481 w 2891816"/>
                <a:gd name="connsiteY9" fmla="*/ 1941539 h 2927567"/>
                <a:gd name="connsiteX10" fmla="*/ 2872481 w 2891816"/>
                <a:gd name="connsiteY10" fmla="*/ 1199859 h 2927567"/>
                <a:gd name="connsiteX11" fmla="*/ 2802778 w 2891816"/>
                <a:gd name="connsiteY11" fmla="*/ 703439 h 2927567"/>
                <a:gd name="connsiteX12" fmla="*/ 2547842 w 2891816"/>
                <a:gd name="connsiteY12" fmla="*/ 137438 h 2927567"/>
                <a:gd name="connsiteX13" fmla="*/ 1639833 w 2891816"/>
                <a:gd name="connsiteY13" fmla="*/ 857 h 2927567"/>
                <a:gd name="connsiteX14" fmla="*/ 1015153 w 2891816"/>
                <a:gd name="connsiteY14" fmla="*/ 93838 h 2927567"/>
                <a:gd name="connsiteX15" fmla="*/ 444668 w 2891816"/>
                <a:gd name="connsiteY15" fmla="*/ 364286 h 2927567"/>
                <a:gd name="connsiteX0" fmla="*/ 444668 w 2891816"/>
                <a:gd name="connsiteY0" fmla="*/ 364286 h 2927640"/>
                <a:gd name="connsiteX1" fmla="*/ 23749 w 2891816"/>
                <a:gd name="connsiteY1" fmla="*/ 703158 h 2927640"/>
                <a:gd name="connsiteX2" fmla="*/ 43561 w 2891816"/>
                <a:gd name="connsiteY2" fmla="*/ 999094 h 2927640"/>
                <a:gd name="connsiteX3" fmla="*/ 394694 w 2891816"/>
                <a:gd name="connsiteY3" fmla="*/ 1382775 h 2927640"/>
                <a:gd name="connsiteX4" fmla="*/ 436297 w 2891816"/>
                <a:gd name="connsiteY4" fmla="*/ 2230137 h 2927640"/>
                <a:gd name="connsiteX5" fmla="*/ 1196664 w 2891816"/>
                <a:gd name="connsiteY5" fmla="*/ 2428957 h 2927640"/>
                <a:gd name="connsiteX6" fmla="*/ 1534405 w 2891816"/>
                <a:gd name="connsiteY6" fmla="*/ 2609420 h 2927640"/>
                <a:gd name="connsiteX7" fmla="*/ 2140906 w 2891816"/>
                <a:gd name="connsiteY7" fmla="*/ 2927567 h 2927640"/>
                <a:gd name="connsiteX8" fmla="*/ 2616610 w 2891816"/>
                <a:gd name="connsiteY8" fmla="*/ 2580060 h 2927640"/>
                <a:gd name="connsiteX9" fmla="*/ 2872481 w 2891816"/>
                <a:gd name="connsiteY9" fmla="*/ 1941539 h 2927640"/>
                <a:gd name="connsiteX10" fmla="*/ 2872481 w 2891816"/>
                <a:gd name="connsiteY10" fmla="*/ 1199859 h 2927640"/>
                <a:gd name="connsiteX11" fmla="*/ 2802778 w 2891816"/>
                <a:gd name="connsiteY11" fmla="*/ 703439 h 2927640"/>
                <a:gd name="connsiteX12" fmla="*/ 2547842 w 2891816"/>
                <a:gd name="connsiteY12" fmla="*/ 137438 h 2927640"/>
                <a:gd name="connsiteX13" fmla="*/ 1639833 w 2891816"/>
                <a:gd name="connsiteY13" fmla="*/ 857 h 2927640"/>
                <a:gd name="connsiteX14" fmla="*/ 1015153 w 2891816"/>
                <a:gd name="connsiteY14" fmla="*/ 93838 h 2927640"/>
                <a:gd name="connsiteX15" fmla="*/ 444668 w 2891816"/>
                <a:gd name="connsiteY15" fmla="*/ 364286 h 2927640"/>
                <a:gd name="connsiteX0" fmla="*/ 444668 w 2891816"/>
                <a:gd name="connsiteY0" fmla="*/ 364286 h 2811690"/>
                <a:gd name="connsiteX1" fmla="*/ 23749 w 2891816"/>
                <a:gd name="connsiteY1" fmla="*/ 703158 h 2811690"/>
                <a:gd name="connsiteX2" fmla="*/ 43561 w 2891816"/>
                <a:gd name="connsiteY2" fmla="*/ 999094 h 2811690"/>
                <a:gd name="connsiteX3" fmla="*/ 394694 w 2891816"/>
                <a:gd name="connsiteY3" fmla="*/ 1382775 h 2811690"/>
                <a:gd name="connsiteX4" fmla="*/ 436297 w 2891816"/>
                <a:gd name="connsiteY4" fmla="*/ 2230137 h 2811690"/>
                <a:gd name="connsiteX5" fmla="*/ 1196664 w 2891816"/>
                <a:gd name="connsiteY5" fmla="*/ 2428957 h 2811690"/>
                <a:gd name="connsiteX6" fmla="*/ 1534405 w 2891816"/>
                <a:gd name="connsiteY6" fmla="*/ 2609420 h 2811690"/>
                <a:gd name="connsiteX7" fmla="*/ 2167509 w 2891816"/>
                <a:gd name="connsiteY7" fmla="*/ 2811568 h 2811690"/>
                <a:gd name="connsiteX8" fmla="*/ 2616610 w 2891816"/>
                <a:gd name="connsiteY8" fmla="*/ 2580060 h 2811690"/>
                <a:gd name="connsiteX9" fmla="*/ 2872481 w 2891816"/>
                <a:gd name="connsiteY9" fmla="*/ 1941539 h 2811690"/>
                <a:gd name="connsiteX10" fmla="*/ 2872481 w 2891816"/>
                <a:gd name="connsiteY10" fmla="*/ 1199859 h 2811690"/>
                <a:gd name="connsiteX11" fmla="*/ 2802778 w 2891816"/>
                <a:gd name="connsiteY11" fmla="*/ 703439 h 2811690"/>
                <a:gd name="connsiteX12" fmla="*/ 2547842 w 2891816"/>
                <a:gd name="connsiteY12" fmla="*/ 137438 h 2811690"/>
                <a:gd name="connsiteX13" fmla="*/ 1639833 w 2891816"/>
                <a:gd name="connsiteY13" fmla="*/ 857 h 2811690"/>
                <a:gd name="connsiteX14" fmla="*/ 1015153 w 2891816"/>
                <a:gd name="connsiteY14" fmla="*/ 93838 h 2811690"/>
                <a:gd name="connsiteX15" fmla="*/ 444668 w 2891816"/>
                <a:gd name="connsiteY15" fmla="*/ 364286 h 2811690"/>
                <a:gd name="connsiteX0" fmla="*/ 444668 w 2891816"/>
                <a:gd name="connsiteY0" fmla="*/ 364286 h 2813892"/>
                <a:gd name="connsiteX1" fmla="*/ 23749 w 2891816"/>
                <a:gd name="connsiteY1" fmla="*/ 703158 h 2813892"/>
                <a:gd name="connsiteX2" fmla="*/ 43561 w 2891816"/>
                <a:gd name="connsiteY2" fmla="*/ 999094 h 2813892"/>
                <a:gd name="connsiteX3" fmla="*/ 394694 w 2891816"/>
                <a:gd name="connsiteY3" fmla="*/ 1382775 h 2813892"/>
                <a:gd name="connsiteX4" fmla="*/ 436297 w 2891816"/>
                <a:gd name="connsiteY4" fmla="*/ 2230137 h 2813892"/>
                <a:gd name="connsiteX5" fmla="*/ 1196664 w 2891816"/>
                <a:gd name="connsiteY5" fmla="*/ 2428957 h 2813892"/>
                <a:gd name="connsiteX6" fmla="*/ 1582290 w 2891816"/>
                <a:gd name="connsiteY6" fmla="*/ 2683238 h 2813892"/>
                <a:gd name="connsiteX7" fmla="*/ 2167509 w 2891816"/>
                <a:gd name="connsiteY7" fmla="*/ 2811568 h 2813892"/>
                <a:gd name="connsiteX8" fmla="*/ 2616610 w 2891816"/>
                <a:gd name="connsiteY8" fmla="*/ 2580060 h 2813892"/>
                <a:gd name="connsiteX9" fmla="*/ 2872481 w 2891816"/>
                <a:gd name="connsiteY9" fmla="*/ 1941539 h 2813892"/>
                <a:gd name="connsiteX10" fmla="*/ 2872481 w 2891816"/>
                <a:gd name="connsiteY10" fmla="*/ 1199859 h 2813892"/>
                <a:gd name="connsiteX11" fmla="*/ 2802778 w 2891816"/>
                <a:gd name="connsiteY11" fmla="*/ 703439 h 2813892"/>
                <a:gd name="connsiteX12" fmla="*/ 2547842 w 2891816"/>
                <a:gd name="connsiteY12" fmla="*/ 137438 h 2813892"/>
                <a:gd name="connsiteX13" fmla="*/ 1639833 w 2891816"/>
                <a:gd name="connsiteY13" fmla="*/ 857 h 2813892"/>
                <a:gd name="connsiteX14" fmla="*/ 1015153 w 2891816"/>
                <a:gd name="connsiteY14" fmla="*/ 93838 h 2813892"/>
                <a:gd name="connsiteX15" fmla="*/ 444668 w 2891816"/>
                <a:gd name="connsiteY15" fmla="*/ 364286 h 2813892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127"/>
                <a:gd name="connsiteX1" fmla="*/ 23749 w 2891816"/>
                <a:gd name="connsiteY1" fmla="*/ 703158 h 2813127"/>
                <a:gd name="connsiteX2" fmla="*/ 43561 w 2891816"/>
                <a:gd name="connsiteY2" fmla="*/ 999094 h 2813127"/>
                <a:gd name="connsiteX3" fmla="*/ 394694 w 2891816"/>
                <a:gd name="connsiteY3" fmla="*/ 1382775 h 2813127"/>
                <a:gd name="connsiteX4" fmla="*/ 436297 w 2891816"/>
                <a:gd name="connsiteY4" fmla="*/ 2230137 h 2813127"/>
                <a:gd name="connsiteX5" fmla="*/ 1196664 w 2891816"/>
                <a:gd name="connsiteY5" fmla="*/ 2502775 h 2813127"/>
                <a:gd name="connsiteX6" fmla="*/ 2167509 w 2891816"/>
                <a:gd name="connsiteY6" fmla="*/ 2811568 h 2813127"/>
                <a:gd name="connsiteX7" fmla="*/ 2616610 w 2891816"/>
                <a:gd name="connsiteY7" fmla="*/ 2580060 h 2813127"/>
                <a:gd name="connsiteX8" fmla="*/ 2872481 w 2891816"/>
                <a:gd name="connsiteY8" fmla="*/ 1941539 h 2813127"/>
                <a:gd name="connsiteX9" fmla="*/ 2872481 w 2891816"/>
                <a:gd name="connsiteY9" fmla="*/ 1199859 h 2813127"/>
                <a:gd name="connsiteX10" fmla="*/ 2802778 w 2891816"/>
                <a:gd name="connsiteY10" fmla="*/ 703439 h 2813127"/>
                <a:gd name="connsiteX11" fmla="*/ 2547842 w 2891816"/>
                <a:gd name="connsiteY11" fmla="*/ 137438 h 2813127"/>
                <a:gd name="connsiteX12" fmla="*/ 1639833 w 2891816"/>
                <a:gd name="connsiteY12" fmla="*/ 857 h 2813127"/>
                <a:gd name="connsiteX13" fmla="*/ 1015153 w 2891816"/>
                <a:gd name="connsiteY13" fmla="*/ 93838 h 2813127"/>
                <a:gd name="connsiteX14" fmla="*/ 444668 w 2891816"/>
                <a:gd name="connsiteY14" fmla="*/ 364286 h 2813127"/>
                <a:gd name="connsiteX0" fmla="*/ 444668 w 2891816"/>
                <a:gd name="connsiteY0" fmla="*/ 364286 h 2811660"/>
                <a:gd name="connsiteX1" fmla="*/ 23749 w 2891816"/>
                <a:gd name="connsiteY1" fmla="*/ 703158 h 2811660"/>
                <a:gd name="connsiteX2" fmla="*/ 43561 w 2891816"/>
                <a:gd name="connsiteY2" fmla="*/ 999094 h 2811660"/>
                <a:gd name="connsiteX3" fmla="*/ 394694 w 2891816"/>
                <a:gd name="connsiteY3" fmla="*/ 1382775 h 2811660"/>
                <a:gd name="connsiteX4" fmla="*/ 436297 w 2891816"/>
                <a:gd name="connsiteY4" fmla="*/ 2230137 h 2811660"/>
                <a:gd name="connsiteX5" fmla="*/ 1356283 w 2891816"/>
                <a:gd name="connsiteY5" fmla="*/ 2602957 h 2811660"/>
                <a:gd name="connsiteX6" fmla="*/ 2167509 w 2891816"/>
                <a:gd name="connsiteY6" fmla="*/ 2811568 h 2811660"/>
                <a:gd name="connsiteX7" fmla="*/ 2616610 w 2891816"/>
                <a:gd name="connsiteY7" fmla="*/ 2580060 h 2811660"/>
                <a:gd name="connsiteX8" fmla="*/ 2872481 w 2891816"/>
                <a:gd name="connsiteY8" fmla="*/ 1941539 h 2811660"/>
                <a:gd name="connsiteX9" fmla="*/ 2872481 w 2891816"/>
                <a:gd name="connsiteY9" fmla="*/ 1199859 h 2811660"/>
                <a:gd name="connsiteX10" fmla="*/ 2802778 w 2891816"/>
                <a:gd name="connsiteY10" fmla="*/ 703439 h 2811660"/>
                <a:gd name="connsiteX11" fmla="*/ 2547842 w 2891816"/>
                <a:gd name="connsiteY11" fmla="*/ 137438 h 2811660"/>
                <a:gd name="connsiteX12" fmla="*/ 1639833 w 2891816"/>
                <a:gd name="connsiteY12" fmla="*/ 857 h 2811660"/>
                <a:gd name="connsiteX13" fmla="*/ 1015153 w 2891816"/>
                <a:gd name="connsiteY13" fmla="*/ 93838 h 2811660"/>
                <a:gd name="connsiteX14" fmla="*/ 444668 w 2891816"/>
                <a:gd name="connsiteY14" fmla="*/ 364286 h 2811660"/>
                <a:gd name="connsiteX0" fmla="*/ 444668 w 2948301"/>
                <a:gd name="connsiteY0" fmla="*/ 364286 h 2811660"/>
                <a:gd name="connsiteX1" fmla="*/ 23749 w 2948301"/>
                <a:gd name="connsiteY1" fmla="*/ 703158 h 2811660"/>
                <a:gd name="connsiteX2" fmla="*/ 43561 w 2948301"/>
                <a:gd name="connsiteY2" fmla="*/ 999094 h 2811660"/>
                <a:gd name="connsiteX3" fmla="*/ 394694 w 2948301"/>
                <a:gd name="connsiteY3" fmla="*/ 1382775 h 2811660"/>
                <a:gd name="connsiteX4" fmla="*/ 436297 w 2948301"/>
                <a:gd name="connsiteY4" fmla="*/ 2230137 h 2811660"/>
                <a:gd name="connsiteX5" fmla="*/ 1356283 w 2948301"/>
                <a:gd name="connsiteY5" fmla="*/ 2602957 h 2811660"/>
                <a:gd name="connsiteX6" fmla="*/ 2167509 w 2948301"/>
                <a:gd name="connsiteY6" fmla="*/ 2811568 h 2811660"/>
                <a:gd name="connsiteX7" fmla="*/ 2616610 w 2948301"/>
                <a:gd name="connsiteY7" fmla="*/ 2580060 h 2811660"/>
                <a:gd name="connsiteX8" fmla="*/ 2872481 w 2948301"/>
                <a:gd name="connsiteY8" fmla="*/ 1941539 h 2811660"/>
                <a:gd name="connsiteX9" fmla="*/ 2948212 w 2948301"/>
                <a:gd name="connsiteY9" fmla="*/ 1159448 h 2811660"/>
                <a:gd name="connsiteX10" fmla="*/ 2802778 w 2948301"/>
                <a:gd name="connsiteY10" fmla="*/ 703439 h 2811660"/>
                <a:gd name="connsiteX11" fmla="*/ 2547842 w 2948301"/>
                <a:gd name="connsiteY11" fmla="*/ 137438 h 2811660"/>
                <a:gd name="connsiteX12" fmla="*/ 1639833 w 2948301"/>
                <a:gd name="connsiteY12" fmla="*/ 857 h 2811660"/>
                <a:gd name="connsiteX13" fmla="*/ 1015153 w 2948301"/>
                <a:gd name="connsiteY13" fmla="*/ 93838 h 2811660"/>
                <a:gd name="connsiteX14" fmla="*/ 444668 w 2948301"/>
                <a:gd name="connsiteY14" fmla="*/ 364286 h 2811660"/>
                <a:gd name="connsiteX0" fmla="*/ 444668 w 2948301"/>
                <a:gd name="connsiteY0" fmla="*/ 364286 h 2811660"/>
                <a:gd name="connsiteX1" fmla="*/ 23749 w 2948301"/>
                <a:gd name="connsiteY1" fmla="*/ 703158 h 2811660"/>
                <a:gd name="connsiteX2" fmla="*/ 43561 w 2948301"/>
                <a:gd name="connsiteY2" fmla="*/ 999094 h 2811660"/>
                <a:gd name="connsiteX3" fmla="*/ 394694 w 2948301"/>
                <a:gd name="connsiteY3" fmla="*/ 1382775 h 2811660"/>
                <a:gd name="connsiteX4" fmla="*/ 436297 w 2948301"/>
                <a:gd name="connsiteY4" fmla="*/ 2230137 h 2811660"/>
                <a:gd name="connsiteX5" fmla="*/ 1356283 w 2948301"/>
                <a:gd name="connsiteY5" fmla="*/ 2602957 h 2811660"/>
                <a:gd name="connsiteX6" fmla="*/ 2167509 w 2948301"/>
                <a:gd name="connsiteY6" fmla="*/ 2811568 h 2811660"/>
                <a:gd name="connsiteX7" fmla="*/ 2616610 w 2948301"/>
                <a:gd name="connsiteY7" fmla="*/ 2580060 h 2811660"/>
                <a:gd name="connsiteX8" fmla="*/ 2872481 w 2948301"/>
                <a:gd name="connsiteY8" fmla="*/ 1941539 h 2811660"/>
                <a:gd name="connsiteX9" fmla="*/ 2948212 w 2948301"/>
                <a:gd name="connsiteY9" fmla="*/ 1159448 h 2811660"/>
                <a:gd name="connsiteX10" fmla="*/ 2901812 w 2948301"/>
                <a:gd name="connsiteY10" fmla="*/ 639936 h 2811660"/>
                <a:gd name="connsiteX11" fmla="*/ 2547842 w 2948301"/>
                <a:gd name="connsiteY11" fmla="*/ 137438 h 2811660"/>
                <a:gd name="connsiteX12" fmla="*/ 1639833 w 2948301"/>
                <a:gd name="connsiteY12" fmla="*/ 857 h 2811660"/>
                <a:gd name="connsiteX13" fmla="*/ 1015153 w 2948301"/>
                <a:gd name="connsiteY13" fmla="*/ 93838 h 2811660"/>
                <a:gd name="connsiteX14" fmla="*/ 444668 w 2948301"/>
                <a:gd name="connsiteY14" fmla="*/ 364286 h 2811660"/>
                <a:gd name="connsiteX0" fmla="*/ 444668 w 2948301"/>
                <a:gd name="connsiteY0" fmla="*/ 507885 h 2955259"/>
                <a:gd name="connsiteX1" fmla="*/ 23749 w 2948301"/>
                <a:gd name="connsiteY1" fmla="*/ 846757 h 2955259"/>
                <a:gd name="connsiteX2" fmla="*/ 43561 w 2948301"/>
                <a:gd name="connsiteY2" fmla="*/ 1142693 h 2955259"/>
                <a:gd name="connsiteX3" fmla="*/ 394694 w 2948301"/>
                <a:gd name="connsiteY3" fmla="*/ 1526374 h 2955259"/>
                <a:gd name="connsiteX4" fmla="*/ 436297 w 2948301"/>
                <a:gd name="connsiteY4" fmla="*/ 2373736 h 2955259"/>
                <a:gd name="connsiteX5" fmla="*/ 1356283 w 2948301"/>
                <a:gd name="connsiteY5" fmla="*/ 2746556 h 2955259"/>
                <a:gd name="connsiteX6" fmla="*/ 2167509 w 2948301"/>
                <a:gd name="connsiteY6" fmla="*/ 2955167 h 2955259"/>
                <a:gd name="connsiteX7" fmla="*/ 2616610 w 2948301"/>
                <a:gd name="connsiteY7" fmla="*/ 2723659 h 2955259"/>
                <a:gd name="connsiteX8" fmla="*/ 2872481 w 2948301"/>
                <a:gd name="connsiteY8" fmla="*/ 2085138 h 2955259"/>
                <a:gd name="connsiteX9" fmla="*/ 2948212 w 2948301"/>
                <a:gd name="connsiteY9" fmla="*/ 1303047 h 2955259"/>
                <a:gd name="connsiteX10" fmla="*/ 2901812 w 2948301"/>
                <a:gd name="connsiteY10" fmla="*/ 783535 h 2955259"/>
                <a:gd name="connsiteX11" fmla="*/ 2780861 w 2948301"/>
                <a:gd name="connsiteY11" fmla="*/ 32797 h 2955259"/>
                <a:gd name="connsiteX12" fmla="*/ 1639833 w 2948301"/>
                <a:gd name="connsiteY12" fmla="*/ 144456 h 2955259"/>
                <a:gd name="connsiteX13" fmla="*/ 1015153 w 2948301"/>
                <a:gd name="connsiteY13" fmla="*/ 237437 h 2955259"/>
                <a:gd name="connsiteX14" fmla="*/ 444668 w 2948301"/>
                <a:gd name="connsiteY14" fmla="*/ 507885 h 2955259"/>
                <a:gd name="connsiteX0" fmla="*/ 444668 w 2966406"/>
                <a:gd name="connsiteY0" fmla="*/ 507885 h 2955259"/>
                <a:gd name="connsiteX1" fmla="*/ 23749 w 2966406"/>
                <a:gd name="connsiteY1" fmla="*/ 846757 h 2955259"/>
                <a:gd name="connsiteX2" fmla="*/ 43561 w 2966406"/>
                <a:gd name="connsiteY2" fmla="*/ 1142693 h 2955259"/>
                <a:gd name="connsiteX3" fmla="*/ 394694 w 2966406"/>
                <a:gd name="connsiteY3" fmla="*/ 1526374 h 2955259"/>
                <a:gd name="connsiteX4" fmla="*/ 436297 w 2966406"/>
                <a:gd name="connsiteY4" fmla="*/ 2373736 h 2955259"/>
                <a:gd name="connsiteX5" fmla="*/ 1356283 w 2966406"/>
                <a:gd name="connsiteY5" fmla="*/ 2746556 h 2955259"/>
                <a:gd name="connsiteX6" fmla="*/ 2167509 w 2966406"/>
                <a:gd name="connsiteY6" fmla="*/ 2955167 h 2955259"/>
                <a:gd name="connsiteX7" fmla="*/ 2616610 w 2966406"/>
                <a:gd name="connsiteY7" fmla="*/ 2723659 h 2955259"/>
                <a:gd name="connsiteX8" fmla="*/ 2872481 w 2966406"/>
                <a:gd name="connsiteY8" fmla="*/ 2085138 h 2955259"/>
                <a:gd name="connsiteX9" fmla="*/ 2948212 w 2966406"/>
                <a:gd name="connsiteY9" fmla="*/ 1303047 h 2955259"/>
                <a:gd name="connsiteX10" fmla="*/ 2960066 w 2966406"/>
                <a:gd name="connsiteY10" fmla="*/ 783535 h 2955259"/>
                <a:gd name="connsiteX11" fmla="*/ 2780861 w 2966406"/>
                <a:gd name="connsiteY11" fmla="*/ 32797 h 2955259"/>
                <a:gd name="connsiteX12" fmla="*/ 1639833 w 2966406"/>
                <a:gd name="connsiteY12" fmla="*/ 144456 h 2955259"/>
                <a:gd name="connsiteX13" fmla="*/ 1015153 w 2966406"/>
                <a:gd name="connsiteY13" fmla="*/ 237437 h 2955259"/>
                <a:gd name="connsiteX14" fmla="*/ 444668 w 2966406"/>
                <a:gd name="connsiteY14" fmla="*/ 507885 h 2955259"/>
                <a:gd name="connsiteX0" fmla="*/ 444668 w 2966406"/>
                <a:gd name="connsiteY0" fmla="*/ 529923 h 2977297"/>
                <a:gd name="connsiteX1" fmla="*/ 23749 w 2966406"/>
                <a:gd name="connsiteY1" fmla="*/ 868795 h 2977297"/>
                <a:gd name="connsiteX2" fmla="*/ 43561 w 2966406"/>
                <a:gd name="connsiteY2" fmla="*/ 1164731 h 2977297"/>
                <a:gd name="connsiteX3" fmla="*/ 394694 w 2966406"/>
                <a:gd name="connsiteY3" fmla="*/ 1548412 h 2977297"/>
                <a:gd name="connsiteX4" fmla="*/ 436297 w 2966406"/>
                <a:gd name="connsiteY4" fmla="*/ 2395774 h 2977297"/>
                <a:gd name="connsiteX5" fmla="*/ 1356283 w 2966406"/>
                <a:gd name="connsiteY5" fmla="*/ 2768594 h 2977297"/>
                <a:gd name="connsiteX6" fmla="*/ 2167509 w 2966406"/>
                <a:gd name="connsiteY6" fmla="*/ 2977205 h 2977297"/>
                <a:gd name="connsiteX7" fmla="*/ 2616610 w 2966406"/>
                <a:gd name="connsiteY7" fmla="*/ 2745697 h 2977297"/>
                <a:gd name="connsiteX8" fmla="*/ 2872481 w 2966406"/>
                <a:gd name="connsiteY8" fmla="*/ 2107176 h 2977297"/>
                <a:gd name="connsiteX9" fmla="*/ 2948212 w 2966406"/>
                <a:gd name="connsiteY9" fmla="*/ 1325085 h 2977297"/>
                <a:gd name="connsiteX10" fmla="*/ 2960066 w 2966406"/>
                <a:gd name="connsiteY10" fmla="*/ 805573 h 2977297"/>
                <a:gd name="connsiteX11" fmla="*/ 2780861 w 2966406"/>
                <a:gd name="connsiteY11" fmla="*/ 54835 h 2977297"/>
                <a:gd name="connsiteX12" fmla="*/ 1569928 w 2966406"/>
                <a:gd name="connsiteY12" fmla="*/ 79898 h 2977297"/>
                <a:gd name="connsiteX13" fmla="*/ 1015153 w 2966406"/>
                <a:gd name="connsiteY13" fmla="*/ 259475 h 2977297"/>
                <a:gd name="connsiteX14" fmla="*/ 444668 w 2966406"/>
                <a:gd name="connsiteY14" fmla="*/ 529923 h 2977297"/>
                <a:gd name="connsiteX0" fmla="*/ 444668 w 2966406"/>
                <a:gd name="connsiteY0" fmla="*/ 529923 h 2977297"/>
                <a:gd name="connsiteX1" fmla="*/ 23749 w 2966406"/>
                <a:gd name="connsiteY1" fmla="*/ 868795 h 2977297"/>
                <a:gd name="connsiteX2" fmla="*/ 43561 w 2966406"/>
                <a:gd name="connsiteY2" fmla="*/ 1164731 h 2977297"/>
                <a:gd name="connsiteX3" fmla="*/ 394694 w 2966406"/>
                <a:gd name="connsiteY3" fmla="*/ 1548412 h 2977297"/>
                <a:gd name="connsiteX4" fmla="*/ 436297 w 2966406"/>
                <a:gd name="connsiteY4" fmla="*/ 2395774 h 2977297"/>
                <a:gd name="connsiteX5" fmla="*/ 1356283 w 2966406"/>
                <a:gd name="connsiteY5" fmla="*/ 2768594 h 2977297"/>
                <a:gd name="connsiteX6" fmla="*/ 2167509 w 2966406"/>
                <a:gd name="connsiteY6" fmla="*/ 2977205 h 2977297"/>
                <a:gd name="connsiteX7" fmla="*/ 2616610 w 2966406"/>
                <a:gd name="connsiteY7" fmla="*/ 2745697 h 2977297"/>
                <a:gd name="connsiteX8" fmla="*/ 2872481 w 2966406"/>
                <a:gd name="connsiteY8" fmla="*/ 2107176 h 2977297"/>
                <a:gd name="connsiteX9" fmla="*/ 2948212 w 2966406"/>
                <a:gd name="connsiteY9" fmla="*/ 1325085 h 2977297"/>
                <a:gd name="connsiteX10" fmla="*/ 2960066 w 2966406"/>
                <a:gd name="connsiteY10" fmla="*/ 805573 h 2977297"/>
                <a:gd name="connsiteX11" fmla="*/ 2780861 w 2966406"/>
                <a:gd name="connsiteY11" fmla="*/ 54835 h 2977297"/>
                <a:gd name="connsiteX12" fmla="*/ 1569928 w 2966406"/>
                <a:gd name="connsiteY12" fmla="*/ 79898 h 2977297"/>
                <a:gd name="connsiteX13" fmla="*/ 997676 w 2966406"/>
                <a:gd name="connsiteY13" fmla="*/ 259475 h 2977297"/>
                <a:gd name="connsiteX14" fmla="*/ 444668 w 2966406"/>
                <a:gd name="connsiteY14" fmla="*/ 529923 h 2977297"/>
                <a:gd name="connsiteX0" fmla="*/ 444668 w 2966406"/>
                <a:gd name="connsiteY0" fmla="*/ 529923 h 2977297"/>
                <a:gd name="connsiteX1" fmla="*/ 23749 w 2966406"/>
                <a:gd name="connsiteY1" fmla="*/ 868795 h 2977297"/>
                <a:gd name="connsiteX2" fmla="*/ 43561 w 2966406"/>
                <a:gd name="connsiteY2" fmla="*/ 1164731 h 2977297"/>
                <a:gd name="connsiteX3" fmla="*/ 394694 w 2966406"/>
                <a:gd name="connsiteY3" fmla="*/ 1548412 h 2977297"/>
                <a:gd name="connsiteX4" fmla="*/ 436297 w 2966406"/>
                <a:gd name="connsiteY4" fmla="*/ 2395774 h 2977297"/>
                <a:gd name="connsiteX5" fmla="*/ 1356283 w 2966406"/>
                <a:gd name="connsiteY5" fmla="*/ 2768594 h 2977297"/>
                <a:gd name="connsiteX6" fmla="*/ 2167509 w 2966406"/>
                <a:gd name="connsiteY6" fmla="*/ 2977205 h 2977297"/>
                <a:gd name="connsiteX7" fmla="*/ 2616610 w 2966406"/>
                <a:gd name="connsiteY7" fmla="*/ 2745697 h 2977297"/>
                <a:gd name="connsiteX8" fmla="*/ 2872481 w 2966406"/>
                <a:gd name="connsiteY8" fmla="*/ 2107176 h 2977297"/>
                <a:gd name="connsiteX9" fmla="*/ 2948212 w 2966406"/>
                <a:gd name="connsiteY9" fmla="*/ 1325085 h 2977297"/>
                <a:gd name="connsiteX10" fmla="*/ 2960066 w 2966406"/>
                <a:gd name="connsiteY10" fmla="*/ 805573 h 2977297"/>
                <a:gd name="connsiteX11" fmla="*/ 2780861 w 2966406"/>
                <a:gd name="connsiteY11" fmla="*/ 54835 h 2977297"/>
                <a:gd name="connsiteX12" fmla="*/ 1569928 w 2966406"/>
                <a:gd name="connsiteY12" fmla="*/ 79898 h 2977297"/>
                <a:gd name="connsiteX13" fmla="*/ 997676 w 2966406"/>
                <a:gd name="connsiteY13" fmla="*/ 259475 h 2977297"/>
                <a:gd name="connsiteX14" fmla="*/ 444668 w 2966406"/>
                <a:gd name="connsiteY14" fmla="*/ 529923 h 2977297"/>
                <a:gd name="connsiteX0" fmla="*/ 444668 w 2971901"/>
                <a:gd name="connsiteY0" fmla="*/ 529923 h 2977297"/>
                <a:gd name="connsiteX1" fmla="*/ 23749 w 2971901"/>
                <a:gd name="connsiteY1" fmla="*/ 868795 h 2977297"/>
                <a:gd name="connsiteX2" fmla="*/ 43561 w 2971901"/>
                <a:gd name="connsiteY2" fmla="*/ 1164731 h 2977297"/>
                <a:gd name="connsiteX3" fmla="*/ 394694 w 2971901"/>
                <a:gd name="connsiteY3" fmla="*/ 1548412 h 2977297"/>
                <a:gd name="connsiteX4" fmla="*/ 436297 w 2971901"/>
                <a:gd name="connsiteY4" fmla="*/ 2395774 h 2977297"/>
                <a:gd name="connsiteX5" fmla="*/ 1356283 w 2971901"/>
                <a:gd name="connsiteY5" fmla="*/ 2768594 h 2977297"/>
                <a:gd name="connsiteX6" fmla="*/ 2167509 w 2971901"/>
                <a:gd name="connsiteY6" fmla="*/ 2977205 h 2977297"/>
                <a:gd name="connsiteX7" fmla="*/ 2616610 w 2971901"/>
                <a:gd name="connsiteY7" fmla="*/ 2745697 h 2977297"/>
                <a:gd name="connsiteX8" fmla="*/ 2872481 w 2971901"/>
                <a:gd name="connsiteY8" fmla="*/ 2107176 h 2977297"/>
                <a:gd name="connsiteX9" fmla="*/ 2948212 w 2971901"/>
                <a:gd name="connsiteY9" fmla="*/ 1325085 h 2977297"/>
                <a:gd name="connsiteX10" fmla="*/ 2960066 w 2971901"/>
                <a:gd name="connsiteY10" fmla="*/ 805573 h 2977297"/>
                <a:gd name="connsiteX11" fmla="*/ 2780861 w 2971901"/>
                <a:gd name="connsiteY11" fmla="*/ 54835 h 2977297"/>
                <a:gd name="connsiteX12" fmla="*/ 1569928 w 2971901"/>
                <a:gd name="connsiteY12" fmla="*/ 79898 h 2977297"/>
                <a:gd name="connsiteX13" fmla="*/ 997676 w 2971901"/>
                <a:gd name="connsiteY13" fmla="*/ 259475 h 2977297"/>
                <a:gd name="connsiteX14" fmla="*/ 444668 w 2971901"/>
                <a:gd name="connsiteY14" fmla="*/ 529923 h 2977297"/>
                <a:gd name="connsiteX0" fmla="*/ 444668 w 2994169"/>
                <a:gd name="connsiteY0" fmla="*/ 529923 h 2977297"/>
                <a:gd name="connsiteX1" fmla="*/ 23749 w 2994169"/>
                <a:gd name="connsiteY1" fmla="*/ 868795 h 2977297"/>
                <a:gd name="connsiteX2" fmla="*/ 43561 w 2994169"/>
                <a:gd name="connsiteY2" fmla="*/ 1164731 h 2977297"/>
                <a:gd name="connsiteX3" fmla="*/ 394694 w 2994169"/>
                <a:gd name="connsiteY3" fmla="*/ 1548412 h 2977297"/>
                <a:gd name="connsiteX4" fmla="*/ 436297 w 2994169"/>
                <a:gd name="connsiteY4" fmla="*/ 2395774 h 2977297"/>
                <a:gd name="connsiteX5" fmla="*/ 1356283 w 2994169"/>
                <a:gd name="connsiteY5" fmla="*/ 2768594 h 2977297"/>
                <a:gd name="connsiteX6" fmla="*/ 2167509 w 2994169"/>
                <a:gd name="connsiteY6" fmla="*/ 2977205 h 2977297"/>
                <a:gd name="connsiteX7" fmla="*/ 2616610 w 2994169"/>
                <a:gd name="connsiteY7" fmla="*/ 2745697 h 2977297"/>
                <a:gd name="connsiteX8" fmla="*/ 2872481 w 2994169"/>
                <a:gd name="connsiteY8" fmla="*/ 2107176 h 2977297"/>
                <a:gd name="connsiteX9" fmla="*/ 2988991 w 2994169"/>
                <a:gd name="connsiteY9" fmla="*/ 1382816 h 2977297"/>
                <a:gd name="connsiteX10" fmla="*/ 2960066 w 2994169"/>
                <a:gd name="connsiteY10" fmla="*/ 805573 h 2977297"/>
                <a:gd name="connsiteX11" fmla="*/ 2780861 w 2994169"/>
                <a:gd name="connsiteY11" fmla="*/ 54835 h 2977297"/>
                <a:gd name="connsiteX12" fmla="*/ 1569928 w 2994169"/>
                <a:gd name="connsiteY12" fmla="*/ 79898 h 2977297"/>
                <a:gd name="connsiteX13" fmla="*/ 997676 w 2994169"/>
                <a:gd name="connsiteY13" fmla="*/ 259475 h 2977297"/>
                <a:gd name="connsiteX14" fmla="*/ 444668 w 2994169"/>
                <a:gd name="connsiteY14" fmla="*/ 529923 h 2977297"/>
                <a:gd name="connsiteX0" fmla="*/ 444668 w 3037315"/>
                <a:gd name="connsiteY0" fmla="*/ 529923 h 2977297"/>
                <a:gd name="connsiteX1" fmla="*/ 23749 w 3037315"/>
                <a:gd name="connsiteY1" fmla="*/ 868795 h 2977297"/>
                <a:gd name="connsiteX2" fmla="*/ 43561 w 3037315"/>
                <a:gd name="connsiteY2" fmla="*/ 1164731 h 2977297"/>
                <a:gd name="connsiteX3" fmla="*/ 394694 w 3037315"/>
                <a:gd name="connsiteY3" fmla="*/ 1548412 h 2977297"/>
                <a:gd name="connsiteX4" fmla="*/ 436297 w 3037315"/>
                <a:gd name="connsiteY4" fmla="*/ 2395774 h 2977297"/>
                <a:gd name="connsiteX5" fmla="*/ 1356283 w 3037315"/>
                <a:gd name="connsiteY5" fmla="*/ 2768594 h 2977297"/>
                <a:gd name="connsiteX6" fmla="*/ 2167509 w 3037315"/>
                <a:gd name="connsiteY6" fmla="*/ 2977205 h 2977297"/>
                <a:gd name="connsiteX7" fmla="*/ 2616610 w 3037315"/>
                <a:gd name="connsiteY7" fmla="*/ 2745697 h 2977297"/>
                <a:gd name="connsiteX8" fmla="*/ 2872481 w 3037315"/>
                <a:gd name="connsiteY8" fmla="*/ 2107176 h 2977297"/>
                <a:gd name="connsiteX9" fmla="*/ 3035595 w 3037315"/>
                <a:gd name="connsiteY9" fmla="*/ 1382816 h 2977297"/>
                <a:gd name="connsiteX10" fmla="*/ 2960066 w 3037315"/>
                <a:gd name="connsiteY10" fmla="*/ 805573 h 2977297"/>
                <a:gd name="connsiteX11" fmla="*/ 2780861 w 3037315"/>
                <a:gd name="connsiteY11" fmla="*/ 54835 h 2977297"/>
                <a:gd name="connsiteX12" fmla="*/ 1569928 w 3037315"/>
                <a:gd name="connsiteY12" fmla="*/ 79898 h 2977297"/>
                <a:gd name="connsiteX13" fmla="*/ 997676 w 3037315"/>
                <a:gd name="connsiteY13" fmla="*/ 259475 h 2977297"/>
                <a:gd name="connsiteX14" fmla="*/ 444668 w 3037315"/>
                <a:gd name="connsiteY14" fmla="*/ 529923 h 2977297"/>
                <a:gd name="connsiteX0" fmla="*/ 444668 w 3047509"/>
                <a:gd name="connsiteY0" fmla="*/ 523937 h 2971311"/>
                <a:gd name="connsiteX1" fmla="*/ 23749 w 3047509"/>
                <a:gd name="connsiteY1" fmla="*/ 862809 h 2971311"/>
                <a:gd name="connsiteX2" fmla="*/ 43561 w 3047509"/>
                <a:gd name="connsiteY2" fmla="*/ 1158745 h 2971311"/>
                <a:gd name="connsiteX3" fmla="*/ 394694 w 3047509"/>
                <a:gd name="connsiteY3" fmla="*/ 1542426 h 2971311"/>
                <a:gd name="connsiteX4" fmla="*/ 436297 w 3047509"/>
                <a:gd name="connsiteY4" fmla="*/ 2389788 h 2971311"/>
                <a:gd name="connsiteX5" fmla="*/ 1356283 w 3047509"/>
                <a:gd name="connsiteY5" fmla="*/ 2762608 h 2971311"/>
                <a:gd name="connsiteX6" fmla="*/ 2167509 w 3047509"/>
                <a:gd name="connsiteY6" fmla="*/ 2971219 h 2971311"/>
                <a:gd name="connsiteX7" fmla="*/ 2616610 w 3047509"/>
                <a:gd name="connsiteY7" fmla="*/ 2739711 h 2971311"/>
                <a:gd name="connsiteX8" fmla="*/ 2872481 w 3047509"/>
                <a:gd name="connsiteY8" fmla="*/ 2101190 h 2971311"/>
                <a:gd name="connsiteX9" fmla="*/ 3035595 w 3047509"/>
                <a:gd name="connsiteY9" fmla="*/ 1376830 h 2971311"/>
                <a:gd name="connsiteX10" fmla="*/ 3006669 w 3047509"/>
                <a:gd name="connsiteY10" fmla="*/ 718765 h 2971311"/>
                <a:gd name="connsiteX11" fmla="*/ 2780861 w 3047509"/>
                <a:gd name="connsiteY11" fmla="*/ 48849 h 2971311"/>
                <a:gd name="connsiteX12" fmla="*/ 1569928 w 3047509"/>
                <a:gd name="connsiteY12" fmla="*/ 73912 h 2971311"/>
                <a:gd name="connsiteX13" fmla="*/ 997676 w 3047509"/>
                <a:gd name="connsiteY13" fmla="*/ 253489 h 2971311"/>
                <a:gd name="connsiteX14" fmla="*/ 444668 w 3047509"/>
                <a:gd name="connsiteY14" fmla="*/ 523937 h 2971311"/>
                <a:gd name="connsiteX0" fmla="*/ 444668 w 3044097"/>
                <a:gd name="connsiteY0" fmla="*/ 523937 h 2971311"/>
                <a:gd name="connsiteX1" fmla="*/ 23749 w 3044097"/>
                <a:gd name="connsiteY1" fmla="*/ 862809 h 2971311"/>
                <a:gd name="connsiteX2" fmla="*/ 43561 w 3044097"/>
                <a:gd name="connsiteY2" fmla="*/ 1158745 h 2971311"/>
                <a:gd name="connsiteX3" fmla="*/ 394694 w 3044097"/>
                <a:gd name="connsiteY3" fmla="*/ 1542426 h 2971311"/>
                <a:gd name="connsiteX4" fmla="*/ 436297 w 3044097"/>
                <a:gd name="connsiteY4" fmla="*/ 2389788 h 2971311"/>
                <a:gd name="connsiteX5" fmla="*/ 1356283 w 3044097"/>
                <a:gd name="connsiteY5" fmla="*/ 2762608 h 2971311"/>
                <a:gd name="connsiteX6" fmla="*/ 2167509 w 3044097"/>
                <a:gd name="connsiteY6" fmla="*/ 2971219 h 2971311"/>
                <a:gd name="connsiteX7" fmla="*/ 2616610 w 3044097"/>
                <a:gd name="connsiteY7" fmla="*/ 2739711 h 2971311"/>
                <a:gd name="connsiteX8" fmla="*/ 2872481 w 3044097"/>
                <a:gd name="connsiteY8" fmla="*/ 2101190 h 2971311"/>
                <a:gd name="connsiteX9" fmla="*/ 3035595 w 3044097"/>
                <a:gd name="connsiteY9" fmla="*/ 1376830 h 2971311"/>
                <a:gd name="connsiteX10" fmla="*/ 3006669 w 3044097"/>
                <a:gd name="connsiteY10" fmla="*/ 718765 h 2971311"/>
                <a:gd name="connsiteX11" fmla="*/ 2780861 w 3044097"/>
                <a:gd name="connsiteY11" fmla="*/ 48849 h 2971311"/>
                <a:gd name="connsiteX12" fmla="*/ 1569928 w 3044097"/>
                <a:gd name="connsiteY12" fmla="*/ 73912 h 2971311"/>
                <a:gd name="connsiteX13" fmla="*/ 997676 w 3044097"/>
                <a:gd name="connsiteY13" fmla="*/ 253489 h 2971311"/>
                <a:gd name="connsiteX14" fmla="*/ 444668 w 3044097"/>
                <a:gd name="connsiteY14" fmla="*/ 523937 h 2971311"/>
                <a:gd name="connsiteX0" fmla="*/ 444668 w 3047550"/>
                <a:gd name="connsiteY0" fmla="*/ 513246 h 2960620"/>
                <a:gd name="connsiteX1" fmla="*/ 23749 w 3047550"/>
                <a:gd name="connsiteY1" fmla="*/ 852118 h 2960620"/>
                <a:gd name="connsiteX2" fmla="*/ 43561 w 3047550"/>
                <a:gd name="connsiteY2" fmla="*/ 1148054 h 2960620"/>
                <a:gd name="connsiteX3" fmla="*/ 394694 w 3047550"/>
                <a:gd name="connsiteY3" fmla="*/ 1531735 h 2960620"/>
                <a:gd name="connsiteX4" fmla="*/ 436297 w 3047550"/>
                <a:gd name="connsiteY4" fmla="*/ 2379097 h 2960620"/>
                <a:gd name="connsiteX5" fmla="*/ 1356283 w 3047550"/>
                <a:gd name="connsiteY5" fmla="*/ 2751917 h 2960620"/>
                <a:gd name="connsiteX6" fmla="*/ 2167509 w 3047550"/>
                <a:gd name="connsiteY6" fmla="*/ 2960528 h 2960620"/>
                <a:gd name="connsiteX7" fmla="*/ 2616610 w 3047550"/>
                <a:gd name="connsiteY7" fmla="*/ 2729020 h 2960620"/>
                <a:gd name="connsiteX8" fmla="*/ 2872481 w 3047550"/>
                <a:gd name="connsiteY8" fmla="*/ 2090499 h 2960620"/>
                <a:gd name="connsiteX9" fmla="*/ 3035595 w 3047550"/>
                <a:gd name="connsiteY9" fmla="*/ 1366139 h 2960620"/>
                <a:gd name="connsiteX10" fmla="*/ 3018320 w 3047550"/>
                <a:gd name="connsiteY10" fmla="*/ 563749 h 2960620"/>
                <a:gd name="connsiteX11" fmla="*/ 2780861 w 3047550"/>
                <a:gd name="connsiteY11" fmla="*/ 38158 h 2960620"/>
                <a:gd name="connsiteX12" fmla="*/ 1569928 w 3047550"/>
                <a:gd name="connsiteY12" fmla="*/ 63221 h 2960620"/>
                <a:gd name="connsiteX13" fmla="*/ 997676 w 3047550"/>
                <a:gd name="connsiteY13" fmla="*/ 242798 h 2960620"/>
                <a:gd name="connsiteX14" fmla="*/ 444668 w 3047550"/>
                <a:gd name="connsiteY14" fmla="*/ 513246 h 2960620"/>
                <a:gd name="connsiteX0" fmla="*/ 444668 w 3059285"/>
                <a:gd name="connsiteY0" fmla="*/ 522365 h 2969739"/>
                <a:gd name="connsiteX1" fmla="*/ 23749 w 3059285"/>
                <a:gd name="connsiteY1" fmla="*/ 861237 h 2969739"/>
                <a:gd name="connsiteX2" fmla="*/ 43561 w 3059285"/>
                <a:gd name="connsiteY2" fmla="*/ 1157173 h 2969739"/>
                <a:gd name="connsiteX3" fmla="*/ 394694 w 3059285"/>
                <a:gd name="connsiteY3" fmla="*/ 1540854 h 2969739"/>
                <a:gd name="connsiteX4" fmla="*/ 436297 w 3059285"/>
                <a:gd name="connsiteY4" fmla="*/ 2388216 h 2969739"/>
                <a:gd name="connsiteX5" fmla="*/ 1356283 w 3059285"/>
                <a:gd name="connsiteY5" fmla="*/ 2761036 h 2969739"/>
                <a:gd name="connsiteX6" fmla="*/ 2167509 w 3059285"/>
                <a:gd name="connsiteY6" fmla="*/ 2969647 h 2969739"/>
                <a:gd name="connsiteX7" fmla="*/ 2616610 w 3059285"/>
                <a:gd name="connsiteY7" fmla="*/ 2738139 h 2969739"/>
                <a:gd name="connsiteX8" fmla="*/ 2872481 w 3059285"/>
                <a:gd name="connsiteY8" fmla="*/ 2099618 h 2969739"/>
                <a:gd name="connsiteX9" fmla="*/ 3035595 w 3059285"/>
                <a:gd name="connsiteY9" fmla="*/ 1375258 h 2969739"/>
                <a:gd name="connsiteX10" fmla="*/ 3018320 w 3059285"/>
                <a:gd name="connsiteY10" fmla="*/ 572868 h 2969739"/>
                <a:gd name="connsiteX11" fmla="*/ 2664351 w 3059285"/>
                <a:gd name="connsiteY11" fmla="*/ 35731 h 2969739"/>
                <a:gd name="connsiteX12" fmla="*/ 1569928 w 3059285"/>
                <a:gd name="connsiteY12" fmla="*/ 72340 h 2969739"/>
                <a:gd name="connsiteX13" fmla="*/ 997676 w 3059285"/>
                <a:gd name="connsiteY13" fmla="*/ 251917 h 2969739"/>
                <a:gd name="connsiteX14" fmla="*/ 444668 w 3059285"/>
                <a:gd name="connsiteY14" fmla="*/ 522365 h 2969739"/>
                <a:gd name="connsiteX0" fmla="*/ 444668 w 3059285"/>
                <a:gd name="connsiteY0" fmla="*/ 524680 h 2972054"/>
                <a:gd name="connsiteX1" fmla="*/ 23749 w 3059285"/>
                <a:gd name="connsiteY1" fmla="*/ 863552 h 2972054"/>
                <a:gd name="connsiteX2" fmla="*/ 43561 w 3059285"/>
                <a:gd name="connsiteY2" fmla="*/ 1159488 h 2972054"/>
                <a:gd name="connsiteX3" fmla="*/ 394694 w 3059285"/>
                <a:gd name="connsiteY3" fmla="*/ 1543169 h 2972054"/>
                <a:gd name="connsiteX4" fmla="*/ 436297 w 3059285"/>
                <a:gd name="connsiteY4" fmla="*/ 2390531 h 2972054"/>
                <a:gd name="connsiteX5" fmla="*/ 1356283 w 3059285"/>
                <a:gd name="connsiteY5" fmla="*/ 2763351 h 2972054"/>
                <a:gd name="connsiteX6" fmla="*/ 2167509 w 3059285"/>
                <a:gd name="connsiteY6" fmla="*/ 2971962 h 2972054"/>
                <a:gd name="connsiteX7" fmla="*/ 2616610 w 3059285"/>
                <a:gd name="connsiteY7" fmla="*/ 2740454 h 2972054"/>
                <a:gd name="connsiteX8" fmla="*/ 2872481 w 3059285"/>
                <a:gd name="connsiteY8" fmla="*/ 2101933 h 2972054"/>
                <a:gd name="connsiteX9" fmla="*/ 3035595 w 3059285"/>
                <a:gd name="connsiteY9" fmla="*/ 1377573 h 2972054"/>
                <a:gd name="connsiteX10" fmla="*/ 3018320 w 3059285"/>
                <a:gd name="connsiteY10" fmla="*/ 575183 h 2972054"/>
                <a:gd name="connsiteX11" fmla="*/ 2664351 w 3059285"/>
                <a:gd name="connsiteY11" fmla="*/ 38046 h 2972054"/>
                <a:gd name="connsiteX12" fmla="*/ 1569928 w 3059285"/>
                <a:gd name="connsiteY12" fmla="*/ 74655 h 2972054"/>
                <a:gd name="connsiteX13" fmla="*/ 997676 w 3059285"/>
                <a:gd name="connsiteY13" fmla="*/ 254232 h 2972054"/>
                <a:gd name="connsiteX14" fmla="*/ 444668 w 3059285"/>
                <a:gd name="connsiteY14" fmla="*/ 524680 h 2972054"/>
                <a:gd name="connsiteX0" fmla="*/ 444668 w 3059285"/>
                <a:gd name="connsiteY0" fmla="*/ 524680 h 2972145"/>
                <a:gd name="connsiteX1" fmla="*/ 23749 w 3059285"/>
                <a:gd name="connsiteY1" fmla="*/ 863552 h 2972145"/>
                <a:gd name="connsiteX2" fmla="*/ 43561 w 3059285"/>
                <a:gd name="connsiteY2" fmla="*/ 1159488 h 2972145"/>
                <a:gd name="connsiteX3" fmla="*/ 394694 w 3059285"/>
                <a:gd name="connsiteY3" fmla="*/ 1543169 h 2972145"/>
                <a:gd name="connsiteX4" fmla="*/ 996548 w 3059285"/>
                <a:gd name="connsiteY4" fmla="*/ 2029125 h 2972145"/>
                <a:gd name="connsiteX5" fmla="*/ 1356283 w 3059285"/>
                <a:gd name="connsiteY5" fmla="*/ 2763351 h 2972145"/>
                <a:gd name="connsiteX6" fmla="*/ 2167509 w 3059285"/>
                <a:gd name="connsiteY6" fmla="*/ 2971962 h 2972145"/>
                <a:gd name="connsiteX7" fmla="*/ 2616610 w 3059285"/>
                <a:gd name="connsiteY7" fmla="*/ 2740454 h 2972145"/>
                <a:gd name="connsiteX8" fmla="*/ 2872481 w 3059285"/>
                <a:gd name="connsiteY8" fmla="*/ 2101933 h 2972145"/>
                <a:gd name="connsiteX9" fmla="*/ 3035595 w 3059285"/>
                <a:gd name="connsiteY9" fmla="*/ 1377573 h 2972145"/>
                <a:gd name="connsiteX10" fmla="*/ 3018320 w 3059285"/>
                <a:gd name="connsiteY10" fmla="*/ 575183 h 2972145"/>
                <a:gd name="connsiteX11" fmla="*/ 2664351 w 3059285"/>
                <a:gd name="connsiteY11" fmla="*/ 38046 h 2972145"/>
                <a:gd name="connsiteX12" fmla="*/ 1569928 w 3059285"/>
                <a:gd name="connsiteY12" fmla="*/ 74655 h 2972145"/>
                <a:gd name="connsiteX13" fmla="*/ 997676 w 3059285"/>
                <a:gd name="connsiteY13" fmla="*/ 254232 h 2972145"/>
                <a:gd name="connsiteX14" fmla="*/ 444668 w 3059285"/>
                <a:gd name="connsiteY14" fmla="*/ 524680 h 297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59285" h="2972145">
                  <a:moveTo>
                    <a:pt x="444668" y="524680"/>
                  </a:moveTo>
                  <a:cubicBezTo>
                    <a:pt x="279434" y="626233"/>
                    <a:pt x="51582" y="722600"/>
                    <a:pt x="23749" y="863552"/>
                  </a:cubicBezTo>
                  <a:cubicBezTo>
                    <a:pt x="-4084" y="1004504"/>
                    <a:pt x="-18263" y="1046219"/>
                    <a:pt x="43561" y="1159488"/>
                  </a:cubicBezTo>
                  <a:cubicBezTo>
                    <a:pt x="105385" y="1272757"/>
                    <a:pt x="235863" y="1398230"/>
                    <a:pt x="394694" y="1543169"/>
                  </a:cubicBezTo>
                  <a:cubicBezTo>
                    <a:pt x="553525" y="1688109"/>
                    <a:pt x="836283" y="1825761"/>
                    <a:pt x="996548" y="2029125"/>
                  </a:cubicBezTo>
                  <a:cubicBezTo>
                    <a:pt x="1156813" y="2232489"/>
                    <a:pt x="1161123" y="2606211"/>
                    <a:pt x="1356283" y="2763351"/>
                  </a:cubicBezTo>
                  <a:cubicBezTo>
                    <a:pt x="1551443" y="2920491"/>
                    <a:pt x="1957455" y="2975778"/>
                    <a:pt x="2167509" y="2971962"/>
                  </a:cubicBezTo>
                  <a:cubicBezTo>
                    <a:pt x="2377563" y="2968146"/>
                    <a:pt x="2489360" y="2918852"/>
                    <a:pt x="2616610" y="2740454"/>
                  </a:cubicBezTo>
                  <a:cubicBezTo>
                    <a:pt x="2743860" y="2562056"/>
                    <a:pt x="2802650" y="2329080"/>
                    <a:pt x="2872481" y="2101933"/>
                  </a:cubicBezTo>
                  <a:cubicBezTo>
                    <a:pt x="2942312" y="1874786"/>
                    <a:pt x="3011289" y="1632031"/>
                    <a:pt x="3035595" y="1377573"/>
                  </a:cubicBezTo>
                  <a:cubicBezTo>
                    <a:pt x="3059902" y="1123115"/>
                    <a:pt x="3080194" y="798437"/>
                    <a:pt x="3018320" y="575183"/>
                  </a:cubicBezTo>
                  <a:cubicBezTo>
                    <a:pt x="2956446" y="351929"/>
                    <a:pt x="2998958" y="161878"/>
                    <a:pt x="2664351" y="38046"/>
                  </a:cubicBezTo>
                  <a:cubicBezTo>
                    <a:pt x="2424821" y="-50600"/>
                    <a:pt x="1847707" y="38624"/>
                    <a:pt x="1569928" y="74655"/>
                  </a:cubicBezTo>
                  <a:cubicBezTo>
                    <a:pt x="1292149" y="110686"/>
                    <a:pt x="1185219" y="179228"/>
                    <a:pt x="997676" y="254232"/>
                  </a:cubicBezTo>
                  <a:cubicBezTo>
                    <a:pt x="810133" y="329236"/>
                    <a:pt x="609902" y="423127"/>
                    <a:pt x="444668" y="524680"/>
                  </a:cubicBez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91524" y="3589155"/>
              <a:ext cx="1746098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n-lt"/>
                </a:rPr>
                <a:t>Academic</a:t>
              </a:r>
            </a:p>
            <a:p>
              <a:pPr algn="ctr"/>
              <a:r>
                <a:rPr lang="en-US" sz="2400" b="1" i="1" dirty="0" smtClean="0">
                  <a:latin typeface="+mn-lt"/>
                </a:rPr>
                <a:t>Portfolio</a:t>
              </a:r>
              <a:endParaRPr lang="en-US" sz="2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49729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Government Research Portfolio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FA5C8E4-8831-499A-8431-93A0B113E5CC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16399" y="1803271"/>
            <a:ext cx="7164373" cy="5101589"/>
            <a:chOff x="1916399" y="1803271"/>
            <a:chExt cx="7164373" cy="5101589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628168" y="1803271"/>
              <a:ext cx="0" cy="4717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3628168" y="6520288"/>
              <a:ext cx="53178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4133934" y="1879585"/>
              <a:ext cx="2152649" cy="2152649"/>
              <a:chOff x="4589227" y="1097281"/>
              <a:chExt cx="2152649" cy="2152649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589227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60257" y="1988939"/>
                <a:ext cx="12988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Disruptive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287088" y="1885951"/>
              <a:ext cx="2152649" cy="2152649"/>
              <a:chOff x="6951428" y="1097281"/>
              <a:chExt cx="2152649" cy="2152649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6951428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09021" y="1988939"/>
                <a:ext cx="11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Blue Sky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87088" y="4037650"/>
              <a:ext cx="2152649" cy="2152649"/>
              <a:chOff x="6951428" y="3395345"/>
              <a:chExt cx="2152649" cy="2152649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6951428" y="3395345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396810" y="4287003"/>
                <a:ext cx="13211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Sustaining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2601" y="6520288"/>
              <a:ext cx="1280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hort-term</a:t>
              </a:r>
              <a:endParaRPr lang="en-US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70825" y="6535528"/>
              <a:ext cx="120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l</a:t>
              </a:r>
              <a:r>
                <a:rPr lang="en-US" dirty="0" smtClean="0">
                  <a:latin typeface="+mn-lt"/>
                </a:rPr>
                <a:t>ong-term</a:t>
              </a:r>
              <a:endParaRPr lang="en-US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16399" y="2145813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</a:t>
              </a:r>
              <a:r>
                <a:rPr lang="en-US" dirty="0" smtClean="0">
                  <a:latin typeface="+mn-lt"/>
                </a:rPr>
                <a:t>pen-ended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51816" y="5971530"/>
              <a:ext cx="97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eactive</a:t>
              </a:r>
              <a:endParaRPr lang="en-US" dirty="0">
                <a:latin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136670" y="4031123"/>
              <a:ext cx="2152649" cy="2152649"/>
              <a:chOff x="4596733" y="3395344"/>
              <a:chExt cx="2152649" cy="2152649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4596733" y="3395344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39657" y="4287003"/>
                <a:ext cx="19607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Mission-focused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286583" y="1879585"/>
              <a:ext cx="0" cy="4310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133934" y="4024597"/>
              <a:ext cx="4305803" cy="194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723819" y="2637755"/>
            <a:ext cx="3626772" cy="3344509"/>
            <a:chOff x="4723819" y="2637755"/>
            <a:chExt cx="3626772" cy="3344509"/>
          </a:xfrm>
        </p:grpSpPr>
        <p:sp>
          <p:nvSpPr>
            <p:cNvPr id="60" name="Freeform 59"/>
            <p:cNvSpPr/>
            <p:nvPr/>
          </p:nvSpPr>
          <p:spPr bwMode="auto">
            <a:xfrm>
              <a:off x="4723819" y="2637755"/>
              <a:ext cx="3626772" cy="3344509"/>
            </a:xfrm>
            <a:custGeom>
              <a:avLst/>
              <a:gdLst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3007 h 3090847"/>
                <a:gd name="connsiteX1" fmla="*/ 752388 w 3576868"/>
                <a:gd name="connsiteY1" fmla="*/ 73327 h 3090847"/>
                <a:gd name="connsiteX2" fmla="*/ 640628 w 3576868"/>
                <a:gd name="connsiteY2" fmla="*/ 144447 h 3090847"/>
                <a:gd name="connsiteX3" fmla="*/ 559348 w 3576868"/>
                <a:gd name="connsiteY3" fmla="*/ 164767 h 3090847"/>
                <a:gd name="connsiteX4" fmla="*/ 518708 w 3576868"/>
                <a:gd name="connsiteY4" fmla="*/ 174927 h 3090847"/>
                <a:gd name="connsiteX5" fmla="*/ 467908 w 3576868"/>
                <a:gd name="connsiteY5" fmla="*/ 195247 h 3090847"/>
                <a:gd name="connsiteX6" fmla="*/ 437428 w 3576868"/>
                <a:gd name="connsiteY6" fmla="*/ 225727 h 3090847"/>
                <a:gd name="connsiteX7" fmla="*/ 427268 w 3576868"/>
                <a:gd name="connsiteY7" fmla="*/ 256207 h 3090847"/>
                <a:gd name="connsiteX8" fmla="*/ 406948 w 3576868"/>
                <a:gd name="connsiteY8" fmla="*/ 296847 h 3090847"/>
                <a:gd name="connsiteX9" fmla="*/ 376468 w 3576868"/>
                <a:gd name="connsiteY9" fmla="*/ 367967 h 3090847"/>
                <a:gd name="connsiteX10" fmla="*/ 386628 w 3576868"/>
                <a:gd name="connsiteY10" fmla="*/ 540687 h 3090847"/>
                <a:gd name="connsiteX11" fmla="*/ 386628 w 3576868"/>
                <a:gd name="connsiteY11" fmla="*/ 733727 h 3090847"/>
                <a:gd name="connsiteX12" fmla="*/ 376468 w 3576868"/>
                <a:gd name="connsiteY12" fmla="*/ 764207 h 3090847"/>
                <a:gd name="connsiteX13" fmla="*/ 366308 w 3576868"/>
                <a:gd name="connsiteY13" fmla="*/ 804847 h 3090847"/>
                <a:gd name="connsiteX14" fmla="*/ 335828 w 3576868"/>
                <a:gd name="connsiteY14" fmla="*/ 845487 h 3090847"/>
                <a:gd name="connsiteX15" fmla="*/ 305348 w 3576868"/>
                <a:gd name="connsiteY15" fmla="*/ 906447 h 3090847"/>
                <a:gd name="connsiteX16" fmla="*/ 264708 w 3576868"/>
                <a:gd name="connsiteY16" fmla="*/ 947087 h 3090847"/>
                <a:gd name="connsiteX17" fmla="*/ 224068 w 3576868"/>
                <a:gd name="connsiteY17" fmla="*/ 1008047 h 3090847"/>
                <a:gd name="connsiteX18" fmla="*/ 183428 w 3576868"/>
                <a:gd name="connsiteY18" fmla="*/ 1038527 h 3090847"/>
                <a:gd name="connsiteX19" fmla="*/ 112308 w 3576868"/>
                <a:gd name="connsiteY19" fmla="*/ 1089327 h 3090847"/>
                <a:gd name="connsiteX20" fmla="*/ 81828 w 3576868"/>
                <a:gd name="connsiteY20" fmla="*/ 1119807 h 3090847"/>
                <a:gd name="connsiteX21" fmla="*/ 31028 w 3576868"/>
                <a:gd name="connsiteY21" fmla="*/ 1140127 h 3090847"/>
                <a:gd name="connsiteX22" fmla="*/ 548 w 3576868"/>
                <a:gd name="connsiteY22" fmla="*/ 1231567 h 3090847"/>
                <a:gd name="connsiteX23" fmla="*/ 10708 w 3576868"/>
                <a:gd name="connsiteY23" fmla="*/ 1302687 h 3090847"/>
                <a:gd name="connsiteX24" fmla="*/ 41188 w 3576868"/>
                <a:gd name="connsiteY24" fmla="*/ 1353487 h 3090847"/>
                <a:gd name="connsiteX25" fmla="*/ 71668 w 3576868"/>
                <a:gd name="connsiteY25" fmla="*/ 1414447 h 3090847"/>
                <a:gd name="connsiteX26" fmla="*/ 102148 w 3576868"/>
                <a:gd name="connsiteY26" fmla="*/ 1465247 h 3090847"/>
                <a:gd name="connsiteX27" fmla="*/ 112308 w 3576868"/>
                <a:gd name="connsiteY27" fmla="*/ 1495727 h 3090847"/>
                <a:gd name="connsiteX28" fmla="*/ 132628 w 3576868"/>
                <a:gd name="connsiteY28" fmla="*/ 1526207 h 3090847"/>
                <a:gd name="connsiteX29" fmla="*/ 163108 w 3576868"/>
                <a:gd name="connsiteY29" fmla="*/ 1617647 h 3090847"/>
                <a:gd name="connsiteX30" fmla="*/ 203748 w 3576868"/>
                <a:gd name="connsiteY30" fmla="*/ 1668447 h 3090847"/>
                <a:gd name="connsiteX31" fmla="*/ 224068 w 3576868"/>
                <a:gd name="connsiteY31" fmla="*/ 1749727 h 3090847"/>
                <a:gd name="connsiteX32" fmla="*/ 244388 w 3576868"/>
                <a:gd name="connsiteY32" fmla="*/ 1831007 h 3090847"/>
                <a:gd name="connsiteX33" fmla="*/ 274868 w 3576868"/>
                <a:gd name="connsiteY33" fmla="*/ 2156127 h 3090847"/>
                <a:gd name="connsiteX34" fmla="*/ 295188 w 3576868"/>
                <a:gd name="connsiteY34" fmla="*/ 2196767 h 3090847"/>
                <a:gd name="connsiteX35" fmla="*/ 305348 w 3576868"/>
                <a:gd name="connsiteY35" fmla="*/ 2237407 h 3090847"/>
                <a:gd name="connsiteX36" fmla="*/ 315508 w 3576868"/>
                <a:gd name="connsiteY36" fmla="*/ 2267887 h 3090847"/>
                <a:gd name="connsiteX37" fmla="*/ 315508 w 3576868"/>
                <a:gd name="connsiteY37" fmla="*/ 2481247 h 3090847"/>
                <a:gd name="connsiteX38" fmla="*/ 305348 w 3576868"/>
                <a:gd name="connsiteY38" fmla="*/ 2511727 h 3090847"/>
                <a:gd name="connsiteX39" fmla="*/ 244388 w 3576868"/>
                <a:gd name="connsiteY39" fmla="*/ 2582847 h 3090847"/>
                <a:gd name="connsiteX40" fmla="*/ 244388 w 3576868"/>
                <a:gd name="connsiteY40" fmla="*/ 2775887 h 3090847"/>
                <a:gd name="connsiteX41" fmla="*/ 356148 w 3576868"/>
                <a:gd name="connsiteY41" fmla="*/ 2877487 h 3090847"/>
                <a:gd name="connsiteX42" fmla="*/ 396788 w 3576868"/>
                <a:gd name="connsiteY42" fmla="*/ 2907967 h 3090847"/>
                <a:gd name="connsiteX43" fmla="*/ 447588 w 3576868"/>
                <a:gd name="connsiteY43" fmla="*/ 2928287 h 3090847"/>
                <a:gd name="connsiteX44" fmla="*/ 539028 w 3576868"/>
                <a:gd name="connsiteY44" fmla="*/ 2948607 h 3090847"/>
                <a:gd name="connsiteX45" fmla="*/ 762548 w 3576868"/>
                <a:gd name="connsiteY45" fmla="*/ 3019727 h 3090847"/>
                <a:gd name="connsiteX46" fmla="*/ 813348 w 3576868"/>
                <a:gd name="connsiteY46" fmla="*/ 3040047 h 3090847"/>
                <a:gd name="connsiteX47" fmla="*/ 853988 w 3576868"/>
                <a:gd name="connsiteY47" fmla="*/ 3050207 h 3090847"/>
                <a:gd name="connsiteX48" fmla="*/ 904788 w 3576868"/>
                <a:gd name="connsiteY48" fmla="*/ 3070527 h 3090847"/>
                <a:gd name="connsiteX49" fmla="*/ 955588 w 3576868"/>
                <a:gd name="connsiteY49" fmla="*/ 3080687 h 3090847"/>
                <a:gd name="connsiteX50" fmla="*/ 986068 w 3576868"/>
                <a:gd name="connsiteY50" fmla="*/ 3090847 h 3090847"/>
                <a:gd name="connsiteX51" fmla="*/ 1107988 w 3576868"/>
                <a:gd name="connsiteY51" fmla="*/ 3080687 h 3090847"/>
                <a:gd name="connsiteX52" fmla="*/ 1168948 w 3576868"/>
                <a:gd name="connsiteY52" fmla="*/ 3070527 h 3090847"/>
                <a:gd name="connsiteX53" fmla="*/ 1748068 w 3576868"/>
                <a:gd name="connsiteY53" fmla="*/ 3050207 h 3090847"/>
                <a:gd name="connsiteX54" fmla="*/ 1819188 w 3576868"/>
                <a:gd name="connsiteY54" fmla="*/ 2938447 h 3090847"/>
                <a:gd name="connsiteX55" fmla="*/ 1849668 w 3576868"/>
                <a:gd name="connsiteY55" fmla="*/ 2674287 h 3090847"/>
                <a:gd name="connsiteX56" fmla="*/ 1859828 w 3576868"/>
                <a:gd name="connsiteY56" fmla="*/ 2603167 h 3090847"/>
                <a:gd name="connsiteX57" fmla="*/ 1971588 w 3576868"/>
                <a:gd name="connsiteY57" fmla="*/ 2582847 h 3090847"/>
                <a:gd name="connsiteX58" fmla="*/ 2459268 w 3576868"/>
                <a:gd name="connsiteY58" fmla="*/ 2603167 h 3090847"/>
                <a:gd name="connsiteX59" fmla="*/ 2520228 w 3576868"/>
                <a:gd name="connsiteY59" fmla="*/ 2613327 h 3090847"/>
                <a:gd name="connsiteX60" fmla="*/ 2571028 w 3576868"/>
                <a:gd name="connsiteY60" fmla="*/ 2633647 h 3090847"/>
                <a:gd name="connsiteX61" fmla="*/ 2611668 w 3576868"/>
                <a:gd name="connsiteY61" fmla="*/ 2714927 h 3090847"/>
                <a:gd name="connsiteX62" fmla="*/ 2631988 w 3576868"/>
                <a:gd name="connsiteY62" fmla="*/ 2775887 h 3090847"/>
                <a:gd name="connsiteX63" fmla="*/ 2652308 w 3576868"/>
                <a:gd name="connsiteY63" fmla="*/ 2816527 h 3090847"/>
                <a:gd name="connsiteX64" fmla="*/ 2692948 w 3576868"/>
                <a:gd name="connsiteY64" fmla="*/ 2897807 h 3090847"/>
                <a:gd name="connsiteX65" fmla="*/ 2723428 w 3576868"/>
                <a:gd name="connsiteY65" fmla="*/ 2938447 h 3090847"/>
                <a:gd name="connsiteX66" fmla="*/ 2753908 w 3576868"/>
                <a:gd name="connsiteY66" fmla="*/ 2948607 h 3090847"/>
                <a:gd name="connsiteX67" fmla="*/ 2865668 w 3576868"/>
                <a:gd name="connsiteY67" fmla="*/ 2979087 h 3090847"/>
                <a:gd name="connsiteX68" fmla="*/ 3079028 w 3576868"/>
                <a:gd name="connsiteY68" fmla="*/ 2968927 h 3090847"/>
                <a:gd name="connsiteX69" fmla="*/ 3180628 w 3576868"/>
                <a:gd name="connsiteY69" fmla="*/ 2938447 h 3090847"/>
                <a:gd name="connsiteX70" fmla="*/ 3272068 w 3576868"/>
                <a:gd name="connsiteY70" fmla="*/ 2887647 h 3090847"/>
                <a:gd name="connsiteX71" fmla="*/ 3292388 w 3576868"/>
                <a:gd name="connsiteY71" fmla="*/ 2857167 h 3090847"/>
                <a:gd name="connsiteX72" fmla="*/ 3302548 w 3576868"/>
                <a:gd name="connsiteY72" fmla="*/ 2826687 h 3090847"/>
                <a:gd name="connsiteX73" fmla="*/ 3322868 w 3576868"/>
                <a:gd name="connsiteY73" fmla="*/ 2653967 h 3090847"/>
                <a:gd name="connsiteX74" fmla="*/ 3353348 w 3576868"/>
                <a:gd name="connsiteY74" fmla="*/ 2552367 h 3090847"/>
                <a:gd name="connsiteX75" fmla="*/ 3383828 w 3576868"/>
                <a:gd name="connsiteY75" fmla="*/ 2491407 h 3090847"/>
                <a:gd name="connsiteX76" fmla="*/ 3434628 w 3576868"/>
                <a:gd name="connsiteY76" fmla="*/ 2389807 h 3090847"/>
                <a:gd name="connsiteX77" fmla="*/ 3475268 w 3576868"/>
                <a:gd name="connsiteY77" fmla="*/ 2318687 h 3090847"/>
                <a:gd name="connsiteX78" fmla="*/ 3505748 w 3576868"/>
                <a:gd name="connsiteY78" fmla="*/ 2298367 h 3090847"/>
                <a:gd name="connsiteX79" fmla="*/ 3526068 w 3576868"/>
                <a:gd name="connsiteY79" fmla="*/ 2267887 h 3090847"/>
                <a:gd name="connsiteX80" fmla="*/ 3566708 w 3576868"/>
                <a:gd name="connsiteY80" fmla="*/ 2176447 h 3090847"/>
                <a:gd name="connsiteX81" fmla="*/ 3576868 w 3576868"/>
                <a:gd name="connsiteY81" fmla="*/ 2145967 h 3090847"/>
                <a:gd name="connsiteX82" fmla="*/ 3566708 w 3576868"/>
                <a:gd name="connsiteY82" fmla="*/ 1881807 h 3090847"/>
                <a:gd name="connsiteX83" fmla="*/ 3505748 w 3576868"/>
                <a:gd name="connsiteY83" fmla="*/ 1739567 h 3090847"/>
                <a:gd name="connsiteX84" fmla="*/ 3485428 w 3576868"/>
                <a:gd name="connsiteY84" fmla="*/ 1688767 h 3090847"/>
                <a:gd name="connsiteX85" fmla="*/ 3475268 w 3576868"/>
                <a:gd name="connsiteY85" fmla="*/ 1617647 h 3090847"/>
                <a:gd name="connsiteX86" fmla="*/ 3465108 w 3576868"/>
                <a:gd name="connsiteY86" fmla="*/ 1577007 h 3090847"/>
                <a:gd name="connsiteX87" fmla="*/ 3475268 w 3576868"/>
                <a:gd name="connsiteY87" fmla="*/ 1394127 h 3090847"/>
                <a:gd name="connsiteX88" fmla="*/ 3495588 w 3576868"/>
                <a:gd name="connsiteY88" fmla="*/ 1333167 h 3090847"/>
                <a:gd name="connsiteX89" fmla="*/ 3505748 w 3576868"/>
                <a:gd name="connsiteY89" fmla="*/ 1292527 h 3090847"/>
                <a:gd name="connsiteX90" fmla="*/ 3566708 w 3576868"/>
                <a:gd name="connsiteY90" fmla="*/ 1140127 h 3090847"/>
                <a:gd name="connsiteX91" fmla="*/ 3556548 w 3576868"/>
                <a:gd name="connsiteY91" fmla="*/ 1089327 h 3090847"/>
                <a:gd name="connsiteX92" fmla="*/ 3515908 w 3576868"/>
                <a:gd name="connsiteY92" fmla="*/ 1058847 h 3090847"/>
                <a:gd name="connsiteX93" fmla="*/ 3424468 w 3576868"/>
                <a:gd name="connsiteY93" fmla="*/ 1018207 h 3090847"/>
                <a:gd name="connsiteX94" fmla="*/ 3363508 w 3576868"/>
                <a:gd name="connsiteY94" fmla="*/ 957247 h 3090847"/>
                <a:gd name="connsiteX95" fmla="*/ 3312708 w 3576868"/>
                <a:gd name="connsiteY95" fmla="*/ 896287 h 3090847"/>
                <a:gd name="connsiteX96" fmla="*/ 3302548 w 3576868"/>
                <a:gd name="connsiteY96" fmla="*/ 855647 h 3090847"/>
                <a:gd name="connsiteX97" fmla="*/ 3353348 w 3576868"/>
                <a:gd name="connsiteY97" fmla="*/ 743887 h 3090847"/>
                <a:gd name="connsiteX98" fmla="*/ 3383828 w 3576868"/>
                <a:gd name="connsiteY98" fmla="*/ 662607 h 3090847"/>
                <a:gd name="connsiteX99" fmla="*/ 3363508 w 3576868"/>
                <a:gd name="connsiteY99" fmla="*/ 530527 h 3090847"/>
                <a:gd name="connsiteX100" fmla="*/ 3333028 w 3576868"/>
                <a:gd name="connsiteY100" fmla="*/ 500047 h 3090847"/>
                <a:gd name="connsiteX101" fmla="*/ 3302548 w 3576868"/>
                <a:gd name="connsiteY101" fmla="*/ 459407 h 3090847"/>
                <a:gd name="connsiteX102" fmla="*/ 3282228 w 3576868"/>
                <a:gd name="connsiteY102" fmla="*/ 367967 h 3090847"/>
                <a:gd name="connsiteX103" fmla="*/ 3272068 w 3576868"/>
                <a:gd name="connsiteY103" fmla="*/ 317167 h 3090847"/>
                <a:gd name="connsiteX104" fmla="*/ 3231428 w 3576868"/>
                <a:gd name="connsiteY104" fmla="*/ 235887 h 3090847"/>
                <a:gd name="connsiteX105" fmla="*/ 3190788 w 3576868"/>
                <a:gd name="connsiteY105" fmla="*/ 154607 h 3090847"/>
                <a:gd name="connsiteX106" fmla="*/ 3119668 w 3576868"/>
                <a:gd name="connsiteY106" fmla="*/ 93647 h 3090847"/>
                <a:gd name="connsiteX107" fmla="*/ 2926628 w 3576868"/>
                <a:gd name="connsiteY107" fmla="*/ 73327 h 3090847"/>
                <a:gd name="connsiteX108" fmla="*/ 2743748 w 3576868"/>
                <a:gd name="connsiteY108" fmla="*/ 83487 h 3090847"/>
                <a:gd name="connsiteX109" fmla="*/ 2621265 w 3576868"/>
                <a:gd name="connsiteY109" fmla="*/ 136985 h 3090847"/>
                <a:gd name="connsiteX110" fmla="*/ 2205268 w 3576868"/>
                <a:gd name="connsiteY110" fmla="*/ 12367 h 3090847"/>
                <a:gd name="connsiteX111" fmla="*/ 2164628 w 3576868"/>
                <a:gd name="connsiteY111" fmla="*/ 2207 h 3090847"/>
                <a:gd name="connsiteX112" fmla="*/ 2154468 w 3576868"/>
                <a:gd name="connsiteY112" fmla="*/ 32687 h 3090847"/>
                <a:gd name="connsiteX113" fmla="*/ 2134148 w 3576868"/>
                <a:gd name="connsiteY113" fmla="*/ 164767 h 3090847"/>
                <a:gd name="connsiteX114" fmla="*/ 2103668 w 3576868"/>
                <a:gd name="connsiteY114" fmla="*/ 195247 h 3090847"/>
                <a:gd name="connsiteX115" fmla="*/ 2012228 w 3576868"/>
                <a:gd name="connsiteY115" fmla="*/ 185087 h 3090847"/>
                <a:gd name="connsiteX116" fmla="*/ 1981748 w 3576868"/>
                <a:gd name="connsiteY116" fmla="*/ 174927 h 3090847"/>
                <a:gd name="connsiteX117" fmla="*/ 1839508 w 3576868"/>
                <a:gd name="connsiteY117" fmla="*/ 154607 h 3090847"/>
                <a:gd name="connsiteX118" fmla="*/ 1778548 w 3576868"/>
                <a:gd name="connsiteY118" fmla="*/ 134287 h 3090847"/>
                <a:gd name="connsiteX119" fmla="*/ 1717588 w 3576868"/>
                <a:gd name="connsiteY119" fmla="*/ 103807 h 3090847"/>
                <a:gd name="connsiteX120" fmla="*/ 1666788 w 3576868"/>
                <a:gd name="connsiteY120" fmla="*/ 73327 h 3090847"/>
                <a:gd name="connsiteX121" fmla="*/ 1575348 w 3576868"/>
                <a:gd name="connsiteY121" fmla="*/ 42847 h 3090847"/>
                <a:gd name="connsiteX122" fmla="*/ 1544868 w 3576868"/>
                <a:gd name="connsiteY122" fmla="*/ 22527 h 3090847"/>
                <a:gd name="connsiteX123" fmla="*/ 1321348 w 3576868"/>
                <a:gd name="connsiteY123" fmla="*/ 42847 h 3090847"/>
                <a:gd name="connsiteX124" fmla="*/ 1250228 w 3576868"/>
                <a:gd name="connsiteY124" fmla="*/ 73327 h 3090847"/>
                <a:gd name="connsiteX125" fmla="*/ 1219748 w 3576868"/>
                <a:gd name="connsiteY125" fmla="*/ 103807 h 3090847"/>
                <a:gd name="connsiteX126" fmla="*/ 1097828 w 3576868"/>
                <a:gd name="connsiteY126" fmla="*/ 134287 h 3090847"/>
                <a:gd name="connsiteX127" fmla="*/ 965748 w 3576868"/>
                <a:gd name="connsiteY127" fmla="*/ 113967 h 3090847"/>
                <a:gd name="connsiteX128" fmla="*/ 904788 w 3576868"/>
                <a:gd name="connsiteY128" fmla="*/ 93647 h 3090847"/>
                <a:gd name="connsiteX129" fmla="*/ 833668 w 3576868"/>
                <a:gd name="connsiteY129" fmla="*/ 53007 h 3090847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621265 w 3576868"/>
                <a:gd name="connsiteY109" fmla="*/ 134778 h 3088640"/>
                <a:gd name="connsiteX110" fmla="*/ 2402130 w 3576868"/>
                <a:gd name="connsiteY110" fmla="*/ 120886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154468 w 3576868"/>
                <a:gd name="connsiteY112" fmla="*/ 20336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904788 w 3576868"/>
                <a:gd name="connsiteY0" fmla="*/ 8129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0" fmla="*/ 904788 w 3576868"/>
                <a:gd name="connsiteY0" fmla="*/ 81296 h 3078496"/>
                <a:gd name="connsiteX1" fmla="*/ 640628 w 3576868"/>
                <a:gd name="connsiteY1" fmla="*/ 132096 h 3078496"/>
                <a:gd name="connsiteX2" fmla="*/ 559348 w 3576868"/>
                <a:gd name="connsiteY2" fmla="*/ 152416 h 3078496"/>
                <a:gd name="connsiteX3" fmla="*/ 518708 w 3576868"/>
                <a:gd name="connsiteY3" fmla="*/ 162576 h 3078496"/>
                <a:gd name="connsiteX4" fmla="*/ 467908 w 3576868"/>
                <a:gd name="connsiteY4" fmla="*/ 182896 h 3078496"/>
                <a:gd name="connsiteX5" fmla="*/ 437428 w 3576868"/>
                <a:gd name="connsiteY5" fmla="*/ 213376 h 3078496"/>
                <a:gd name="connsiteX6" fmla="*/ 427268 w 3576868"/>
                <a:gd name="connsiteY6" fmla="*/ 243856 h 3078496"/>
                <a:gd name="connsiteX7" fmla="*/ 406948 w 3576868"/>
                <a:gd name="connsiteY7" fmla="*/ 284496 h 3078496"/>
                <a:gd name="connsiteX8" fmla="*/ 376468 w 3576868"/>
                <a:gd name="connsiteY8" fmla="*/ 355616 h 3078496"/>
                <a:gd name="connsiteX9" fmla="*/ 386628 w 3576868"/>
                <a:gd name="connsiteY9" fmla="*/ 528336 h 3078496"/>
                <a:gd name="connsiteX10" fmla="*/ 386628 w 3576868"/>
                <a:gd name="connsiteY10" fmla="*/ 721376 h 3078496"/>
                <a:gd name="connsiteX11" fmla="*/ 376468 w 3576868"/>
                <a:gd name="connsiteY11" fmla="*/ 751856 h 3078496"/>
                <a:gd name="connsiteX12" fmla="*/ 366308 w 3576868"/>
                <a:gd name="connsiteY12" fmla="*/ 792496 h 3078496"/>
                <a:gd name="connsiteX13" fmla="*/ 335828 w 3576868"/>
                <a:gd name="connsiteY13" fmla="*/ 833136 h 3078496"/>
                <a:gd name="connsiteX14" fmla="*/ 305348 w 3576868"/>
                <a:gd name="connsiteY14" fmla="*/ 894096 h 3078496"/>
                <a:gd name="connsiteX15" fmla="*/ 264708 w 3576868"/>
                <a:gd name="connsiteY15" fmla="*/ 934736 h 3078496"/>
                <a:gd name="connsiteX16" fmla="*/ 224068 w 3576868"/>
                <a:gd name="connsiteY16" fmla="*/ 995696 h 3078496"/>
                <a:gd name="connsiteX17" fmla="*/ 183428 w 3576868"/>
                <a:gd name="connsiteY17" fmla="*/ 1026176 h 3078496"/>
                <a:gd name="connsiteX18" fmla="*/ 112308 w 3576868"/>
                <a:gd name="connsiteY18" fmla="*/ 1076976 h 3078496"/>
                <a:gd name="connsiteX19" fmla="*/ 81828 w 3576868"/>
                <a:gd name="connsiteY19" fmla="*/ 1107456 h 3078496"/>
                <a:gd name="connsiteX20" fmla="*/ 31028 w 3576868"/>
                <a:gd name="connsiteY20" fmla="*/ 1127776 h 3078496"/>
                <a:gd name="connsiteX21" fmla="*/ 548 w 3576868"/>
                <a:gd name="connsiteY21" fmla="*/ 1219216 h 3078496"/>
                <a:gd name="connsiteX22" fmla="*/ 10708 w 3576868"/>
                <a:gd name="connsiteY22" fmla="*/ 1290336 h 3078496"/>
                <a:gd name="connsiteX23" fmla="*/ 41188 w 3576868"/>
                <a:gd name="connsiteY23" fmla="*/ 1341136 h 3078496"/>
                <a:gd name="connsiteX24" fmla="*/ 71668 w 3576868"/>
                <a:gd name="connsiteY24" fmla="*/ 1402096 h 3078496"/>
                <a:gd name="connsiteX25" fmla="*/ 102148 w 3576868"/>
                <a:gd name="connsiteY25" fmla="*/ 1452896 h 3078496"/>
                <a:gd name="connsiteX26" fmla="*/ 112308 w 3576868"/>
                <a:gd name="connsiteY26" fmla="*/ 1483376 h 3078496"/>
                <a:gd name="connsiteX27" fmla="*/ 132628 w 3576868"/>
                <a:gd name="connsiteY27" fmla="*/ 1513856 h 3078496"/>
                <a:gd name="connsiteX28" fmla="*/ 163108 w 3576868"/>
                <a:gd name="connsiteY28" fmla="*/ 1605296 h 3078496"/>
                <a:gd name="connsiteX29" fmla="*/ 203748 w 3576868"/>
                <a:gd name="connsiteY29" fmla="*/ 1656096 h 3078496"/>
                <a:gd name="connsiteX30" fmla="*/ 224068 w 3576868"/>
                <a:gd name="connsiteY30" fmla="*/ 1737376 h 3078496"/>
                <a:gd name="connsiteX31" fmla="*/ 244388 w 3576868"/>
                <a:gd name="connsiteY31" fmla="*/ 1818656 h 3078496"/>
                <a:gd name="connsiteX32" fmla="*/ 274868 w 3576868"/>
                <a:gd name="connsiteY32" fmla="*/ 2143776 h 3078496"/>
                <a:gd name="connsiteX33" fmla="*/ 295188 w 3576868"/>
                <a:gd name="connsiteY33" fmla="*/ 2184416 h 3078496"/>
                <a:gd name="connsiteX34" fmla="*/ 305348 w 3576868"/>
                <a:gd name="connsiteY34" fmla="*/ 2225056 h 3078496"/>
                <a:gd name="connsiteX35" fmla="*/ 315508 w 3576868"/>
                <a:gd name="connsiteY35" fmla="*/ 2255536 h 3078496"/>
                <a:gd name="connsiteX36" fmla="*/ 315508 w 3576868"/>
                <a:gd name="connsiteY36" fmla="*/ 2468896 h 3078496"/>
                <a:gd name="connsiteX37" fmla="*/ 305348 w 3576868"/>
                <a:gd name="connsiteY37" fmla="*/ 2499376 h 3078496"/>
                <a:gd name="connsiteX38" fmla="*/ 244388 w 3576868"/>
                <a:gd name="connsiteY38" fmla="*/ 2570496 h 3078496"/>
                <a:gd name="connsiteX39" fmla="*/ 244388 w 3576868"/>
                <a:gd name="connsiteY39" fmla="*/ 2763536 h 3078496"/>
                <a:gd name="connsiteX40" fmla="*/ 356148 w 3576868"/>
                <a:gd name="connsiteY40" fmla="*/ 2865136 h 3078496"/>
                <a:gd name="connsiteX41" fmla="*/ 396788 w 3576868"/>
                <a:gd name="connsiteY41" fmla="*/ 2895616 h 3078496"/>
                <a:gd name="connsiteX42" fmla="*/ 447588 w 3576868"/>
                <a:gd name="connsiteY42" fmla="*/ 2915936 h 3078496"/>
                <a:gd name="connsiteX43" fmla="*/ 539028 w 3576868"/>
                <a:gd name="connsiteY43" fmla="*/ 2936256 h 3078496"/>
                <a:gd name="connsiteX44" fmla="*/ 762548 w 3576868"/>
                <a:gd name="connsiteY44" fmla="*/ 3007376 h 3078496"/>
                <a:gd name="connsiteX45" fmla="*/ 813348 w 3576868"/>
                <a:gd name="connsiteY45" fmla="*/ 3027696 h 3078496"/>
                <a:gd name="connsiteX46" fmla="*/ 853988 w 3576868"/>
                <a:gd name="connsiteY46" fmla="*/ 3037856 h 3078496"/>
                <a:gd name="connsiteX47" fmla="*/ 904788 w 3576868"/>
                <a:gd name="connsiteY47" fmla="*/ 3058176 h 3078496"/>
                <a:gd name="connsiteX48" fmla="*/ 955588 w 3576868"/>
                <a:gd name="connsiteY48" fmla="*/ 3068336 h 3078496"/>
                <a:gd name="connsiteX49" fmla="*/ 986068 w 3576868"/>
                <a:gd name="connsiteY49" fmla="*/ 3078496 h 3078496"/>
                <a:gd name="connsiteX50" fmla="*/ 1107988 w 3576868"/>
                <a:gd name="connsiteY50" fmla="*/ 3068336 h 3078496"/>
                <a:gd name="connsiteX51" fmla="*/ 1168948 w 3576868"/>
                <a:gd name="connsiteY51" fmla="*/ 3058176 h 3078496"/>
                <a:gd name="connsiteX52" fmla="*/ 1748068 w 3576868"/>
                <a:gd name="connsiteY52" fmla="*/ 3037856 h 3078496"/>
                <a:gd name="connsiteX53" fmla="*/ 1819188 w 3576868"/>
                <a:gd name="connsiteY53" fmla="*/ 2926096 h 3078496"/>
                <a:gd name="connsiteX54" fmla="*/ 1849668 w 3576868"/>
                <a:gd name="connsiteY54" fmla="*/ 2661936 h 3078496"/>
                <a:gd name="connsiteX55" fmla="*/ 1859828 w 3576868"/>
                <a:gd name="connsiteY55" fmla="*/ 2590816 h 3078496"/>
                <a:gd name="connsiteX56" fmla="*/ 1971588 w 3576868"/>
                <a:gd name="connsiteY56" fmla="*/ 2570496 h 3078496"/>
                <a:gd name="connsiteX57" fmla="*/ 2459268 w 3576868"/>
                <a:gd name="connsiteY57" fmla="*/ 2590816 h 3078496"/>
                <a:gd name="connsiteX58" fmla="*/ 2520228 w 3576868"/>
                <a:gd name="connsiteY58" fmla="*/ 2600976 h 3078496"/>
                <a:gd name="connsiteX59" fmla="*/ 2571028 w 3576868"/>
                <a:gd name="connsiteY59" fmla="*/ 2621296 h 3078496"/>
                <a:gd name="connsiteX60" fmla="*/ 2611668 w 3576868"/>
                <a:gd name="connsiteY60" fmla="*/ 2702576 h 3078496"/>
                <a:gd name="connsiteX61" fmla="*/ 2631988 w 3576868"/>
                <a:gd name="connsiteY61" fmla="*/ 2763536 h 3078496"/>
                <a:gd name="connsiteX62" fmla="*/ 2652308 w 3576868"/>
                <a:gd name="connsiteY62" fmla="*/ 2804176 h 3078496"/>
                <a:gd name="connsiteX63" fmla="*/ 2692948 w 3576868"/>
                <a:gd name="connsiteY63" fmla="*/ 2885456 h 3078496"/>
                <a:gd name="connsiteX64" fmla="*/ 2723428 w 3576868"/>
                <a:gd name="connsiteY64" fmla="*/ 2926096 h 3078496"/>
                <a:gd name="connsiteX65" fmla="*/ 2753908 w 3576868"/>
                <a:gd name="connsiteY65" fmla="*/ 2936256 h 3078496"/>
                <a:gd name="connsiteX66" fmla="*/ 2865668 w 3576868"/>
                <a:gd name="connsiteY66" fmla="*/ 2966736 h 3078496"/>
                <a:gd name="connsiteX67" fmla="*/ 3079028 w 3576868"/>
                <a:gd name="connsiteY67" fmla="*/ 2956576 h 3078496"/>
                <a:gd name="connsiteX68" fmla="*/ 3180628 w 3576868"/>
                <a:gd name="connsiteY68" fmla="*/ 2926096 h 3078496"/>
                <a:gd name="connsiteX69" fmla="*/ 3272068 w 3576868"/>
                <a:gd name="connsiteY69" fmla="*/ 2875296 h 3078496"/>
                <a:gd name="connsiteX70" fmla="*/ 3292388 w 3576868"/>
                <a:gd name="connsiteY70" fmla="*/ 2844816 h 3078496"/>
                <a:gd name="connsiteX71" fmla="*/ 3302548 w 3576868"/>
                <a:gd name="connsiteY71" fmla="*/ 2814336 h 3078496"/>
                <a:gd name="connsiteX72" fmla="*/ 3322868 w 3576868"/>
                <a:gd name="connsiteY72" fmla="*/ 2641616 h 3078496"/>
                <a:gd name="connsiteX73" fmla="*/ 3353348 w 3576868"/>
                <a:gd name="connsiteY73" fmla="*/ 2540016 h 3078496"/>
                <a:gd name="connsiteX74" fmla="*/ 3383828 w 3576868"/>
                <a:gd name="connsiteY74" fmla="*/ 2479056 h 3078496"/>
                <a:gd name="connsiteX75" fmla="*/ 3434628 w 3576868"/>
                <a:gd name="connsiteY75" fmla="*/ 2377456 h 3078496"/>
                <a:gd name="connsiteX76" fmla="*/ 3475268 w 3576868"/>
                <a:gd name="connsiteY76" fmla="*/ 2306336 h 3078496"/>
                <a:gd name="connsiteX77" fmla="*/ 3505748 w 3576868"/>
                <a:gd name="connsiteY77" fmla="*/ 2286016 h 3078496"/>
                <a:gd name="connsiteX78" fmla="*/ 3526068 w 3576868"/>
                <a:gd name="connsiteY78" fmla="*/ 2255536 h 3078496"/>
                <a:gd name="connsiteX79" fmla="*/ 3566708 w 3576868"/>
                <a:gd name="connsiteY79" fmla="*/ 2164096 h 3078496"/>
                <a:gd name="connsiteX80" fmla="*/ 3576868 w 3576868"/>
                <a:gd name="connsiteY80" fmla="*/ 2133616 h 3078496"/>
                <a:gd name="connsiteX81" fmla="*/ 3566708 w 3576868"/>
                <a:gd name="connsiteY81" fmla="*/ 1869456 h 3078496"/>
                <a:gd name="connsiteX82" fmla="*/ 3505748 w 3576868"/>
                <a:gd name="connsiteY82" fmla="*/ 1727216 h 3078496"/>
                <a:gd name="connsiteX83" fmla="*/ 3485428 w 3576868"/>
                <a:gd name="connsiteY83" fmla="*/ 1676416 h 3078496"/>
                <a:gd name="connsiteX84" fmla="*/ 3475268 w 3576868"/>
                <a:gd name="connsiteY84" fmla="*/ 1605296 h 3078496"/>
                <a:gd name="connsiteX85" fmla="*/ 3465108 w 3576868"/>
                <a:gd name="connsiteY85" fmla="*/ 1564656 h 3078496"/>
                <a:gd name="connsiteX86" fmla="*/ 3475268 w 3576868"/>
                <a:gd name="connsiteY86" fmla="*/ 1381776 h 3078496"/>
                <a:gd name="connsiteX87" fmla="*/ 3495588 w 3576868"/>
                <a:gd name="connsiteY87" fmla="*/ 1320816 h 3078496"/>
                <a:gd name="connsiteX88" fmla="*/ 3505748 w 3576868"/>
                <a:gd name="connsiteY88" fmla="*/ 1280176 h 3078496"/>
                <a:gd name="connsiteX89" fmla="*/ 3566708 w 3576868"/>
                <a:gd name="connsiteY89" fmla="*/ 1127776 h 3078496"/>
                <a:gd name="connsiteX90" fmla="*/ 3556548 w 3576868"/>
                <a:gd name="connsiteY90" fmla="*/ 1076976 h 3078496"/>
                <a:gd name="connsiteX91" fmla="*/ 3515908 w 3576868"/>
                <a:gd name="connsiteY91" fmla="*/ 1046496 h 3078496"/>
                <a:gd name="connsiteX92" fmla="*/ 3424468 w 3576868"/>
                <a:gd name="connsiteY92" fmla="*/ 1005856 h 3078496"/>
                <a:gd name="connsiteX93" fmla="*/ 3363508 w 3576868"/>
                <a:gd name="connsiteY93" fmla="*/ 944896 h 3078496"/>
                <a:gd name="connsiteX94" fmla="*/ 3312708 w 3576868"/>
                <a:gd name="connsiteY94" fmla="*/ 883936 h 3078496"/>
                <a:gd name="connsiteX95" fmla="*/ 3302548 w 3576868"/>
                <a:gd name="connsiteY95" fmla="*/ 843296 h 3078496"/>
                <a:gd name="connsiteX96" fmla="*/ 3353348 w 3576868"/>
                <a:gd name="connsiteY96" fmla="*/ 731536 h 3078496"/>
                <a:gd name="connsiteX97" fmla="*/ 3383828 w 3576868"/>
                <a:gd name="connsiteY97" fmla="*/ 650256 h 3078496"/>
                <a:gd name="connsiteX98" fmla="*/ 3363508 w 3576868"/>
                <a:gd name="connsiteY98" fmla="*/ 518176 h 3078496"/>
                <a:gd name="connsiteX99" fmla="*/ 3333028 w 3576868"/>
                <a:gd name="connsiteY99" fmla="*/ 487696 h 3078496"/>
                <a:gd name="connsiteX100" fmla="*/ 3302548 w 3576868"/>
                <a:gd name="connsiteY100" fmla="*/ 447056 h 3078496"/>
                <a:gd name="connsiteX101" fmla="*/ 3282228 w 3576868"/>
                <a:gd name="connsiteY101" fmla="*/ 355616 h 3078496"/>
                <a:gd name="connsiteX102" fmla="*/ 3272068 w 3576868"/>
                <a:gd name="connsiteY102" fmla="*/ 304816 h 3078496"/>
                <a:gd name="connsiteX103" fmla="*/ 3231428 w 3576868"/>
                <a:gd name="connsiteY103" fmla="*/ 223536 h 3078496"/>
                <a:gd name="connsiteX104" fmla="*/ 3190788 w 3576868"/>
                <a:gd name="connsiteY104" fmla="*/ 142256 h 3078496"/>
                <a:gd name="connsiteX105" fmla="*/ 3119668 w 3576868"/>
                <a:gd name="connsiteY105" fmla="*/ 81296 h 3078496"/>
                <a:gd name="connsiteX106" fmla="*/ 2926628 w 3576868"/>
                <a:gd name="connsiteY106" fmla="*/ 60976 h 3078496"/>
                <a:gd name="connsiteX107" fmla="*/ 2743748 w 3576868"/>
                <a:gd name="connsiteY107" fmla="*/ 71136 h 3078496"/>
                <a:gd name="connsiteX108" fmla="*/ 2621265 w 3576868"/>
                <a:gd name="connsiteY108" fmla="*/ 124634 h 3078496"/>
                <a:gd name="connsiteX109" fmla="*/ 2402130 w 3576868"/>
                <a:gd name="connsiteY109" fmla="*/ 110742 h 3078496"/>
                <a:gd name="connsiteX110" fmla="*/ 2308285 w 3576868"/>
                <a:gd name="connsiteY110" fmla="*/ 148037 h 3078496"/>
                <a:gd name="connsiteX111" fmla="*/ 2239598 w 3576868"/>
                <a:gd name="connsiteY111" fmla="*/ 173243 h 3078496"/>
                <a:gd name="connsiteX112" fmla="*/ 2134148 w 3576868"/>
                <a:gd name="connsiteY112" fmla="*/ 152416 h 3078496"/>
                <a:gd name="connsiteX113" fmla="*/ 2103668 w 3576868"/>
                <a:gd name="connsiteY113" fmla="*/ 182896 h 3078496"/>
                <a:gd name="connsiteX114" fmla="*/ 2012228 w 3576868"/>
                <a:gd name="connsiteY114" fmla="*/ 172736 h 3078496"/>
                <a:gd name="connsiteX115" fmla="*/ 1981748 w 3576868"/>
                <a:gd name="connsiteY115" fmla="*/ 162576 h 3078496"/>
                <a:gd name="connsiteX116" fmla="*/ 1839508 w 3576868"/>
                <a:gd name="connsiteY116" fmla="*/ 142256 h 3078496"/>
                <a:gd name="connsiteX117" fmla="*/ 1778548 w 3576868"/>
                <a:gd name="connsiteY117" fmla="*/ 121936 h 3078496"/>
                <a:gd name="connsiteX118" fmla="*/ 1717588 w 3576868"/>
                <a:gd name="connsiteY118" fmla="*/ 91456 h 3078496"/>
                <a:gd name="connsiteX119" fmla="*/ 1666788 w 3576868"/>
                <a:gd name="connsiteY119" fmla="*/ 60976 h 3078496"/>
                <a:gd name="connsiteX120" fmla="*/ 1575348 w 3576868"/>
                <a:gd name="connsiteY120" fmla="*/ 30496 h 3078496"/>
                <a:gd name="connsiteX121" fmla="*/ 1544868 w 3576868"/>
                <a:gd name="connsiteY121" fmla="*/ 10176 h 3078496"/>
                <a:gd name="connsiteX122" fmla="*/ 1321348 w 3576868"/>
                <a:gd name="connsiteY122" fmla="*/ 30496 h 3078496"/>
                <a:gd name="connsiteX123" fmla="*/ 1250228 w 3576868"/>
                <a:gd name="connsiteY123" fmla="*/ 60976 h 3078496"/>
                <a:gd name="connsiteX124" fmla="*/ 1219748 w 3576868"/>
                <a:gd name="connsiteY124" fmla="*/ 91456 h 3078496"/>
                <a:gd name="connsiteX125" fmla="*/ 1097828 w 3576868"/>
                <a:gd name="connsiteY125" fmla="*/ 121936 h 3078496"/>
                <a:gd name="connsiteX126" fmla="*/ 965748 w 3576868"/>
                <a:gd name="connsiteY126" fmla="*/ 101616 h 3078496"/>
                <a:gd name="connsiteX127" fmla="*/ 904788 w 3576868"/>
                <a:gd name="connsiteY12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27268 w 3576868"/>
                <a:gd name="connsiteY5" fmla="*/ 243856 h 3078496"/>
                <a:gd name="connsiteX6" fmla="*/ 406948 w 3576868"/>
                <a:gd name="connsiteY6" fmla="*/ 284496 h 3078496"/>
                <a:gd name="connsiteX7" fmla="*/ 376468 w 3576868"/>
                <a:gd name="connsiteY7" fmla="*/ 355616 h 3078496"/>
                <a:gd name="connsiteX8" fmla="*/ 386628 w 3576868"/>
                <a:gd name="connsiteY8" fmla="*/ 528336 h 3078496"/>
                <a:gd name="connsiteX9" fmla="*/ 386628 w 3576868"/>
                <a:gd name="connsiteY9" fmla="*/ 721376 h 3078496"/>
                <a:gd name="connsiteX10" fmla="*/ 376468 w 3576868"/>
                <a:gd name="connsiteY10" fmla="*/ 751856 h 3078496"/>
                <a:gd name="connsiteX11" fmla="*/ 366308 w 3576868"/>
                <a:gd name="connsiteY11" fmla="*/ 792496 h 3078496"/>
                <a:gd name="connsiteX12" fmla="*/ 335828 w 3576868"/>
                <a:gd name="connsiteY12" fmla="*/ 833136 h 3078496"/>
                <a:gd name="connsiteX13" fmla="*/ 305348 w 3576868"/>
                <a:gd name="connsiteY13" fmla="*/ 894096 h 3078496"/>
                <a:gd name="connsiteX14" fmla="*/ 264708 w 3576868"/>
                <a:gd name="connsiteY14" fmla="*/ 934736 h 3078496"/>
                <a:gd name="connsiteX15" fmla="*/ 224068 w 3576868"/>
                <a:gd name="connsiteY15" fmla="*/ 995696 h 3078496"/>
                <a:gd name="connsiteX16" fmla="*/ 183428 w 3576868"/>
                <a:gd name="connsiteY16" fmla="*/ 1026176 h 3078496"/>
                <a:gd name="connsiteX17" fmla="*/ 112308 w 3576868"/>
                <a:gd name="connsiteY17" fmla="*/ 1076976 h 3078496"/>
                <a:gd name="connsiteX18" fmla="*/ 81828 w 3576868"/>
                <a:gd name="connsiteY18" fmla="*/ 1107456 h 3078496"/>
                <a:gd name="connsiteX19" fmla="*/ 31028 w 3576868"/>
                <a:gd name="connsiteY19" fmla="*/ 1127776 h 3078496"/>
                <a:gd name="connsiteX20" fmla="*/ 548 w 3576868"/>
                <a:gd name="connsiteY20" fmla="*/ 1219216 h 3078496"/>
                <a:gd name="connsiteX21" fmla="*/ 10708 w 3576868"/>
                <a:gd name="connsiteY21" fmla="*/ 1290336 h 3078496"/>
                <a:gd name="connsiteX22" fmla="*/ 41188 w 3576868"/>
                <a:gd name="connsiteY22" fmla="*/ 1341136 h 3078496"/>
                <a:gd name="connsiteX23" fmla="*/ 71668 w 3576868"/>
                <a:gd name="connsiteY23" fmla="*/ 1402096 h 3078496"/>
                <a:gd name="connsiteX24" fmla="*/ 102148 w 3576868"/>
                <a:gd name="connsiteY24" fmla="*/ 1452896 h 3078496"/>
                <a:gd name="connsiteX25" fmla="*/ 112308 w 3576868"/>
                <a:gd name="connsiteY25" fmla="*/ 1483376 h 3078496"/>
                <a:gd name="connsiteX26" fmla="*/ 132628 w 3576868"/>
                <a:gd name="connsiteY26" fmla="*/ 1513856 h 3078496"/>
                <a:gd name="connsiteX27" fmla="*/ 163108 w 3576868"/>
                <a:gd name="connsiteY27" fmla="*/ 1605296 h 3078496"/>
                <a:gd name="connsiteX28" fmla="*/ 203748 w 3576868"/>
                <a:gd name="connsiteY28" fmla="*/ 1656096 h 3078496"/>
                <a:gd name="connsiteX29" fmla="*/ 224068 w 3576868"/>
                <a:gd name="connsiteY29" fmla="*/ 1737376 h 3078496"/>
                <a:gd name="connsiteX30" fmla="*/ 244388 w 3576868"/>
                <a:gd name="connsiteY30" fmla="*/ 1818656 h 3078496"/>
                <a:gd name="connsiteX31" fmla="*/ 274868 w 3576868"/>
                <a:gd name="connsiteY31" fmla="*/ 2143776 h 3078496"/>
                <a:gd name="connsiteX32" fmla="*/ 295188 w 3576868"/>
                <a:gd name="connsiteY32" fmla="*/ 2184416 h 3078496"/>
                <a:gd name="connsiteX33" fmla="*/ 305348 w 3576868"/>
                <a:gd name="connsiteY33" fmla="*/ 2225056 h 3078496"/>
                <a:gd name="connsiteX34" fmla="*/ 315508 w 3576868"/>
                <a:gd name="connsiteY34" fmla="*/ 2255536 h 3078496"/>
                <a:gd name="connsiteX35" fmla="*/ 315508 w 3576868"/>
                <a:gd name="connsiteY35" fmla="*/ 2468896 h 3078496"/>
                <a:gd name="connsiteX36" fmla="*/ 305348 w 3576868"/>
                <a:gd name="connsiteY36" fmla="*/ 2499376 h 3078496"/>
                <a:gd name="connsiteX37" fmla="*/ 244388 w 3576868"/>
                <a:gd name="connsiteY37" fmla="*/ 2570496 h 3078496"/>
                <a:gd name="connsiteX38" fmla="*/ 244388 w 3576868"/>
                <a:gd name="connsiteY38" fmla="*/ 2763536 h 3078496"/>
                <a:gd name="connsiteX39" fmla="*/ 356148 w 3576868"/>
                <a:gd name="connsiteY39" fmla="*/ 2865136 h 3078496"/>
                <a:gd name="connsiteX40" fmla="*/ 396788 w 3576868"/>
                <a:gd name="connsiteY40" fmla="*/ 2895616 h 3078496"/>
                <a:gd name="connsiteX41" fmla="*/ 447588 w 3576868"/>
                <a:gd name="connsiteY41" fmla="*/ 2915936 h 3078496"/>
                <a:gd name="connsiteX42" fmla="*/ 539028 w 3576868"/>
                <a:gd name="connsiteY42" fmla="*/ 2936256 h 3078496"/>
                <a:gd name="connsiteX43" fmla="*/ 762548 w 3576868"/>
                <a:gd name="connsiteY43" fmla="*/ 3007376 h 3078496"/>
                <a:gd name="connsiteX44" fmla="*/ 813348 w 3576868"/>
                <a:gd name="connsiteY44" fmla="*/ 3027696 h 3078496"/>
                <a:gd name="connsiteX45" fmla="*/ 853988 w 3576868"/>
                <a:gd name="connsiteY45" fmla="*/ 3037856 h 3078496"/>
                <a:gd name="connsiteX46" fmla="*/ 904788 w 3576868"/>
                <a:gd name="connsiteY46" fmla="*/ 3058176 h 3078496"/>
                <a:gd name="connsiteX47" fmla="*/ 955588 w 3576868"/>
                <a:gd name="connsiteY47" fmla="*/ 3068336 h 3078496"/>
                <a:gd name="connsiteX48" fmla="*/ 986068 w 3576868"/>
                <a:gd name="connsiteY48" fmla="*/ 3078496 h 3078496"/>
                <a:gd name="connsiteX49" fmla="*/ 1107988 w 3576868"/>
                <a:gd name="connsiteY49" fmla="*/ 3068336 h 3078496"/>
                <a:gd name="connsiteX50" fmla="*/ 1168948 w 3576868"/>
                <a:gd name="connsiteY50" fmla="*/ 3058176 h 3078496"/>
                <a:gd name="connsiteX51" fmla="*/ 1748068 w 3576868"/>
                <a:gd name="connsiteY51" fmla="*/ 3037856 h 3078496"/>
                <a:gd name="connsiteX52" fmla="*/ 1819188 w 3576868"/>
                <a:gd name="connsiteY52" fmla="*/ 2926096 h 3078496"/>
                <a:gd name="connsiteX53" fmla="*/ 1849668 w 3576868"/>
                <a:gd name="connsiteY53" fmla="*/ 2661936 h 3078496"/>
                <a:gd name="connsiteX54" fmla="*/ 1859828 w 3576868"/>
                <a:gd name="connsiteY54" fmla="*/ 2590816 h 3078496"/>
                <a:gd name="connsiteX55" fmla="*/ 1971588 w 3576868"/>
                <a:gd name="connsiteY55" fmla="*/ 2570496 h 3078496"/>
                <a:gd name="connsiteX56" fmla="*/ 2459268 w 3576868"/>
                <a:gd name="connsiteY56" fmla="*/ 2590816 h 3078496"/>
                <a:gd name="connsiteX57" fmla="*/ 2520228 w 3576868"/>
                <a:gd name="connsiteY57" fmla="*/ 2600976 h 3078496"/>
                <a:gd name="connsiteX58" fmla="*/ 2571028 w 3576868"/>
                <a:gd name="connsiteY58" fmla="*/ 2621296 h 3078496"/>
                <a:gd name="connsiteX59" fmla="*/ 2611668 w 3576868"/>
                <a:gd name="connsiteY59" fmla="*/ 2702576 h 3078496"/>
                <a:gd name="connsiteX60" fmla="*/ 2631988 w 3576868"/>
                <a:gd name="connsiteY60" fmla="*/ 2763536 h 3078496"/>
                <a:gd name="connsiteX61" fmla="*/ 2652308 w 3576868"/>
                <a:gd name="connsiteY61" fmla="*/ 2804176 h 3078496"/>
                <a:gd name="connsiteX62" fmla="*/ 2692948 w 3576868"/>
                <a:gd name="connsiteY62" fmla="*/ 2885456 h 3078496"/>
                <a:gd name="connsiteX63" fmla="*/ 2723428 w 3576868"/>
                <a:gd name="connsiteY63" fmla="*/ 2926096 h 3078496"/>
                <a:gd name="connsiteX64" fmla="*/ 2753908 w 3576868"/>
                <a:gd name="connsiteY64" fmla="*/ 2936256 h 3078496"/>
                <a:gd name="connsiteX65" fmla="*/ 2865668 w 3576868"/>
                <a:gd name="connsiteY65" fmla="*/ 2966736 h 3078496"/>
                <a:gd name="connsiteX66" fmla="*/ 3079028 w 3576868"/>
                <a:gd name="connsiteY66" fmla="*/ 2956576 h 3078496"/>
                <a:gd name="connsiteX67" fmla="*/ 3180628 w 3576868"/>
                <a:gd name="connsiteY67" fmla="*/ 2926096 h 3078496"/>
                <a:gd name="connsiteX68" fmla="*/ 3272068 w 3576868"/>
                <a:gd name="connsiteY68" fmla="*/ 2875296 h 3078496"/>
                <a:gd name="connsiteX69" fmla="*/ 3292388 w 3576868"/>
                <a:gd name="connsiteY69" fmla="*/ 2844816 h 3078496"/>
                <a:gd name="connsiteX70" fmla="*/ 3302548 w 3576868"/>
                <a:gd name="connsiteY70" fmla="*/ 2814336 h 3078496"/>
                <a:gd name="connsiteX71" fmla="*/ 3322868 w 3576868"/>
                <a:gd name="connsiteY71" fmla="*/ 2641616 h 3078496"/>
                <a:gd name="connsiteX72" fmla="*/ 3353348 w 3576868"/>
                <a:gd name="connsiteY72" fmla="*/ 2540016 h 3078496"/>
                <a:gd name="connsiteX73" fmla="*/ 3383828 w 3576868"/>
                <a:gd name="connsiteY73" fmla="*/ 2479056 h 3078496"/>
                <a:gd name="connsiteX74" fmla="*/ 3434628 w 3576868"/>
                <a:gd name="connsiteY74" fmla="*/ 2377456 h 3078496"/>
                <a:gd name="connsiteX75" fmla="*/ 3475268 w 3576868"/>
                <a:gd name="connsiteY75" fmla="*/ 2306336 h 3078496"/>
                <a:gd name="connsiteX76" fmla="*/ 3505748 w 3576868"/>
                <a:gd name="connsiteY76" fmla="*/ 2286016 h 3078496"/>
                <a:gd name="connsiteX77" fmla="*/ 3526068 w 3576868"/>
                <a:gd name="connsiteY77" fmla="*/ 2255536 h 3078496"/>
                <a:gd name="connsiteX78" fmla="*/ 3566708 w 3576868"/>
                <a:gd name="connsiteY78" fmla="*/ 2164096 h 3078496"/>
                <a:gd name="connsiteX79" fmla="*/ 3576868 w 3576868"/>
                <a:gd name="connsiteY79" fmla="*/ 2133616 h 3078496"/>
                <a:gd name="connsiteX80" fmla="*/ 3566708 w 3576868"/>
                <a:gd name="connsiteY80" fmla="*/ 1869456 h 3078496"/>
                <a:gd name="connsiteX81" fmla="*/ 3505748 w 3576868"/>
                <a:gd name="connsiteY81" fmla="*/ 1727216 h 3078496"/>
                <a:gd name="connsiteX82" fmla="*/ 3485428 w 3576868"/>
                <a:gd name="connsiteY82" fmla="*/ 1676416 h 3078496"/>
                <a:gd name="connsiteX83" fmla="*/ 3475268 w 3576868"/>
                <a:gd name="connsiteY83" fmla="*/ 1605296 h 3078496"/>
                <a:gd name="connsiteX84" fmla="*/ 3465108 w 3576868"/>
                <a:gd name="connsiteY84" fmla="*/ 1564656 h 3078496"/>
                <a:gd name="connsiteX85" fmla="*/ 3475268 w 3576868"/>
                <a:gd name="connsiteY85" fmla="*/ 1381776 h 3078496"/>
                <a:gd name="connsiteX86" fmla="*/ 3495588 w 3576868"/>
                <a:gd name="connsiteY86" fmla="*/ 1320816 h 3078496"/>
                <a:gd name="connsiteX87" fmla="*/ 3505748 w 3576868"/>
                <a:gd name="connsiteY87" fmla="*/ 1280176 h 3078496"/>
                <a:gd name="connsiteX88" fmla="*/ 3566708 w 3576868"/>
                <a:gd name="connsiteY88" fmla="*/ 1127776 h 3078496"/>
                <a:gd name="connsiteX89" fmla="*/ 3556548 w 3576868"/>
                <a:gd name="connsiteY89" fmla="*/ 1076976 h 3078496"/>
                <a:gd name="connsiteX90" fmla="*/ 3515908 w 3576868"/>
                <a:gd name="connsiteY90" fmla="*/ 1046496 h 3078496"/>
                <a:gd name="connsiteX91" fmla="*/ 3424468 w 3576868"/>
                <a:gd name="connsiteY91" fmla="*/ 1005856 h 3078496"/>
                <a:gd name="connsiteX92" fmla="*/ 3363508 w 3576868"/>
                <a:gd name="connsiteY92" fmla="*/ 944896 h 3078496"/>
                <a:gd name="connsiteX93" fmla="*/ 3312708 w 3576868"/>
                <a:gd name="connsiteY93" fmla="*/ 883936 h 3078496"/>
                <a:gd name="connsiteX94" fmla="*/ 3302548 w 3576868"/>
                <a:gd name="connsiteY94" fmla="*/ 843296 h 3078496"/>
                <a:gd name="connsiteX95" fmla="*/ 3353348 w 3576868"/>
                <a:gd name="connsiteY95" fmla="*/ 731536 h 3078496"/>
                <a:gd name="connsiteX96" fmla="*/ 3383828 w 3576868"/>
                <a:gd name="connsiteY96" fmla="*/ 650256 h 3078496"/>
                <a:gd name="connsiteX97" fmla="*/ 3363508 w 3576868"/>
                <a:gd name="connsiteY97" fmla="*/ 518176 h 3078496"/>
                <a:gd name="connsiteX98" fmla="*/ 3333028 w 3576868"/>
                <a:gd name="connsiteY98" fmla="*/ 487696 h 3078496"/>
                <a:gd name="connsiteX99" fmla="*/ 3302548 w 3576868"/>
                <a:gd name="connsiteY99" fmla="*/ 447056 h 3078496"/>
                <a:gd name="connsiteX100" fmla="*/ 3282228 w 3576868"/>
                <a:gd name="connsiteY100" fmla="*/ 355616 h 3078496"/>
                <a:gd name="connsiteX101" fmla="*/ 3272068 w 3576868"/>
                <a:gd name="connsiteY101" fmla="*/ 304816 h 3078496"/>
                <a:gd name="connsiteX102" fmla="*/ 3231428 w 3576868"/>
                <a:gd name="connsiteY102" fmla="*/ 223536 h 3078496"/>
                <a:gd name="connsiteX103" fmla="*/ 3190788 w 3576868"/>
                <a:gd name="connsiteY103" fmla="*/ 142256 h 3078496"/>
                <a:gd name="connsiteX104" fmla="*/ 3119668 w 3576868"/>
                <a:gd name="connsiteY104" fmla="*/ 81296 h 3078496"/>
                <a:gd name="connsiteX105" fmla="*/ 2926628 w 3576868"/>
                <a:gd name="connsiteY105" fmla="*/ 60976 h 3078496"/>
                <a:gd name="connsiteX106" fmla="*/ 2743748 w 3576868"/>
                <a:gd name="connsiteY106" fmla="*/ 71136 h 3078496"/>
                <a:gd name="connsiteX107" fmla="*/ 2621265 w 3576868"/>
                <a:gd name="connsiteY107" fmla="*/ 124634 h 3078496"/>
                <a:gd name="connsiteX108" fmla="*/ 2402130 w 3576868"/>
                <a:gd name="connsiteY108" fmla="*/ 110742 h 3078496"/>
                <a:gd name="connsiteX109" fmla="*/ 2308285 w 3576868"/>
                <a:gd name="connsiteY109" fmla="*/ 148037 h 3078496"/>
                <a:gd name="connsiteX110" fmla="*/ 2239598 w 3576868"/>
                <a:gd name="connsiteY110" fmla="*/ 173243 h 3078496"/>
                <a:gd name="connsiteX111" fmla="*/ 2134148 w 3576868"/>
                <a:gd name="connsiteY111" fmla="*/ 152416 h 3078496"/>
                <a:gd name="connsiteX112" fmla="*/ 2103668 w 3576868"/>
                <a:gd name="connsiteY112" fmla="*/ 182896 h 3078496"/>
                <a:gd name="connsiteX113" fmla="*/ 2012228 w 3576868"/>
                <a:gd name="connsiteY113" fmla="*/ 172736 h 3078496"/>
                <a:gd name="connsiteX114" fmla="*/ 1981748 w 3576868"/>
                <a:gd name="connsiteY114" fmla="*/ 162576 h 3078496"/>
                <a:gd name="connsiteX115" fmla="*/ 1839508 w 3576868"/>
                <a:gd name="connsiteY115" fmla="*/ 142256 h 3078496"/>
                <a:gd name="connsiteX116" fmla="*/ 1778548 w 3576868"/>
                <a:gd name="connsiteY116" fmla="*/ 121936 h 3078496"/>
                <a:gd name="connsiteX117" fmla="*/ 1717588 w 3576868"/>
                <a:gd name="connsiteY117" fmla="*/ 91456 h 3078496"/>
                <a:gd name="connsiteX118" fmla="*/ 1666788 w 3576868"/>
                <a:gd name="connsiteY118" fmla="*/ 60976 h 3078496"/>
                <a:gd name="connsiteX119" fmla="*/ 1575348 w 3576868"/>
                <a:gd name="connsiteY119" fmla="*/ 30496 h 3078496"/>
                <a:gd name="connsiteX120" fmla="*/ 1544868 w 3576868"/>
                <a:gd name="connsiteY120" fmla="*/ 10176 h 3078496"/>
                <a:gd name="connsiteX121" fmla="*/ 1321348 w 3576868"/>
                <a:gd name="connsiteY121" fmla="*/ 30496 h 3078496"/>
                <a:gd name="connsiteX122" fmla="*/ 1250228 w 3576868"/>
                <a:gd name="connsiteY122" fmla="*/ 60976 h 3078496"/>
                <a:gd name="connsiteX123" fmla="*/ 1219748 w 3576868"/>
                <a:gd name="connsiteY123" fmla="*/ 91456 h 3078496"/>
                <a:gd name="connsiteX124" fmla="*/ 1097828 w 3576868"/>
                <a:gd name="connsiteY124" fmla="*/ 121936 h 3078496"/>
                <a:gd name="connsiteX125" fmla="*/ 965748 w 3576868"/>
                <a:gd name="connsiteY125" fmla="*/ 101616 h 3078496"/>
                <a:gd name="connsiteX126" fmla="*/ 904788 w 3576868"/>
                <a:gd name="connsiteY126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06948 w 3576868"/>
                <a:gd name="connsiteY5" fmla="*/ 284496 h 3078496"/>
                <a:gd name="connsiteX6" fmla="*/ 376468 w 3576868"/>
                <a:gd name="connsiteY6" fmla="*/ 355616 h 3078496"/>
                <a:gd name="connsiteX7" fmla="*/ 386628 w 3576868"/>
                <a:gd name="connsiteY7" fmla="*/ 528336 h 3078496"/>
                <a:gd name="connsiteX8" fmla="*/ 386628 w 3576868"/>
                <a:gd name="connsiteY8" fmla="*/ 721376 h 3078496"/>
                <a:gd name="connsiteX9" fmla="*/ 376468 w 3576868"/>
                <a:gd name="connsiteY9" fmla="*/ 751856 h 3078496"/>
                <a:gd name="connsiteX10" fmla="*/ 366308 w 3576868"/>
                <a:gd name="connsiteY10" fmla="*/ 792496 h 3078496"/>
                <a:gd name="connsiteX11" fmla="*/ 335828 w 3576868"/>
                <a:gd name="connsiteY11" fmla="*/ 833136 h 3078496"/>
                <a:gd name="connsiteX12" fmla="*/ 305348 w 3576868"/>
                <a:gd name="connsiteY12" fmla="*/ 894096 h 3078496"/>
                <a:gd name="connsiteX13" fmla="*/ 264708 w 3576868"/>
                <a:gd name="connsiteY13" fmla="*/ 934736 h 3078496"/>
                <a:gd name="connsiteX14" fmla="*/ 224068 w 3576868"/>
                <a:gd name="connsiteY14" fmla="*/ 995696 h 3078496"/>
                <a:gd name="connsiteX15" fmla="*/ 183428 w 3576868"/>
                <a:gd name="connsiteY15" fmla="*/ 1026176 h 3078496"/>
                <a:gd name="connsiteX16" fmla="*/ 112308 w 3576868"/>
                <a:gd name="connsiteY16" fmla="*/ 1076976 h 3078496"/>
                <a:gd name="connsiteX17" fmla="*/ 81828 w 3576868"/>
                <a:gd name="connsiteY17" fmla="*/ 1107456 h 3078496"/>
                <a:gd name="connsiteX18" fmla="*/ 31028 w 3576868"/>
                <a:gd name="connsiteY18" fmla="*/ 1127776 h 3078496"/>
                <a:gd name="connsiteX19" fmla="*/ 548 w 3576868"/>
                <a:gd name="connsiteY19" fmla="*/ 1219216 h 3078496"/>
                <a:gd name="connsiteX20" fmla="*/ 10708 w 3576868"/>
                <a:gd name="connsiteY20" fmla="*/ 1290336 h 3078496"/>
                <a:gd name="connsiteX21" fmla="*/ 41188 w 3576868"/>
                <a:gd name="connsiteY21" fmla="*/ 1341136 h 3078496"/>
                <a:gd name="connsiteX22" fmla="*/ 71668 w 3576868"/>
                <a:gd name="connsiteY22" fmla="*/ 1402096 h 3078496"/>
                <a:gd name="connsiteX23" fmla="*/ 102148 w 3576868"/>
                <a:gd name="connsiteY23" fmla="*/ 1452896 h 3078496"/>
                <a:gd name="connsiteX24" fmla="*/ 112308 w 3576868"/>
                <a:gd name="connsiteY24" fmla="*/ 1483376 h 3078496"/>
                <a:gd name="connsiteX25" fmla="*/ 132628 w 3576868"/>
                <a:gd name="connsiteY25" fmla="*/ 1513856 h 3078496"/>
                <a:gd name="connsiteX26" fmla="*/ 163108 w 3576868"/>
                <a:gd name="connsiteY26" fmla="*/ 1605296 h 3078496"/>
                <a:gd name="connsiteX27" fmla="*/ 203748 w 3576868"/>
                <a:gd name="connsiteY27" fmla="*/ 1656096 h 3078496"/>
                <a:gd name="connsiteX28" fmla="*/ 224068 w 3576868"/>
                <a:gd name="connsiteY28" fmla="*/ 1737376 h 3078496"/>
                <a:gd name="connsiteX29" fmla="*/ 244388 w 3576868"/>
                <a:gd name="connsiteY29" fmla="*/ 1818656 h 3078496"/>
                <a:gd name="connsiteX30" fmla="*/ 274868 w 3576868"/>
                <a:gd name="connsiteY30" fmla="*/ 2143776 h 3078496"/>
                <a:gd name="connsiteX31" fmla="*/ 295188 w 3576868"/>
                <a:gd name="connsiteY31" fmla="*/ 2184416 h 3078496"/>
                <a:gd name="connsiteX32" fmla="*/ 305348 w 3576868"/>
                <a:gd name="connsiteY32" fmla="*/ 2225056 h 3078496"/>
                <a:gd name="connsiteX33" fmla="*/ 315508 w 3576868"/>
                <a:gd name="connsiteY33" fmla="*/ 2255536 h 3078496"/>
                <a:gd name="connsiteX34" fmla="*/ 315508 w 3576868"/>
                <a:gd name="connsiteY34" fmla="*/ 2468896 h 3078496"/>
                <a:gd name="connsiteX35" fmla="*/ 305348 w 3576868"/>
                <a:gd name="connsiteY35" fmla="*/ 2499376 h 3078496"/>
                <a:gd name="connsiteX36" fmla="*/ 244388 w 3576868"/>
                <a:gd name="connsiteY36" fmla="*/ 2570496 h 3078496"/>
                <a:gd name="connsiteX37" fmla="*/ 244388 w 3576868"/>
                <a:gd name="connsiteY37" fmla="*/ 2763536 h 3078496"/>
                <a:gd name="connsiteX38" fmla="*/ 356148 w 3576868"/>
                <a:gd name="connsiteY38" fmla="*/ 2865136 h 3078496"/>
                <a:gd name="connsiteX39" fmla="*/ 396788 w 3576868"/>
                <a:gd name="connsiteY39" fmla="*/ 2895616 h 3078496"/>
                <a:gd name="connsiteX40" fmla="*/ 447588 w 3576868"/>
                <a:gd name="connsiteY40" fmla="*/ 2915936 h 3078496"/>
                <a:gd name="connsiteX41" fmla="*/ 539028 w 3576868"/>
                <a:gd name="connsiteY41" fmla="*/ 2936256 h 3078496"/>
                <a:gd name="connsiteX42" fmla="*/ 762548 w 3576868"/>
                <a:gd name="connsiteY42" fmla="*/ 3007376 h 3078496"/>
                <a:gd name="connsiteX43" fmla="*/ 813348 w 3576868"/>
                <a:gd name="connsiteY43" fmla="*/ 3027696 h 3078496"/>
                <a:gd name="connsiteX44" fmla="*/ 853988 w 3576868"/>
                <a:gd name="connsiteY44" fmla="*/ 3037856 h 3078496"/>
                <a:gd name="connsiteX45" fmla="*/ 904788 w 3576868"/>
                <a:gd name="connsiteY45" fmla="*/ 3058176 h 3078496"/>
                <a:gd name="connsiteX46" fmla="*/ 955588 w 3576868"/>
                <a:gd name="connsiteY46" fmla="*/ 3068336 h 3078496"/>
                <a:gd name="connsiteX47" fmla="*/ 986068 w 3576868"/>
                <a:gd name="connsiteY47" fmla="*/ 3078496 h 3078496"/>
                <a:gd name="connsiteX48" fmla="*/ 1107988 w 3576868"/>
                <a:gd name="connsiteY48" fmla="*/ 3068336 h 3078496"/>
                <a:gd name="connsiteX49" fmla="*/ 1168948 w 3576868"/>
                <a:gd name="connsiteY49" fmla="*/ 3058176 h 3078496"/>
                <a:gd name="connsiteX50" fmla="*/ 1748068 w 3576868"/>
                <a:gd name="connsiteY50" fmla="*/ 3037856 h 3078496"/>
                <a:gd name="connsiteX51" fmla="*/ 1819188 w 3576868"/>
                <a:gd name="connsiteY51" fmla="*/ 2926096 h 3078496"/>
                <a:gd name="connsiteX52" fmla="*/ 1849668 w 3576868"/>
                <a:gd name="connsiteY52" fmla="*/ 2661936 h 3078496"/>
                <a:gd name="connsiteX53" fmla="*/ 1859828 w 3576868"/>
                <a:gd name="connsiteY53" fmla="*/ 2590816 h 3078496"/>
                <a:gd name="connsiteX54" fmla="*/ 1971588 w 3576868"/>
                <a:gd name="connsiteY54" fmla="*/ 2570496 h 3078496"/>
                <a:gd name="connsiteX55" fmla="*/ 2459268 w 3576868"/>
                <a:gd name="connsiteY55" fmla="*/ 2590816 h 3078496"/>
                <a:gd name="connsiteX56" fmla="*/ 2520228 w 3576868"/>
                <a:gd name="connsiteY56" fmla="*/ 2600976 h 3078496"/>
                <a:gd name="connsiteX57" fmla="*/ 2571028 w 3576868"/>
                <a:gd name="connsiteY57" fmla="*/ 2621296 h 3078496"/>
                <a:gd name="connsiteX58" fmla="*/ 2611668 w 3576868"/>
                <a:gd name="connsiteY58" fmla="*/ 2702576 h 3078496"/>
                <a:gd name="connsiteX59" fmla="*/ 2631988 w 3576868"/>
                <a:gd name="connsiteY59" fmla="*/ 2763536 h 3078496"/>
                <a:gd name="connsiteX60" fmla="*/ 2652308 w 3576868"/>
                <a:gd name="connsiteY60" fmla="*/ 2804176 h 3078496"/>
                <a:gd name="connsiteX61" fmla="*/ 2692948 w 3576868"/>
                <a:gd name="connsiteY61" fmla="*/ 2885456 h 3078496"/>
                <a:gd name="connsiteX62" fmla="*/ 2723428 w 3576868"/>
                <a:gd name="connsiteY62" fmla="*/ 2926096 h 3078496"/>
                <a:gd name="connsiteX63" fmla="*/ 2753908 w 3576868"/>
                <a:gd name="connsiteY63" fmla="*/ 2936256 h 3078496"/>
                <a:gd name="connsiteX64" fmla="*/ 2865668 w 3576868"/>
                <a:gd name="connsiteY64" fmla="*/ 2966736 h 3078496"/>
                <a:gd name="connsiteX65" fmla="*/ 3079028 w 3576868"/>
                <a:gd name="connsiteY65" fmla="*/ 2956576 h 3078496"/>
                <a:gd name="connsiteX66" fmla="*/ 3180628 w 3576868"/>
                <a:gd name="connsiteY66" fmla="*/ 2926096 h 3078496"/>
                <a:gd name="connsiteX67" fmla="*/ 3272068 w 3576868"/>
                <a:gd name="connsiteY67" fmla="*/ 2875296 h 3078496"/>
                <a:gd name="connsiteX68" fmla="*/ 3292388 w 3576868"/>
                <a:gd name="connsiteY68" fmla="*/ 2844816 h 3078496"/>
                <a:gd name="connsiteX69" fmla="*/ 3302548 w 3576868"/>
                <a:gd name="connsiteY69" fmla="*/ 2814336 h 3078496"/>
                <a:gd name="connsiteX70" fmla="*/ 3322868 w 3576868"/>
                <a:gd name="connsiteY70" fmla="*/ 2641616 h 3078496"/>
                <a:gd name="connsiteX71" fmla="*/ 3353348 w 3576868"/>
                <a:gd name="connsiteY71" fmla="*/ 2540016 h 3078496"/>
                <a:gd name="connsiteX72" fmla="*/ 3383828 w 3576868"/>
                <a:gd name="connsiteY72" fmla="*/ 2479056 h 3078496"/>
                <a:gd name="connsiteX73" fmla="*/ 3434628 w 3576868"/>
                <a:gd name="connsiteY73" fmla="*/ 2377456 h 3078496"/>
                <a:gd name="connsiteX74" fmla="*/ 3475268 w 3576868"/>
                <a:gd name="connsiteY74" fmla="*/ 2306336 h 3078496"/>
                <a:gd name="connsiteX75" fmla="*/ 3505748 w 3576868"/>
                <a:gd name="connsiteY75" fmla="*/ 2286016 h 3078496"/>
                <a:gd name="connsiteX76" fmla="*/ 3526068 w 3576868"/>
                <a:gd name="connsiteY76" fmla="*/ 2255536 h 3078496"/>
                <a:gd name="connsiteX77" fmla="*/ 3566708 w 3576868"/>
                <a:gd name="connsiteY77" fmla="*/ 2164096 h 3078496"/>
                <a:gd name="connsiteX78" fmla="*/ 3576868 w 3576868"/>
                <a:gd name="connsiteY78" fmla="*/ 2133616 h 3078496"/>
                <a:gd name="connsiteX79" fmla="*/ 3566708 w 3576868"/>
                <a:gd name="connsiteY79" fmla="*/ 1869456 h 3078496"/>
                <a:gd name="connsiteX80" fmla="*/ 3505748 w 3576868"/>
                <a:gd name="connsiteY80" fmla="*/ 1727216 h 3078496"/>
                <a:gd name="connsiteX81" fmla="*/ 3485428 w 3576868"/>
                <a:gd name="connsiteY81" fmla="*/ 1676416 h 3078496"/>
                <a:gd name="connsiteX82" fmla="*/ 3475268 w 3576868"/>
                <a:gd name="connsiteY82" fmla="*/ 1605296 h 3078496"/>
                <a:gd name="connsiteX83" fmla="*/ 3465108 w 3576868"/>
                <a:gd name="connsiteY83" fmla="*/ 1564656 h 3078496"/>
                <a:gd name="connsiteX84" fmla="*/ 3475268 w 3576868"/>
                <a:gd name="connsiteY84" fmla="*/ 1381776 h 3078496"/>
                <a:gd name="connsiteX85" fmla="*/ 3495588 w 3576868"/>
                <a:gd name="connsiteY85" fmla="*/ 1320816 h 3078496"/>
                <a:gd name="connsiteX86" fmla="*/ 3505748 w 3576868"/>
                <a:gd name="connsiteY86" fmla="*/ 1280176 h 3078496"/>
                <a:gd name="connsiteX87" fmla="*/ 3566708 w 3576868"/>
                <a:gd name="connsiteY87" fmla="*/ 1127776 h 3078496"/>
                <a:gd name="connsiteX88" fmla="*/ 3556548 w 3576868"/>
                <a:gd name="connsiteY88" fmla="*/ 1076976 h 3078496"/>
                <a:gd name="connsiteX89" fmla="*/ 3515908 w 3576868"/>
                <a:gd name="connsiteY89" fmla="*/ 1046496 h 3078496"/>
                <a:gd name="connsiteX90" fmla="*/ 3424468 w 3576868"/>
                <a:gd name="connsiteY90" fmla="*/ 1005856 h 3078496"/>
                <a:gd name="connsiteX91" fmla="*/ 3363508 w 3576868"/>
                <a:gd name="connsiteY91" fmla="*/ 944896 h 3078496"/>
                <a:gd name="connsiteX92" fmla="*/ 3312708 w 3576868"/>
                <a:gd name="connsiteY92" fmla="*/ 883936 h 3078496"/>
                <a:gd name="connsiteX93" fmla="*/ 3302548 w 3576868"/>
                <a:gd name="connsiteY93" fmla="*/ 843296 h 3078496"/>
                <a:gd name="connsiteX94" fmla="*/ 3353348 w 3576868"/>
                <a:gd name="connsiteY94" fmla="*/ 731536 h 3078496"/>
                <a:gd name="connsiteX95" fmla="*/ 3383828 w 3576868"/>
                <a:gd name="connsiteY95" fmla="*/ 650256 h 3078496"/>
                <a:gd name="connsiteX96" fmla="*/ 3363508 w 3576868"/>
                <a:gd name="connsiteY96" fmla="*/ 518176 h 3078496"/>
                <a:gd name="connsiteX97" fmla="*/ 3333028 w 3576868"/>
                <a:gd name="connsiteY97" fmla="*/ 487696 h 3078496"/>
                <a:gd name="connsiteX98" fmla="*/ 3302548 w 3576868"/>
                <a:gd name="connsiteY98" fmla="*/ 447056 h 3078496"/>
                <a:gd name="connsiteX99" fmla="*/ 3282228 w 3576868"/>
                <a:gd name="connsiteY99" fmla="*/ 355616 h 3078496"/>
                <a:gd name="connsiteX100" fmla="*/ 3272068 w 3576868"/>
                <a:gd name="connsiteY100" fmla="*/ 304816 h 3078496"/>
                <a:gd name="connsiteX101" fmla="*/ 3231428 w 3576868"/>
                <a:gd name="connsiteY101" fmla="*/ 223536 h 3078496"/>
                <a:gd name="connsiteX102" fmla="*/ 3190788 w 3576868"/>
                <a:gd name="connsiteY102" fmla="*/ 142256 h 3078496"/>
                <a:gd name="connsiteX103" fmla="*/ 3119668 w 3576868"/>
                <a:gd name="connsiteY103" fmla="*/ 81296 h 3078496"/>
                <a:gd name="connsiteX104" fmla="*/ 2926628 w 3576868"/>
                <a:gd name="connsiteY104" fmla="*/ 60976 h 3078496"/>
                <a:gd name="connsiteX105" fmla="*/ 2743748 w 3576868"/>
                <a:gd name="connsiteY105" fmla="*/ 71136 h 3078496"/>
                <a:gd name="connsiteX106" fmla="*/ 2621265 w 3576868"/>
                <a:gd name="connsiteY106" fmla="*/ 124634 h 3078496"/>
                <a:gd name="connsiteX107" fmla="*/ 2402130 w 3576868"/>
                <a:gd name="connsiteY107" fmla="*/ 110742 h 3078496"/>
                <a:gd name="connsiteX108" fmla="*/ 2308285 w 3576868"/>
                <a:gd name="connsiteY108" fmla="*/ 148037 h 3078496"/>
                <a:gd name="connsiteX109" fmla="*/ 2239598 w 3576868"/>
                <a:gd name="connsiteY109" fmla="*/ 173243 h 3078496"/>
                <a:gd name="connsiteX110" fmla="*/ 2134148 w 3576868"/>
                <a:gd name="connsiteY110" fmla="*/ 152416 h 3078496"/>
                <a:gd name="connsiteX111" fmla="*/ 2103668 w 3576868"/>
                <a:gd name="connsiteY111" fmla="*/ 182896 h 3078496"/>
                <a:gd name="connsiteX112" fmla="*/ 2012228 w 3576868"/>
                <a:gd name="connsiteY112" fmla="*/ 172736 h 3078496"/>
                <a:gd name="connsiteX113" fmla="*/ 1981748 w 3576868"/>
                <a:gd name="connsiteY113" fmla="*/ 162576 h 3078496"/>
                <a:gd name="connsiteX114" fmla="*/ 1839508 w 3576868"/>
                <a:gd name="connsiteY114" fmla="*/ 142256 h 3078496"/>
                <a:gd name="connsiteX115" fmla="*/ 1778548 w 3576868"/>
                <a:gd name="connsiteY115" fmla="*/ 121936 h 3078496"/>
                <a:gd name="connsiteX116" fmla="*/ 1717588 w 3576868"/>
                <a:gd name="connsiteY116" fmla="*/ 91456 h 3078496"/>
                <a:gd name="connsiteX117" fmla="*/ 1666788 w 3576868"/>
                <a:gd name="connsiteY117" fmla="*/ 60976 h 3078496"/>
                <a:gd name="connsiteX118" fmla="*/ 1575348 w 3576868"/>
                <a:gd name="connsiteY118" fmla="*/ 30496 h 3078496"/>
                <a:gd name="connsiteX119" fmla="*/ 1544868 w 3576868"/>
                <a:gd name="connsiteY119" fmla="*/ 10176 h 3078496"/>
                <a:gd name="connsiteX120" fmla="*/ 1321348 w 3576868"/>
                <a:gd name="connsiteY120" fmla="*/ 30496 h 3078496"/>
                <a:gd name="connsiteX121" fmla="*/ 1250228 w 3576868"/>
                <a:gd name="connsiteY121" fmla="*/ 60976 h 3078496"/>
                <a:gd name="connsiteX122" fmla="*/ 1219748 w 3576868"/>
                <a:gd name="connsiteY122" fmla="*/ 91456 h 3078496"/>
                <a:gd name="connsiteX123" fmla="*/ 1097828 w 3576868"/>
                <a:gd name="connsiteY123" fmla="*/ 121936 h 3078496"/>
                <a:gd name="connsiteX124" fmla="*/ 965748 w 3576868"/>
                <a:gd name="connsiteY124" fmla="*/ 101616 h 3078496"/>
                <a:gd name="connsiteX125" fmla="*/ 904788 w 3576868"/>
                <a:gd name="connsiteY125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06948 w 3576868"/>
                <a:gd name="connsiteY4" fmla="*/ 284496 h 3078496"/>
                <a:gd name="connsiteX5" fmla="*/ 376468 w 3576868"/>
                <a:gd name="connsiteY5" fmla="*/ 355616 h 3078496"/>
                <a:gd name="connsiteX6" fmla="*/ 386628 w 3576868"/>
                <a:gd name="connsiteY6" fmla="*/ 528336 h 3078496"/>
                <a:gd name="connsiteX7" fmla="*/ 386628 w 3576868"/>
                <a:gd name="connsiteY7" fmla="*/ 721376 h 3078496"/>
                <a:gd name="connsiteX8" fmla="*/ 376468 w 3576868"/>
                <a:gd name="connsiteY8" fmla="*/ 751856 h 3078496"/>
                <a:gd name="connsiteX9" fmla="*/ 366308 w 3576868"/>
                <a:gd name="connsiteY9" fmla="*/ 792496 h 3078496"/>
                <a:gd name="connsiteX10" fmla="*/ 335828 w 3576868"/>
                <a:gd name="connsiteY10" fmla="*/ 833136 h 3078496"/>
                <a:gd name="connsiteX11" fmla="*/ 305348 w 3576868"/>
                <a:gd name="connsiteY11" fmla="*/ 894096 h 3078496"/>
                <a:gd name="connsiteX12" fmla="*/ 264708 w 3576868"/>
                <a:gd name="connsiteY12" fmla="*/ 934736 h 3078496"/>
                <a:gd name="connsiteX13" fmla="*/ 224068 w 3576868"/>
                <a:gd name="connsiteY13" fmla="*/ 995696 h 3078496"/>
                <a:gd name="connsiteX14" fmla="*/ 183428 w 3576868"/>
                <a:gd name="connsiteY14" fmla="*/ 1026176 h 3078496"/>
                <a:gd name="connsiteX15" fmla="*/ 112308 w 3576868"/>
                <a:gd name="connsiteY15" fmla="*/ 1076976 h 3078496"/>
                <a:gd name="connsiteX16" fmla="*/ 81828 w 3576868"/>
                <a:gd name="connsiteY16" fmla="*/ 1107456 h 3078496"/>
                <a:gd name="connsiteX17" fmla="*/ 31028 w 3576868"/>
                <a:gd name="connsiteY17" fmla="*/ 1127776 h 3078496"/>
                <a:gd name="connsiteX18" fmla="*/ 548 w 3576868"/>
                <a:gd name="connsiteY18" fmla="*/ 1219216 h 3078496"/>
                <a:gd name="connsiteX19" fmla="*/ 10708 w 3576868"/>
                <a:gd name="connsiteY19" fmla="*/ 1290336 h 3078496"/>
                <a:gd name="connsiteX20" fmla="*/ 41188 w 3576868"/>
                <a:gd name="connsiteY20" fmla="*/ 1341136 h 3078496"/>
                <a:gd name="connsiteX21" fmla="*/ 71668 w 3576868"/>
                <a:gd name="connsiteY21" fmla="*/ 1402096 h 3078496"/>
                <a:gd name="connsiteX22" fmla="*/ 102148 w 3576868"/>
                <a:gd name="connsiteY22" fmla="*/ 1452896 h 3078496"/>
                <a:gd name="connsiteX23" fmla="*/ 112308 w 3576868"/>
                <a:gd name="connsiteY23" fmla="*/ 1483376 h 3078496"/>
                <a:gd name="connsiteX24" fmla="*/ 132628 w 3576868"/>
                <a:gd name="connsiteY24" fmla="*/ 1513856 h 3078496"/>
                <a:gd name="connsiteX25" fmla="*/ 163108 w 3576868"/>
                <a:gd name="connsiteY25" fmla="*/ 1605296 h 3078496"/>
                <a:gd name="connsiteX26" fmla="*/ 203748 w 3576868"/>
                <a:gd name="connsiteY26" fmla="*/ 1656096 h 3078496"/>
                <a:gd name="connsiteX27" fmla="*/ 224068 w 3576868"/>
                <a:gd name="connsiteY27" fmla="*/ 1737376 h 3078496"/>
                <a:gd name="connsiteX28" fmla="*/ 244388 w 3576868"/>
                <a:gd name="connsiteY28" fmla="*/ 1818656 h 3078496"/>
                <a:gd name="connsiteX29" fmla="*/ 274868 w 3576868"/>
                <a:gd name="connsiteY29" fmla="*/ 2143776 h 3078496"/>
                <a:gd name="connsiteX30" fmla="*/ 295188 w 3576868"/>
                <a:gd name="connsiteY30" fmla="*/ 2184416 h 3078496"/>
                <a:gd name="connsiteX31" fmla="*/ 305348 w 3576868"/>
                <a:gd name="connsiteY31" fmla="*/ 2225056 h 3078496"/>
                <a:gd name="connsiteX32" fmla="*/ 315508 w 3576868"/>
                <a:gd name="connsiteY32" fmla="*/ 2255536 h 3078496"/>
                <a:gd name="connsiteX33" fmla="*/ 315508 w 3576868"/>
                <a:gd name="connsiteY33" fmla="*/ 2468896 h 3078496"/>
                <a:gd name="connsiteX34" fmla="*/ 305348 w 3576868"/>
                <a:gd name="connsiteY34" fmla="*/ 2499376 h 3078496"/>
                <a:gd name="connsiteX35" fmla="*/ 244388 w 3576868"/>
                <a:gd name="connsiteY35" fmla="*/ 2570496 h 3078496"/>
                <a:gd name="connsiteX36" fmla="*/ 244388 w 3576868"/>
                <a:gd name="connsiteY36" fmla="*/ 2763536 h 3078496"/>
                <a:gd name="connsiteX37" fmla="*/ 356148 w 3576868"/>
                <a:gd name="connsiteY37" fmla="*/ 2865136 h 3078496"/>
                <a:gd name="connsiteX38" fmla="*/ 396788 w 3576868"/>
                <a:gd name="connsiteY38" fmla="*/ 2895616 h 3078496"/>
                <a:gd name="connsiteX39" fmla="*/ 447588 w 3576868"/>
                <a:gd name="connsiteY39" fmla="*/ 2915936 h 3078496"/>
                <a:gd name="connsiteX40" fmla="*/ 539028 w 3576868"/>
                <a:gd name="connsiteY40" fmla="*/ 2936256 h 3078496"/>
                <a:gd name="connsiteX41" fmla="*/ 762548 w 3576868"/>
                <a:gd name="connsiteY41" fmla="*/ 3007376 h 3078496"/>
                <a:gd name="connsiteX42" fmla="*/ 813348 w 3576868"/>
                <a:gd name="connsiteY42" fmla="*/ 3027696 h 3078496"/>
                <a:gd name="connsiteX43" fmla="*/ 853988 w 3576868"/>
                <a:gd name="connsiteY43" fmla="*/ 3037856 h 3078496"/>
                <a:gd name="connsiteX44" fmla="*/ 904788 w 3576868"/>
                <a:gd name="connsiteY44" fmla="*/ 3058176 h 3078496"/>
                <a:gd name="connsiteX45" fmla="*/ 955588 w 3576868"/>
                <a:gd name="connsiteY45" fmla="*/ 3068336 h 3078496"/>
                <a:gd name="connsiteX46" fmla="*/ 986068 w 3576868"/>
                <a:gd name="connsiteY46" fmla="*/ 3078496 h 3078496"/>
                <a:gd name="connsiteX47" fmla="*/ 1107988 w 3576868"/>
                <a:gd name="connsiteY47" fmla="*/ 3068336 h 3078496"/>
                <a:gd name="connsiteX48" fmla="*/ 1168948 w 3576868"/>
                <a:gd name="connsiteY48" fmla="*/ 3058176 h 3078496"/>
                <a:gd name="connsiteX49" fmla="*/ 1748068 w 3576868"/>
                <a:gd name="connsiteY49" fmla="*/ 3037856 h 3078496"/>
                <a:gd name="connsiteX50" fmla="*/ 1819188 w 3576868"/>
                <a:gd name="connsiteY50" fmla="*/ 2926096 h 3078496"/>
                <a:gd name="connsiteX51" fmla="*/ 1849668 w 3576868"/>
                <a:gd name="connsiteY51" fmla="*/ 2661936 h 3078496"/>
                <a:gd name="connsiteX52" fmla="*/ 1859828 w 3576868"/>
                <a:gd name="connsiteY52" fmla="*/ 2590816 h 3078496"/>
                <a:gd name="connsiteX53" fmla="*/ 1971588 w 3576868"/>
                <a:gd name="connsiteY53" fmla="*/ 2570496 h 3078496"/>
                <a:gd name="connsiteX54" fmla="*/ 2459268 w 3576868"/>
                <a:gd name="connsiteY54" fmla="*/ 2590816 h 3078496"/>
                <a:gd name="connsiteX55" fmla="*/ 2520228 w 3576868"/>
                <a:gd name="connsiteY55" fmla="*/ 2600976 h 3078496"/>
                <a:gd name="connsiteX56" fmla="*/ 2571028 w 3576868"/>
                <a:gd name="connsiteY56" fmla="*/ 2621296 h 3078496"/>
                <a:gd name="connsiteX57" fmla="*/ 2611668 w 3576868"/>
                <a:gd name="connsiteY57" fmla="*/ 2702576 h 3078496"/>
                <a:gd name="connsiteX58" fmla="*/ 2631988 w 3576868"/>
                <a:gd name="connsiteY58" fmla="*/ 2763536 h 3078496"/>
                <a:gd name="connsiteX59" fmla="*/ 2652308 w 3576868"/>
                <a:gd name="connsiteY59" fmla="*/ 2804176 h 3078496"/>
                <a:gd name="connsiteX60" fmla="*/ 2692948 w 3576868"/>
                <a:gd name="connsiteY60" fmla="*/ 2885456 h 3078496"/>
                <a:gd name="connsiteX61" fmla="*/ 2723428 w 3576868"/>
                <a:gd name="connsiteY61" fmla="*/ 2926096 h 3078496"/>
                <a:gd name="connsiteX62" fmla="*/ 2753908 w 3576868"/>
                <a:gd name="connsiteY62" fmla="*/ 2936256 h 3078496"/>
                <a:gd name="connsiteX63" fmla="*/ 2865668 w 3576868"/>
                <a:gd name="connsiteY63" fmla="*/ 2966736 h 3078496"/>
                <a:gd name="connsiteX64" fmla="*/ 3079028 w 3576868"/>
                <a:gd name="connsiteY64" fmla="*/ 2956576 h 3078496"/>
                <a:gd name="connsiteX65" fmla="*/ 3180628 w 3576868"/>
                <a:gd name="connsiteY65" fmla="*/ 2926096 h 3078496"/>
                <a:gd name="connsiteX66" fmla="*/ 3272068 w 3576868"/>
                <a:gd name="connsiteY66" fmla="*/ 2875296 h 3078496"/>
                <a:gd name="connsiteX67" fmla="*/ 3292388 w 3576868"/>
                <a:gd name="connsiteY67" fmla="*/ 2844816 h 3078496"/>
                <a:gd name="connsiteX68" fmla="*/ 3302548 w 3576868"/>
                <a:gd name="connsiteY68" fmla="*/ 2814336 h 3078496"/>
                <a:gd name="connsiteX69" fmla="*/ 3322868 w 3576868"/>
                <a:gd name="connsiteY69" fmla="*/ 2641616 h 3078496"/>
                <a:gd name="connsiteX70" fmla="*/ 3353348 w 3576868"/>
                <a:gd name="connsiteY70" fmla="*/ 2540016 h 3078496"/>
                <a:gd name="connsiteX71" fmla="*/ 3383828 w 3576868"/>
                <a:gd name="connsiteY71" fmla="*/ 2479056 h 3078496"/>
                <a:gd name="connsiteX72" fmla="*/ 3434628 w 3576868"/>
                <a:gd name="connsiteY72" fmla="*/ 2377456 h 3078496"/>
                <a:gd name="connsiteX73" fmla="*/ 3475268 w 3576868"/>
                <a:gd name="connsiteY73" fmla="*/ 2306336 h 3078496"/>
                <a:gd name="connsiteX74" fmla="*/ 3505748 w 3576868"/>
                <a:gd name="connsiteY74" fmla="*/ 2286016 h 3078496"/>
                <a:gd name="connsiteX75" fmla="*/ 3526068 w 3576868"/>
                <a:gd name="connsiteY75" fmla="*/ 2255536 h 3078496"/>
                <a:gd name="connsiteX76" fmla="*/ 3566708 w 3576868"/>
                <a:gd name="connsiteY76" fmla="*/ 2164096 h 3078496"/>
                <a:gd name="connsiteX77" fmla="*/ 3576868 w 3576868"/>
                <a:gd name="connsiteY77" fmla="*/ 2133616 h 3078496"/>
                <a:gd name="connsiteX78" fmla="*/ 3566708 w 3576868"/>
                <a:gd name="connsiteY78" fmla="*/ 1869456 h 3078496"/>
                <a:gd name="connsiteX79" fmla="*/ 3505748 w 3576868"/>
                <a:gd name="connsiteY79" fmla="*/ 1727216 h 3078496"/>
                <a:gd name="connsiteX80" fmla="*/ 3485428 w 3576868"/>
                <a:gd name="connsiteY80" fmla="*/ 1676416 h 3078496"/>
                <a:gd name="connsiteX81" fmla="*/ 3475268 w 3576868"/>
                <a:gd name="connsiteY81" fmla="*/ 1605296 h 3078496"/>
                <a:gd name="connsiteX82" fmla="*/ 3465108 w 3576868"/>
                <a:gd name="connsiteY82" fmla="*/ 1564656 h 3078496"/>
                <a:gd name="connsiteX83" fmla="*/ 3475268 w 3576868"/>
                <a:gd name="connsiteY83" fmla="*/ 1381776 h 3078496"/>
                <a:gd name="connsiteX84" fmla="*/ 3495588 w 3576868"/>
                <a:gd name="connsiteY84" fmla="*/ 1320816 h 3078496"/>
                <a:gd name="connsiteX85" fmla="*/ 3505748 w 3576868"/>
                <a:gd name="connsiteY85" fmla="*/ 1280176 h 3078496"/>
                <a:gd name="connsiteX86" fmla="*/ 3566708 w 3576868"/>
                <a:gd name="connsiteY86" fmla="*/ 1127776 h 3078496"/>
                <a:gd name="connsiteX87" fmla="*/ 3556548 w 3576868"/>
                <a:gd name="connsiteY87" fmla="*/ 1076976 h 3078496"/>
                <a:gd name="connsiteX88" fmla="*/ 3515908 w 3576868"/>
                <a:gd name="connsiteY88" fmla="*/ 1046496 h 3078496"/>
                <a:gd name="connsiteX89" fmla="*/ 3424468 w 3576868"/>
                <a:gd name="connsiteY89" fmla="*/ 1005856 h 3078496"/>
                <a:gd name="connsiteX90" fmla="*/ 3363508 w 3576868"/>
                <a:gd name="connsiteY90" fmla="*/ 944896 h 3078496"/>
                <a:gd name="connsiteX91" fmla="*/ 3312708 w 3576868"/>
                <a:gd name="connsiteY91" fmla="*/ 883936 h 3078496"/>
                <a:gd name="connsiteX92" fmla="*/ 3302548 w 3576868"/>
                <a:gd name="connsiteY92" fmla="*/ 843296 h 3078496"/>
                <a:gd name="connsiteX93" fmla="*/ 3353348 w 3576868"/>
                <a:gd name="connsiteY93" fmla="*/ 731536 h 3078496"/>
                <a:gd name="connsiteX94" fmla="*/ 3383828 w 3576868"/>
                <a:gd name="connsiteY94" fmla="*/ 650256 h 3078496"/>
                <a:gd name="connsiteX95" fmla="*/ 3363508 w 3576868"/>
                <a:gd name="connsiteY95" fmla="*/ 518176 h 3078496"/>
                <a:gd name="connsiteX96" fmla="*/ 3333028 w 3576868"/>
                <a:gd name="connsiteY96" fmla="*/ 487696 h 3078496"/>
                <a:gd name="connsiteX97" fmla="*/ 3302548 w 3576868"/>
                <a:gd name="connsiteY97" fmla="*/ 447056 h 3078496"/>
                <a:gd name="connsiteX98" fmla="*/ 3282228 w 3576868"/>
                <a:gd name="connsiteY98" fmla="*/ 355616 h 3078496"/>
                <a:gd name="connsiteX99" fmla="*/ 3272068 w 3576868"/>
                <a:gd name="connsiteY99" fmla="*/ 304816 h 3078496"/>
                <a:gd name="connsiteX100" fmla="*/ 3231428 w 3576868"/>
                <a:gd name="connsiteY100" fmla="*/ 223536 h 3078496"/>
                <a:gd name="connsiteX101" fmla="*/ 3190788 w 3576868"/>
                <a:gd name="connsiteY101" fmla="*/ 142256 h 3078496"/>
                <a:gd name="connsiteX102" fmla="*/ 3119668 w 3576868"/>
                <a:gd name="connsiteY102" fmla="*/ 81296 h 3078496"/>
                <a:gd name="connsiteX103" fmla="*/ 2926628 w 3576868"/>
                <a:gd name="connsiteY103" fmla="*/ 60976 h 3078496"/>
                <a:gd name="connsiteX104" fmla="*/ 2743748 w 3576868"/>
                <a:gd name="connsiteY104" fmla="*/ 71136 h 3078496"/>
                <a:gd name="connsiteX105" fmla="*/ 2621265 w 3576868"/>
                <a:gd name="connsiteY105" fmla="*/ 124634 h 3078496"/>
                <a:gd name="connsiteX106" fmla="*/ 2402130 w 3576868"/>
                <a:gd name="connsiteY106" fmla="*/ 110742 h 3078496"/>
                <a:gd name="connsiteX107" fmla="*/ 2308285 w 3576868"/>
                <a:gd name="connsiteY107" fmla="*/ 148037 h 3078496"/>
                <a:gd name="connsiteX108" fmla="*/ 2239598 w 3576868"/>
                <a:gd name="connsiteY108" fmla="*/ 173243 h 3078496"/>
                <a:gd name="connsiteX109" fmla="*/ 2134148 w 3576868"/>
                <a:gd name="connsiteY109" fmla="*/ 152416 h 3078496"/>
                <a:gd name="connsiteX110" fmla="*/ 2103668 w 3576868"/>
                <a:gd name="connsiteY110" fmla="*/ 182896 h 3078496"/>
                <a:gd name="connsiteX111" fmla="*/ 2012228 w 3576868"/>
                <a:gd name="connsiteY111" fmla="*/ 172736 h 3078496"/>
                <a:gd name="connsiteX112" fmla="*/ 1981748 w 3576868"/>
                <a:gd name="connsiteY112" fmla="*/ 162576 h 3078496"/>
                <a:gd name="connsiteX113" fmla="*/ 1839508 w 3576868"/>
                <a:gd name="connsiteY113" fmla="*/ 142256 h 3078496"/>
                <a:gd name="connsiteX114" fmla="*/ 1778548 w 3576868"/>
                <a:gd name="connsiteY114" fmla="*/ 121936 h 3078496"/>
                <a:gd name="connsiteX115" fmla="*/ 1717588 w 3576868"/>
                <a:gd name="connsiteY115" fmla="*/ 91456 h 3078496"/>
                <a:gd name="connsiteX116" fmla="*/ 1666788 w 3576868"/>
                <a:gd name="connsiteY116" fmla="*/ 60976 h 3078496"/>
                <a:gd name="connsiteX117" fmla="*/ 1575348 w 3576868"/>
                <a:gd name="connsiteY117" fmla="*/ 30496 h 3078496"/>
                <a:gd name="connsiteX118" fmla="*/ 1544868 w 3576868"/>
                <a:gd name="connsiteY118" fmla="*/ 10176 h 3078496"/>
                <a:gd name="connsiteX119" fmla="*/ 1321348 w 3576868"/>
                <a:gd name="connsiteY119" fmla="*/ 30496 h 3078496"/>
                <a:gd name="connsiteX120" fmla="*/ 1250228 w 3576868"/>
                <a:gd name="connsiteY120" fmla="*/ 60976 h 3078496"/>
                <a:gd name="connsiteX121" fmla="*/ 1219748 w 3576868"/>
                <a:gd name="connsiteY121" fmla="*/ 91456 h 3078496"/>
                <a:gd name="connsiteX122" fmla="*/ 1097828 w 3576868"/>
                <a:gd name="connsiteY122" fmla="*/ 121936 h 3078496"/>
                <a:gd name="connsiteX123" fmla="*/ 965748 w 3576868"/>
                <a:gd name="connsiteY123" fmla="*/ 101616 h 3078496"/>
                <a:gd name="connsiteX124" fmla="*/ 904788 w 3576868"/>
                <a:gd name="connsiteY124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76468 w 3576868"/>
                <a:gd name="connsiteY4" fmla="*/ 355616 h 3078496"/>
                <a:gd name="connsiteX5" fmla="*/ 386628 w 3576868"/>
                <a:gd name="connsiteY5" fmla="*/ 528336 h 3078496"/>
                <a:gd name="connsiteX6" fmla="*/ 386628 w 3576868"/>
                <a:gd name="connsiteY6" fmla="*/ 721376 h 3078496"/>
                <a:gd name="connsiteX7" fmla="*/ 376468 w 3576868"/>
                <a:gd name="connsiteY7" fmla="*/ 751856 h 3078496"/>
                <a:gd name="connsiteX8" fmla="*/ 366308 w 3576868"/>
                <a:gd name="connsiteY8" fmla="*/ 792496 h 3078496"/>
                <a:gd name="connsiteX9" fmla="*/ 335828 w 3576868"/>
                <a:gd name="connsiteY9" fmla="*/ 833136 h 3078496"/>
                <a:gd name="connsiteX10" fmla="*/ 305348 w 3576868"/>
                <a:gd name="connsiteY10" fmla="*/ 894096 h 3078496"/>
                <a:gd name="connsiteX11" fmla="*/ 264708 w 3576868"/>
                <a:gd name="connsiteY11" fmla="*/ 934736 h 3078496"/>
                <a:gd name="connsiteX12" fmla="*/ 224068 w 3576868"/>
                <a:gd name="connsiteY12" fmla="*/ 995696 h 3078496"/>
                <a:gd name="connsiteX13" fmla="*/ 183428 w 3576868"/>
                <a:gd name="connsiteY13" fmla="*/ 1026176 h 3078496"/>
                <a:gd name="connsiteX14" fmla="*/ 112308 w 3576868"/>
                <a:gd name="connsiteY14" fmla="*/ 1076976 h 3078496"/>
                <a:gd name="connsiteX15" fmla="*/ 81828 w 3576868"/>
                <a:gd name="connsiteY15" fmla="*/ 1107456 h 3078496"/>
                <a:gd name="connsiteX16" fmla="*/ 31028 w 3576868"/>
                <a:gd name="connsiteY16" fmla="*/ 1127776 h 3078496"/>
                <a:gd name="connsiteX17" fmla="*/ 548 w 3576868"/>
                <a:gd name="connsiteY17" fmla="*/ 1219216 h 3078496"/>
                <a:gd name="connsiteX18" fmla="*/ 10708 w 3576868"/>
                <a:gd name="connsiteY18" fmla="*/ 1290336 h 3078496"/>
                <a:gd name="connsiteX19" fmla="*/ 41188 w 3576868"/>
                <a:gd name="connsiteY19" fmla="*/ 1341136 h 3078496"/>
                <a:gd name="connsiteX20" fmla="*/ 71668 w 3576868"/>
                <a:gd name="connsiteY20" fmla="*/ 1402096 h 3078496"/>
                <a:gd name="connsiteX21" fmla="*/ 102148 w 3576868"/>
                <a:gd name="connsiteY21" fmla="*/ 1452896 h 3078496"/>
                <a:gd name="connsiteX22" fmla="*/ 112308 w 3576868"/>
                <a:gd name="connsiteY22" fmla="*/ 1483376 h 3078496"/>
                <a:gd name="connsiteX23" fmla="*/ 132628 w 3576868"/>
                <a:gd name="connsiteY23" fmla="*/ 1513856 h 3078496"/>
                <a:gd name="connsiteX24" fmla="*/ 163108 w 3576868"/>
                <a:gd name="connsiteY24" fmla="*/ 1605296 h 3078496"/>
                <a:gd name="connsiteX25" fmla="*/ 203748 w 3576868"/>
                <a:gd name="connsiteY25" fmla="*/ 1656096 h 3078496"/>
                <a:gd name="connsiteX26" fmla="*/ 224068 w 3576868"/>
                <a:gd name="connsiteY26" fmla="*/ 1737376 h 3078496"/>
                <a:gd name="connsiteX27" fmla="*/ 244388 w 3576868"/>
                <a:gd name="connsiteY27" fmla="*/ 1818656 h 3078496"/>
                <a:gd name="connsiteX28" fmla="*/ 274868 w 3576868"/>
                <a:gd name="connsiteY28" fmla="*/ 2143776 h 3078496"/>
                <a:gd name="connsiteX29" fmla="*/ 295188 w 3576868"/>
                <a:gd name="connsiteY29" fmla="*/ 2184416 h 3078496"/>
                <a:gd name="connsiteX30" fmla="*/ 305348 w 3576868"/>
                <a:gd name="connsiteY30" fmla="*/ 2225056 h 3078496"/>
                <a:gd name="connsiteX31" fmla="*/ 315508 w 3576868"/>
                <a:gd name="connsiteY31" fmla="*/ 2255536 h 3078496"/>
                <a:gd name="connsiteX32" fmla="*/ 315508 w 3576868"/>
                <a:gd name="connsiteY32" fmla="*/ 2468896 h 3078496"/>
                <a:gd name="connsiteX33" fmla="*/ 305348 w 3576868"/>
                <a:gd name="connsiteY33" fmla="*/ 2499376 h 3078496"/>
                <a:gd name="connsiteX34" fmla="*/ 244388 w 3576868"/>
                <a:gd name="connsiteY34" fmla="*/ 2570496 h 3078496"/>
                <a:gd name="connsiteX35" fmla="*/ 244388 w 3576868"/>
                <a:gd name="connsiteY35" fmla="*/ 2763536 h 3078496"/>
                <a:gd name="connsiteX36" fmla="*/ 356148 w 3576868"/>
                <a:gd name="connsiteY36" fmla="*/ 2865136 h 3078496"/>
                <a:gd name="connsiteX37" fmla="*/ 396788 w 3576868"/>
                <a:gd name="connsiteY37" fmla="*/ 2895616 h 3078496"/>
                <a:gd name="connsiteX38" fmla="*/ 447588 w 3576868"/>
                <a:gd name="connsiteY38" fmla="*/ 2915936 h 3078496"/>
                <a:gd name="connsiteX39" fmla="*/ 539028 w 3576868"/>
                <a:gd name="connsiteY39" fmla="*/ 2936256 h 3078496"/>
                <a:gd name="connsiteX40" fmla="*/ 762548 w 3576868"/>
                <a:gd name="connsiteY40" fmla="*/ 3007376 h 3078496"/>
                <a:gd name="connsiteX41" fmla="*/ 813348 w 3576868"/>
                <a:gd name="connsiteY41" fmla="*/ 3027696 h 3078496"/>
                <a:gd name="connsiteX42" fmla="*/ 853988 w 3576868"/>
                <a:gd name="connsiteY42" fmla="*/ 3037856 h 3078496"/>
                <a:gd name="connsiteX43" fmla="*/ 904788 w 3576868"/>
                <a:gd name="connsiteY43" fmla="*/ 3058176 h 3078496"/>
                <a:gd name="connsiteX44" fmla="*/ 955588 w 3576868"/>
                <a:gd name="connsiteY44" fmla="*/ 3068336 h 3078496"/>
                <a:gd name="connsiteX45" fmla="*/ 986068 w 3576868"/>
                <a:gd name="connsiteY45" fmla="*/ 3078496 h 3078496"/>
                <a:gd name="connsiteX46" fmla="*/ 1107988 w 3576868"/>
                <a:gd name="connsiteY46" fmla="*/ 3068336 h 3078496"/>
                <a:gd name="connsiteX47" fmla="*/ 1168948 w 3576868"/>
                <a:gd name="connsiteY47" fmla="*/ 3058176 h 3078496"/>
                <a:gd name="connsiteX48" fmla="*/ 1748068 w 3576868"/>
                <a:gd name="connsiteY48" fmla="*/ 3037856 h 3078496"/>
                <a:gd name="connsiteX49" fmla="*/ 1819188 w 3576868"/>
                <a:gd name="connsiteY49" fmla="*/ 2926096 h 3078496"/>
                <a:gd name="connsiteX50" fmla="*/ 1849668 w 3576868"/>
                <a:gd name="connsiteY50" fmla="*/ 2661936 h 3078496"/>
                <a:gd name="connsiteX51" fmla="*/ 1859828 w 3576868"/>
                <a:gd name="connsiteY51" fmla="*/ 2590816 h 3078496"/>
                <a:gd name="connsiteX52" fmla="*/ 1971588 w 3576868"/>
                <a:gd name="connsiteY52" fmla="*/ 2570496 h 3078496"/>
                <a:gd name="connsiteX53" fmla="*/ 2459268 w 3576868"/>
                <a:gd name="connsiteY53" fmla="*/ 2590816 h 3078496"/>
                <a:gd name="connsiteX54" fmla="*/ 2520228 w 3576868"/>
                <a:gd name="connsiteY54" fmla="*/ 2600976 h 3078496"/>
                <a:gd name="connsiteX55" fmla="*/ 2571028 w 3576868"/>
                <a:gd name="connsiteY55" fmla="*/ 2621296 h 3078496"/>
                <a:gd name="connsiteX56" fmla="*/ 2611668 w 3576868"/>
                <a:gd name="connsiteY56" fmla="*/ 2702576 h 3078496"/>
                <a:gd name="connsiteX57" fmla="*/ 2631988 w 3576868"/>
                <a:gd name="connsiteY57" fmla="*/ 2763536 h 3078496"/>
                <a:gd name="connsiteX58" fmla="*/ 2652308 w 3576868"/>
                <a:gd name="connsiteY58" fmla="*/ 2804176 h 3078496"/>
                <a:gd name="connsiteX59" fmla="*/ 2692948 w 3576868"/>
                <a:gd name="connsiteY59" fmla="*/ 2885456 h 3078496"/>
                <a:gd name="connsiteX60" fmla="*/ 2723428 w 3576868"/>
                <a:gd name="connsiteY60" fmla="*/ 2926096 h 3078496"/>
                <a:gd name="connsiteX61" fmla="*/ 2753908 w 3576868"/>
                <a:gd name="connsiteY61" fmla="*/ 2936256 h 3078496"/>
                <a:gd name="connsiteX62" fmla="*/ 2865668 w 3576868"/>
                <a:gd name="connsiteY62" fmla="*/ 2966736 h 3078496"/>
                <a:gd name="connsiteX63" fmla="*/ 3079028 w 3576868"/>
                <a:gd name="connsiteY63" fmla="*/ 2956576 h 3078496"/>
                <a:gd name="connsiteX64" fmla="*/ 3180628 w 3576868"/>
                <a:gd name="connsiteY64" fmla="*/ 2926096 h 3078496"/>
                <a:gd name="connsiteX65" fmla="*/ 3272068 w 3576868"/>
                <a:gd name="connsiteY65" fmla="*/ 2875296 h 3078496"/>
                <a:gd name="connsiteX66" fmla="*/ 3292388 w 3576868"/>
                <a:gd name="connsiteY66" fmla="*/ 2844816 h 3078496"/>
                <a:gd name="connsiteX67" fmla="*/ 3302548 w 3576868"/>
                <a:gd name="connsiteY67" fmla="*/ 2814336 h 3078496"/>
                <a:gd name="connsiteX68" fmla="*/ 3322868 w 3576868"/>
                <a:gd name="connsiteY68" fmla="*/ 2641616 h 3078496"/>
                <a:gd name="connsiteX69" fmla="*/ 3353348 w 3576868"/>
                <a:gd name="connsiteY69" fmla="*/ 2540016 h 3078496"/>
                <a:gd name="connsiteX70" fmla="*/ 3383828 w 3576868"/>
                <a:gd name="connsiteY70" fmla="*/ 2479056 h 3078496"/>
                <a:gd name="connsiteX71" fmla="*/ 3434628 w 3576868"/>
                <a:gd name="connsiteY71" fmla="*/ 2377456 h 3078496"/>
                <a:gd name="connsiteX72" fmla="*/ 3475268 w 3576868"/>
                <a:gd name="connsiteY72" fmla="*/ 2306336 h 3078496"/>
                <a:gd name="connsiteX73" fmla="*/ 3505748 w 3576868"/>
                <a:gd name="connsiteY73" fmla="*/ 2286016 h 3078496"/>
                <a:gd name="connsiteX74" fmla="*/ 3526068 w 3576868"/>
                <a:gd name="connsiteY74" fmla="*/ 2255536 h 3078496"/>
                <a:gd name="connsiteX75" fmla="*/ 3566708 w 3576868"/>
                <a:gd name="connsiteY75" fmla="*/ 2164096 h 3078496"/>
                <a:gd name="connsiteX76" fmla="*/ 3576868 w 3576868"/>
                <a:gd name="connsiteY76" fmla="*/ 2133616 h 3078496"/>
                <a:gd name="connsiteX77" fmla="*/ 3566708 w 3576868"/>
                <a:gd name="connsiteY77" fmla="*/ 1869456 h 3078496"/>
                <a:gd name="connsiteX78" fmla="*/ 3505748 w 3576868"/>
                <a:gd name="connsiteY78" fmla="*/ 1727216 h 3078496"/>
                <a:gd name="connsiteX79" fmla="*/ 3485428 w 3576868"/>
                <a:gd name="connsiteY79" fmla="*/ 1676416 h 3078496"/>
                <a:gd name="connsiteX80" fmla="*/ 3475268 w 3576868"/>
                <a:gd name="connsiteY80" fmla="*/ 1605296 h 3078496"/>
                <a:gd name="connsiteX81" fmla="*/ 3465108 w 3576868"/>
                <a:gd name="connsiteY81" fmla="*/ 1564656 h 3078496"/>
                <a:gd name="connsiteX82" fmla="*/ 3475268 w 3576868"/>
                <a:gd name="connsiteY82" fmla="*/ 1381776 h 3078496"/>
                <a:gd name="connsiteX83" fmla="*/ 3495588 w 3576868"/>
                <a:gd name="connsiteY83" fmla="*/ 1320816 h 3078496"/>
                <a:gd name="connsiteX84" fmla="*/ 3505748 w 3576868"/>
                <a:gd name="connsiteY84" fmla="*/ 1280176 h 3078496"/>
                <a:gd name="connsiteX85" fmla="*/ 3566708 w 3576868"/>
                <a:gd name="connsiteY85" fmla="*/ 1127776 h 3078496"/>
                <a:gd name="connsiteX86" fmla="*/ 3556548 w 3576868"/>
                <a:gd name="connsiteY86" fmla="*/ 1076976 h 3078496"/>
                <a:gd name="connsiteX87" fmla="*/ 3515908 w 3576868"/>
                <a:gd name="connsiteY87" fmla="*/ 1046496 h 3078496"/>
                <a:gd name="connsiteX88" fmla="*/ 3424468 w 3576868"/>
                <a:gd name="connsiteY88" fmla="*/ 1005856 h 3078496"/>
                <a:gd name="connsiteX89" fmla="*/ 3363508 w 3576868"/>
                <a:gd name="connsiteY89" fmla="*/ 944896 h 3078496"/>
                <a:gd name="connsiteX90" fmla="*/ 3312708 w 3576868"/>
                <a:gd name="connsiteY90" fmla="*/ 883936 h 3078496"/>
                <a:gd name="connsiteX91" fmla="*/ 3302548 w 3576868"/>
                <a:gd name="connsiteY91" fmla="*/ 843296 h 3078496"/>
                <a:gd name="connsiteX92" fmla="*/ 3353348 w 3576868"/>
                <a:gd name="connsiteY92" fmla="*/ 731536 h 3078496"/>
                <a:gd name="connsiteX93" fmla="*/ 3383828 w 3576868"/>
                <a:gd name="connsiteY93" fmla="*/ 650256 h 3078496"/>
                <a:gd name="connsiteX94" fmla="*/ 3363508 w 3576868"/>
                <a:gd name="connsiteY94" fmla="*/ 518176 h 3078496"/>
                <a:gd name="connsiteX95" fmla="*/ 3333028 w 3576868"/>
                <a:gd name="connsiteY95" fmla="*/ 487696 h 3078496"/>
                <a:gd name="connsiteX96" fmla="*/ 3302548 w 3576868"/>
                <a:gd name="connsiteY96" fmla="*/ 447056 h 3078496"/>
                <a:gd name="connsiteX97" fmla="*/ 3282228 w 3576868"/>
                <a:gd name="connsiteY97" fmla="*/ 355616 h 3078496"/>
                <a:gd name="connsiteX98" fmla="*/ 3272068 w 3576868"/>
                <a:gd name="connsiteY98" fmla="*/ 304816 h 3078496"/>
                <a:gd name="connsiteX99" fmla="*/ 3231428 w 3576868"/>
                <a:gd name="connsiteY99" fmla="*/ 223536 h 3078496"/>
                <a:gd name="connsiteX100" fmla="*/ 3190788 w 3576868"/>
                <a:gd name="connsiteY100" fmla="*/ 142256 h 3078496"/>
                <a:gd name="connsiteX101" fmla="*/ 3119668 w 3576868"/>
                <a:gd name="connsiteY101" fmla="*/ 81296 h 3078496"/>
                <a:gd name="connsiteX102" fmla="*/ 2926628 w 3576868"/>
                <a:gd name="connsiteY102" fmla="*/ 60976 h 3078496"/>
                <a:gd name="connsiteX103" fmla="*/ 2743748 w 3576868"/>
                <a:gd name="connsiteY103" fmla="*/ 71136 h 3078496"/>
                <a:gd name="connsiteX104" fmla="*/ 2621265 w 3576868"/>
                <a:gd name="connsiteY104" fmla="*/ 124634 h 3078496"/>
                <a:gd name="connsiteX105" fmla="*/ 2402130 w 3576868"/>
                <a:gd name="connsiteY105" fmla="*/ 110742 h 3078496"/>
                <a:gd name="connsiteX106" fmla="*/ 2308285 w 3576868"/>
                <a:gd name="connsiteY106" fmla="*/ 148037 h 3078496"/>
                <a:gd name="connsiteX107" fmla="*/ 2239598 w 3576868"/>
                <a:gd name="connsiteY107" fmla="*/ 173243 h 3078496"/>
                <a:gd name="connsiteX108" fmla="*/ 2134148 w 3576868"/>
                <a:gd name="connsiteY108" fmla="*/ 152416 h 3078496"/>
                <a:gd name="connsiteX109" fmla="*/ 2103668 w 3576868"/>
                <a:gd name="connsiteY109" fmla="*/ 182896 h 3078496"/>
                <a:gd name="connsiteX110" fmla="*/ 2012228 w 3576868"/>
                <a:gd name="connsiteY110" fmla="*/ 172736 h 3078496"/>
                <a:gd name="connsiteX111" fmla="*/ 1981748 w 3576868"/>
                <a:gd name="connsiteY111" fmla="*/ 162576 h 3078496"/>
                <a:gd name="connsiteX112" fmla="*/ 1839508 w 3576868"/>
                <a:gd name="connsiteY112" fmla="*/ 142256 h 3078496"/>
                <a:gd name="connsiteX113" fmla="*/ 1778548 w 3576868"/>
                <a:gd name="connsiteY113" fmla="*/ 121936 h 3078496"/>
                <a:gd name="connsiteX114" fmla="*/ 1717588 w 3576868"/>
                <a:gd name="connsiteY114" fmla="*/ 91456 h 3078496"/>
                <a:gd name="connsiteX115" fmla="*/ 1666788 w 3576868"/>
                <a:gd name="connsiteY115" fmla="*/ 60976 h 3078496"/>
                <a:gd name="connsiteX116" fmla="*/ 1575348 w 3576868"/>
                <a:gd name="connsiteY116" fmla="*/ 30496 h 3078496"/>
                <a:gd name="connsiteX117" fmla="*/ 1544868 w 3576868"/>
                <a:gd name="connsiteY117" fmla="*/ 10176 h 3078496"/>
                <a:gd name="connsiteX118" fmla="*/ 1321348 w 3576868"/>
                <a:gd name="connsiteY118" fmla="*/ 30496 h 3078496"/>
                <a:gd name="connsiteX119" fmla="*/ 1250228 w 3576868"/>
                <a:gd name="connsiteY119" fmla="*/ 60976 h 3078496"/>
                <a:gd name="connsiteX120" fmla="*/ 1219748 w 3576868"/>
                <a:gd name="connsiteY120" fmla="*/ 91456 h 3078496"/>
                <a:gd name="connsiteX121" fmla="*/ 1097828 w 3576868"/>
                <a:gd name="connsiteY121" fmla="*/ 121936 h 3078496"/>
                <a:gd name="connsiteX122" fmla="*/ 965748 w 3576868"/>
                <a:gd name="connsiteY122" fmla="*/ 101616 h 3078496"/>
                <a:gd name="connsiteX123" fmla="*/ 904788 w 3576868"/>
                <a:gd name="connsiteY123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528336 h 3078496"/>
                <a:gd name="connsiteX5" fmla="*/ 386628 w 3576868"/>
                <a:gd name="connsiteY5" fmla="*/ 721376 h 3078496"/>
                <a:gd name="connsiteX6" fmla="*/ 376468 w 3576868"/>
                <a:gd name="connsiteY6" fmla="*/ 751856 h 3078496"/>
                <a:gd name="connsiteX7" fmla="*/ 366308 w 3576868"/>
                <a:gd name="connsiteY7" fmla="*/ 792496 h 3078496"/>
                <a:gd name="connsiteX8" fmla="*/ 335828 w 3576868"/>
                <a:gd name="connsiteY8" fmla="*/ 833136 h 3078496"/>
                <a:gd name="connsiteX9" fmla="*/ 305348 w 3576868"/>
                <a:gd name="connsiteY9" fmla="*/ 894096 h 3078496"/>
                <a:gd name="connsiteX10" fmla="*/ 264708 w 3576868"/>
                <a:gd name="connsiteY10" fmla="*/ 934736 h 3078496"/>
                <a:gd name="connsiteX11" fmla="*/ 224068 w 3576868"/>
                <a:gd name="connsiteY11" fmla="*/ 995696 h 3078496"/>
                <a:gd name="connsiteX12" fmla="*/ 183428 w 3576868"/>
                <a:gd name="connsiteY12" fmla="*/ 1026176 h 3078496"/>
                <a:gd name="connsiteX13" fmla="*/ 112308 w 3576868"/>
                <a:gd name="connsiteY13" fmla="*/ 1076976 h 3078496"/>
                <a:gd name="connsiteX14" fmla="*/ 81828 w 3576868"/>
                <a:gd name="connsiteY14" fmla="*/ 1107456 h 3078496"/>
                <a:gd name="connsiteX15" fmla="*/ 31028 w 3576868"/>
                <a:gd name="connsiteY15" fmla="*/ 1127776 h 3078496"/>
                <a:gd name="connsiteX16" fmla="*/ 548 w 3576868"/>
                <a:gd name="connsiteY16" fmla="*/ 1219216 h 3078496"/>
                <a:gd name="connsiteX17" fmla="*/ 10708 w 3576868"/>
                <a:gd name="connsiteY17" fmla="*/ 1290336 h 3078496"/>
                <a:gd name="connsiteX18" fmla="*/ 41188 w 3576868"/>
                <a:gd name="connsiteY18" fmla="*/ 1341136 h 3078496"/>
                <a:gd name="connsiteX19" fmla="*/ 71668 w 3576868"/>
                <a:gd name="connsiteY19" fmla="*/ 1402096 h 3078496"/>
                <a:gd name="connsiteX20" fmla="*/ 102148 w 3576868"/>
                <a:gd name="connsiteY20" fmla="*/ 1452896 h 3078496"/>
                <a:gd name="connsiteX21" fmla="*/ 112308 w 3576868"/>
                <a:gd name="connsiteY21" fmla="*/ 1483376 h 3078496"/>
                <a:gd name="connsiteX22" fmla="*/ 132628 w 3576868"/>
                <a:gd name="connsiteY22" fmla="*/ 1513856 h 3078496"/>
                <a:gd name="connsiteX23" fmla="*/ 163108 w 3576868"/>
                <a:gd name="connsiteY23" fmla="*/ 1605296 h 3078496"/>
                <a:gd name="connsiteX24" fmla="*/ 203748 w 3576868"/>
                <a:gd name="connsiteY24" fmla="*/ 1656096 h 3078496"/>
                <a:gd name="connsiteX25" fmla="*/ 224068 w 3576868"/>
                <a:gd name="connsiteY25" fmla="*/ 1737376 h 3078496"/>
                <a:gd name="connsiteX26" fmla="*/ 244388 w 3576868"/>
                <a:gd name="connsiteY26" fmla="*/ 1818656 h 3078496"/>
                <a:gd name="connsiteX27" fmla="*/ 274868 w 3576868"/>
                <a:gd name="connsiteY27" fmla="*/ 2143776 h 3078496"/>
                <a:gd name="connsiteX28" fmla="*/ 295188 w 3576868"/>
                <a:gd name="connsiteY28" fmla="*/ 2184416 h 3078496"/>
                <a:gd name="connsiteX29" fmla="*/ 305348 w 3576868"/>
                <a:gd name="connsiteY29" fmla="*/ 2225056 h 3078496"/>
                <a:gd name="connsiteX30" fmla="*/ 315508 w 3576868"/>
                <a:gd name="connsiteY30" fmla="*/ 2255536 h 3078496"/>
                <a:gd name="connsiteX31" fmla="*/ 315508 w 3576868"/>
                <a:gd name="connsiteY31" fmla="*/ 2468896 h 3078496"/>
                <a:gd name="connsiteX32" fmla="*/ 305348 w 3576868"/>
                <a:gd name="connsiteY32" fmla="*/ 2499376 h 3078496"/>
                <a:gd name="connsiteX33" fmla="*/ 244388 w 3576868"/>
                <a:gd name="connsiteY33" fmla="*/ 2570496 h 3078496"/>
                <a:gd name="connsiteX34" fmla="*/ 244388 w 3576868"/>
                <a:gd name="connsiteY34" fmla="*/ 2763536 h 3078496"/>
                <a:gd name="connsiteX35" fmla="*/ 356148 w 3576868"/>
                <a:gd name="connsiteY35" fmla="*/ 2865136 h 3078496"/>
                <a:gd name="connsiteX36" fmla="*/ 396788 w 3576868"/>
                <a:gd name="connsiteY36" fmla="*/ 2895616 h 3078496"/>
                <a:gd name="connsiteX37" fmla="*/ 447588 w 3576868"/>
                <a:gd name="connsiteY37" fmla="*/ 2915936 h 3078496"/>
                <a:gd name="connsiteX38" fmla="*/ 539028 w 3576868"/>
                <a:gd name="connsiteY38" fmla="*/ 2936256 h 3078496"/>
                <a:gd name="connsiteX39" fmla="*/ 762548 w 3576868"/>
                <a:gd name="connsiteY39" fmla="*/ 3007376 h 3078496"/>
                <a:gd name="connsiteX40" fmla="*/ 813348 w 3576868"/>
                <a:gd name="connsiteY40" fmla="*/ 3027696 h 3078496"/>
                <a:gd name="connsiteX41" fmla="*/ 853988 w 3576868"/>
                <a:gd name="connsiteY41" fmla="*/ 3037856 h 3078496"/>
                <a:gd name="connsiteX42" fmla="*/ 904788 w 3576868"/>
                <a:gd name="connsiteY42" fmla="*/ 3058176 h 3078496"/>
                <a:gd name="connsiteX43" fmla="*/ 955588 w 3576868"/>
                <a:gd name="connsiteY43" fmla="*/ 3068336 h 3078496"/>
                <a:gd name="connsiteX44" fmla="*/ 986068 w 3576868"/>
                <a:gd name="connsiteY44" fmla="*/ 3078496 h 3078496"/>
                <a:gd name="connsiteX45" fmla="*/ 1107988 w 3576868"/>
                <a:gd name="connsiteY45" fmla="*/ 3068336 h 3078496"/>
                <a:gd name="connsiteX46" fmla="*/ 1168948 w 3576868"/>
                <a:gd name="connsiteY46" fmla="*/ 3058176 h 3078496"/>
                <a:gd name="connsiteX47" fmla="*/ 1748068 w 3576868"/>
                <a:gd name="connsiteY47" fmla="*/ 3037856 h 3078496"/>
                <a:gd name="connsiteX48" fmla="*/ 1819188 w 3576868"/>
                <a:gd name="connsiteY48" fmla="*/ 2926096 h 3078496"/>
                <a:gd name="connsiteX49" fmla="*/ 1849668 w 3576868"/>
                <a:gd name="connsiteY49" fmla="*/ 2661936 h 3078496"/>
                <a:gd name="connsiteX50" fmla="*/ 1859828 w 3576868"/>
                <a:gd name="connsiteY50" fmla="*/ 2590816 h 3078496"/>
                <a:gd name="connsiteX51" fmla="*/ 1971588 w 3576868"/>
                <a:gd name="connsiteY51" fmla="*/ 2570496 h 3078496"/>
                <a:gd name="connsiteX52" fmla="*/ 2459268 w 3576868"/>
                <a:gd name="connsiteY52" fmla="*/ 2590816 h 3078496"/>
                <a:gd name="connsiteX53" fmla="*/ 2520228 w 3576868"/>
                <a:gd name="connsiteY53" fmla="*/ 2600976 h 3078496"/>
                <a:gd name="connsiteX54" fmla="*/ 2571028 w 3576868"/>
                <a:gd name="connsiteY54" fmla="*/ 2621296 h 3078496"/>
                <a:gd name="connsiteX55" fmla="*/ 2611668 w 3576868"/>
                <a:gd name="connsiteY55" fmla="*/ 2702576 h 3078496"/>
                <a:gd name="connsiteX56" fmla="*/ 2631988 w 3576868"/>
                <a:gd name="connsiteY56" fmla="*/ 2763536 h 3078496"/>
                <a:gd name="connsiteX57" fmla="*/ 2652308 w 3576868"/>
                <a:gd name="connsiteY57" fmla="*/ 2804176 h 3078496"/>
                <a:gd name="connsiteX58" fmla="*/ 2692948 w 3576868"/>
                <a:gd name="connsiteY58" fmla="*/ 2885456 h 3078496"/>
                <a:gd name="connsiteX59" fmla="*/ 2723428 w 3576868"/>
                <a:gd name="connsiteY59" fmla="*/ 2926096 h 3078496"/>
                <a:gd name="connsiteX60" fmla="*/ 2753908 w 3576868"/>
                <a:gd name="connsiteY60" fmla="*/ 2936256 h 3078496"/>
                <a:gd name="connsiteX61" fmla="*/ 2865668 w 3576868"/>
                <a:gd name="connsiteY61" fmla="*/ 2966736 h 3078496"/>
                <a:gd name="connsiteX62" fmla="*/ 3079028 w 3576868"/>
                <a:gd name="connsiteY62" fmla="*/ 2956576 h 3078496"/>
                <a:gd name="connsiteX63" fmla="*/ 3180628 w 3576868"/>
                <a:gd name="connsiteY63" fmla="*/ 2926096 h 3078496"/>
                <a:gd name="connsiteX64" fmla="*/ 3272068 w 3576868"/>
                <a:gd name="connsiteY64" fmla="*/ 2875296 h 3078496"/>
                <a:gd name="connsiteX65" fmla="*/ 3292388 w 3576868"/>
                <a:gd name="connsiteY65" fmla="*/ 2844816 h 3078496"/>
                <a:gd name="connsiteX66" fmla="*/ 3302548 w 3576868"/>
                <a:gd name="connsiteY66" fmla="*/ 2814336 h 3078496"/>
                <a:gd name="connsiteX67" fmla="*/ 3322868 w 3576868"/>
                <a:gd name="connsiteY67" fmla="*/ 2641616 h 3078496"/>
                <a:gd name="connsiteX68" fmla="*/ 3353348 w 3576868"/>
                <a:gd name="connsiteY68" fmla="*/ 2540016 h 3078496"/>
                <a:gd name="connsiteX69" fmla="*/ 3383828 w 3576868"/>
                <a:gd name="connsiteY69" fmla="*/ 2479056 h 3078496"/>
                <a:gd name="connsiteX70" fmla="*/ 3434628 w 3576868"/>
                <a:gd name="connsiteY70" fmla="*/ 2377456 h 3078496"/>
                <a:gd name="connsiteX71" fmla="*/ 3475268 w 3576868"/>
                <a:gd name="connsiteY71" fmla="*/ 2306336 h 3078496"/>
                <a:gd name="connsiteX72" fmla="*/ 3505748 w 3576868"/>
                <a:gd name="connsiteY72" fmla="*/ 2286016 h 3078496"/>
                <a:gd name="connsiteX73" fmla="*/ 3526068 w 3576868"/>
                <a:gd name="connsiteY73" fmla="*/ 2255536 h 3078496"/>
                <a:gd name="connsiteX74" fmla="*/ 3566708 w 3576868"/>
                <a:gd name="connsiteY74" fmla="*/ 2164096 h 3078496"/>
                <a:gd name="connsiteX75" fmla="*/ 3576868 w 3576868"/>
                <a:gd name="connsiteY75" fmla="*/ 2133616 h 3078496"/>
                <a:gd name="connsiteX76" fmla="*/ 3566708 w 3576868"/>
                <a:gd name="connsiteY76" fmla="*/ 1869456 h 3078496"/>
                <a:gd name="connsiteX77" fmla="*/ 3505748 w 3576868"/>
                <a:gd name="connsiteY77" fmla="*/ 1727216 h 3078496"/>
                <a:gd name="connsiteX78" fmla="*/ 3485428 w 3576868"/>
                <a:gd name="connsiteY78" fmla="*/ 1676416 h 3078496"/>
                <a:gd name="connsiteX79" fmla="*/ 3475268 w 3576868"/>
                <a:gd name="connsiteY79" fmla="*/ 1605296 h 3078496"/>
                <a:gd name="connsiteX80" fmla="*/ 3465108 w 3576868"/>
                <a:gd name="connsiteY80" fmla="*/ 1564656 h 3078496"/>
                <a:gd name="connsiteX81" fmla="*/ 3475268 w 3576868"/>
                <a:gd name="connsiteY81" fmla="*/ 1381776 h 3078496"/>
                <a:gd name="connsiteX82" fmla="*/ 3495588 w 3576868"/>
                <a:gd name="connsiteY82" fmla="*/ 1320816 h 3078496"/>
                <a:gd name="connsiteX83" fmla="*/ 3505748 w 3576868"/>
                <a:gd name="connsiteY83" fmla="*/ 1280176 h 3078496"/>
                <a:gd name="connsiteX84" fmla="*/ 3566708 w 3576868"/>
                <a:gd name="connsiteY84" fmla="*/ 1127776 h 3078496"/>
                <a:gd name="connsiteX85" fmla="*/ 3556548 w 3576868"/>
                <a:gd name="connsiteY85" fmla="*/ 1076976 h 3078496"/>
                <a:gd name="connsiteX86" fmla="*/ 3515908 w 3576868"/>
                <a:gd name="connsiteY86" fmla="*/ 1046496 h 3078496"/>
                <a:gd name="connsiteX87" fmla="*/ 3424468 w 3576868"/>
                <a:gd name="connsiteY87" fmla="*/ 1005856 h 3078496"/>
                <a:gd name="connsiteX88" fmla="*/ 3363508 w 3576868"/>
                <a:gd name="connsiteY88" fmla="*/ 944896 h 3078496"/>
                <a:gd name="connsiteX89" fmla="*/ 3312708 w 3576868"/>
                <a:gd name="connsiteY89" fmla="*/ 883936 h 3078496"/>
                <a:gd name="connsiteX90" fmla="*/ 3302548 w 3576868"/>
                <a:gd name="connsiteY90" fmla="*/ 843296 h 3078496"/>
                <a:gd name="connsiteX91" fmla="*/ 3353348 w 3576868"/>
                <a:gd name="connsiteY91" fmla="*/ 731536 h 3078496"/>
                <a:gd name="connsiteX92" fmla="*/ 3383828 w 3576868"/>
                <a:gd name="connsiteY92" fmla="*/ 650256 h 3078496"/>
                <a:gd name="connsiteX93" fmla="*/ 3363508 w 3576868"/>
                <a:gd name="connsiteY93" fmla="*/ 518176 h 3078496"/>
                <a:gd name="connsiteX94" fmla="*/ 3333028 w 3576868"/>
                <a:gd name="connsiteY94" fmla="*/ 487696 h 3078496"/>
                <a:gd name="connsiteX95" fmla="*/ 3302548 w 3576868"/>
                <a:gd name="connsiteY95" fmla="*/ 447056 h 3078496"/>
                <a:gd name="connsiteX96" fmla="*/ 3282228 w 3576868"/>
                <a:gd name="connsiteY96" fmla="*/ 355616 h 3078496"/>
                <a:gd name="connsiteX97" fmla="*/ 3272068 w 3576868"/>
                <a:gd name="connsiteY97" fmla="*/ 304816 h 3078496"/>
                <a:gd name="connsiteX98" fmla="*/ 3231428 w 3576868"/>
                <a:gd name="connsiteY98" fmla="*/ 223536 h 3078496"/>
                <a:gd name="connsiteX99" fmla="*/ 3190788 w 3576868"/>
                <a:gd name="connsiteY99" fmla="*/ 142256 h 3078496"/>
                <a:gd name="connsiteX100" fmla="*/ 3119668 w 3576868"/>
                <a:gd name="connsiteY100" fmla="*/ 81296 h 3078496"/>
                <a:gd name="connsiteX101" fmla="*/ 2926628 w 3576868"/>
                <a:gd name="connsiteY101" fmla="*/ 60976 h 3078496"/>
                <a:gd name="connsiteX102" fmla="*/ 2743748 w 3576868"/>
                <a:gd name="connsiteY102" fmla="*/ 71136 h 3078496"/>
                <a:gd name="connsiteX103" fmla="*/ 2621265 w 3576868"/>
                <a:gd name="connsiteY103" fmla="*/ 124634 h 3078496"/>
                <a:gd name="connsiteX104" fmla="*/ 2402130 w 3576868"/>
                <a:gd name="connsiteY104" fmla="*/ 110742 h 3078496"/>
                <a:gd name="connsiteX105" fmla="*/ 2308285 w 3576868"/>
                <a:gd name="connsiteY105" fmla="*/ 148037 h 3078496"/>
                <a:gd name="connsiteX106" fmla="*/ 2239598 w 3576868"/>
                <a:gd name="connsiteY106" fmla="*/ 173243 h 3078496"/>
                <a:gd name="connsiteX107" fmla="*/ 2134148 w 3576868"/>
                <a:gd name="connsiteY107" fmla="*/ 152416 h 3078496"/>
                <a:gd name="connsiteX108" fmla="*/ 2103668 w 3576868"/>
                <a:gd name="connsiteY108" fmla="*/ 182896 h 3078496"/>
                <a:gd name="connsiteX109" fmla="*/ 2012228 w 3576868"/>
                <a:gd name="connsiteY109" fmla="*/ 172736 h 3078496"/>
                <a:gd name="connsiteX110" fmla="*/ 1981748 w 3576868"/>
                <a:gd name="connsiteY110" fmla="*/ 162576 h 3078496"/>
                <a:gd name="connsiteX111" fmla="*/ 1839508 w 3576868"/>
                <a:gd name="connsiteY111" fmla="*/ 142256 h 3078496"/>
                <a:gd name="connsiteX112" fmla="*/ 1778548 w 3576868"/>
                <a:gd name="connsiteY112" fmla="*/ 121936 h 3078496"/>
                <a:gd name="connsiteX113" fmla="*/ 1717588 w 3576868"/>
                <a:gd name="connsiteY113" fmla="*/ 91456 h 3078496"/>
                <a:gd name="connsiteX114" fmla="*/ 1666788 w 3576868"/>
                <a:gd name="connsiteY114" fmla="*/ 60976 h 3078496"/>
                <a:gd name="connsiteX115" fmla="*/ 1575348 w 3576868"/>
                <a:gd name="connsiteY115" fmla="*/ 30496 h 3078496"/>
                <a:gd name="connsiteX116" fmla="*/ 1544868 w 3576868"/>
                <a:gd name="connsiteY116" fmla="*/ 10176 h 3078496"/>
                <a:gd name="connsiteX117" fmla="*/ 1321348 w 3576868"/>
                <a:gd name="connsiteY117" fmla="*/ 30496 h 3078496"/>
                <a:gd name="connsiteX118" fmla="*/ 1250228 w 3576868"/>
                <a:gd name="connsiteY118" fmla="*/ 60976 h 3078496"/>
                <a:gd name="connsiteX119" fmla="*/ 1219748 w 3576868"/>
                <a:gd name="connsiteY119" fmla="*/ 91456 h 3078496"/>
                <a:gd name="connsiteX120" fmla="*/ 1097828 w 3576868"/>
                <a:gd name="connsiteY120" fmla="*/ 121936 h 3078496"/>
                <a:gd name="connsiteX121" fmla="*/ 965748 w 3576868"/>
                <a:gd name="connsiteY121" fmla="*/ 101616 h 3078496"/>
                <a:gd name="connsiteX122" fmla="*/ 904788 w 3576868"/>
                <a:gd name="connsiteY122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274868 w 3576868"/>
                <a:gd name="connsiteY26" fmla="*/ 2143776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1445402 w 3576868"/>
                <a:gd name="connsiteY26" fmla="*/ 1300147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1445402 w 3576868"/>
                <a:gd name="connsiteY25" fmla="*/ 1300147 h 3078496"/>
                <a:gd name="connsiteX26" fmla="*/ 295188 w 3576868"/>
                <a:gd name="connsiteY26" fmla="*/ 2184416 h 3078496"/>
                <a:gd name="connsiteX27" fmla="*/ 305348 w 3576868"/>
                <a:gd name="connsiteY27" fmla="*/ 2225056 h 3078496"/>
                <a:gd name="connsiteX28" fmla="*/ 315508 w 3576868"/>
                <a:gd name="connsiteY28" fmla="*/ 2255536 h 3078496"/>
                <a:gd name="connsiteX29" fmla="*/ 315508 w 3576868"/>
                <a:gd name="connsiteY29" fmla="*/ 2468896 h 3078496"/>
                <a:gd name="connsiteX30" fmla="*/ 305348 w 3576868"/>
                <a:gd name="connsiteY30" fmla="*/ 2499376 h 3078496"/>
                <a:gd name="connsiteX31" fmla="*/ 244388 w 3576868"/>
                <a:gd name="connsiteY31" fmla="*/ 2570496 h 3078496"/>
                <a:gd name="connsiteX32" fmla="*/ 244388 w 3576868"/>
                <a:gd name="connsiteY32" fmla="*/ 2763536 h 3078496"/>
                <a:gd name="connsiteX33" fmla="*/ 356148 w 3576868"/>
                <a:gd name="connsiteY33" fmla="*/ 2865136 h 3078496"/>
                <a:gd name="connsiteX34" fmla="*/ 396788 w 3576868"/>
                <a:gd name="connsiteY34" fmla="*/ 2895616 h 3078496"/>
                <a:gd name="connsiteX35" fmla="*/ 447588 w 3576868"/>
                <a:gd name="connsiteY35" fmla="*/ 2915936 h 3078496"/>
                <a:gd name="connsiteX36" fmla="*/ 539028 w 3576868"/>
                <a:gd name="connsiteY36" fmla="*/ 2936256 h 3078496"/>
                <a:gd name="connsiteX37" fmla="*/ 762548 w 3576868"/>
                <a:gd name="connsiteY37" fmla="*/ 3007376 h 3078496"/>
                <a:gd name="connsiteX38" fmla="*/ 813348 w 3576868"/>
                <a:gd name="connsiteY38" fmla="*/ 3027696 h 3078496"/>
                <a:gd name="connsiteX39" fmla="*/ 853988 w 3576868"/>
                <a:gd name="connsiteY39" fmla="*/ 3037856 h 3078496"/>
                <a:gd name="connsiteX40" fmla="*/ 904788 w 3576868"/>
                <a:gd name="connsiteY40" fmla="*/ 3058176 h 3078496"/>
                <a:gd name="connsiteX41" fmla="*/ 955588 w 3576868"/>
                <a:gd name="connsiteY41" fmla="*/ 3068336 h 3078496"/>
                <a:gd name="connsiteX42" fmla="*/ 986068 w 3576868"/>
                <a:gd name="connsiteY42" fmla="*/ 3078496 h 3078496"/>
                <a:gd name="connsiteX43" fmla="*/ 1107988 w 3576868"/>
                <a:gd name="connsiteY43" fmla="*/ 3068336 h 3078496"/>
                <a:gd name="connsiteX44" fmla="*/ 1168948 w 3576868"/>
                <a:gd name="connsiteY44" fmla="*/ 3058176 h 3078496"/>
                <a:gd name="connsiteX45" fmla="*/ 1748068 w 3576868"/>
                <a:gd name="connsiteY45" fmla="*/ 3037856 h 3078496"/>
                <a:gd name="connsiteX46" fmla="*/ 1819188 w 3576868"/>
                <a:gd name="connsiteY46" fmla="*/ 2926096 h 3078496"/>
                <a:gd name="connsiteX47" fmla="*/ 1849668 w 3576868"/>
                <a:gd name="connsiteY47" fmla="*/ 2661936 h 3078496"/>
                <a:gd name="connsiteX48" fmla="*/ 1859828 w 3576868"/>
                <a:gd name="connsiteY48" fmla="*/ 2590816 h 3078496"/>
                <a:gd name="connsiteX49" fmla="*/ 1971588 w 3576868"/>
                <a:gd name="connsiteY49" fmla="*/ 2570496 h 3078496"/>
                <a:gd name="connsiteX50" fmla="*/ 2459268 w 3576868"/>
                <a:gd name="connsiteY50" fmla="*/ 2590816 h 3078496"/>
                <a:gd name="connsiteX51" fmla="*/ 2520228 w 3576868"/>
                <a:gd name="connsiteY51" fmla="*/ 2600976 h 3078496"/>
                <a:gd name="connsiteX52" fmla="*/ 2571028 w 3576868"/>
                <a:gd name="connsiteY52" fmla="*/ 2621296 h 3078496"/>
                <a:gd name="connsiteX53" fmla="*/ 2611668 w 3576868"/>
                <a:gd name="connsiteY53" fmla="*/ 2702576 h 3078496"/>
                <a:gd name="connsiteX54" fmla="*/ 2631988 w 3576868"/>
                <a:gd name="connsiteY54" fmla="*/ 2763536 h 3078496"/>
                <a:gd name="connsiteX55" fmla="*/ 2652308 w 3576868"/>
                <a:gd name="connsiteY55" fmla="*/ 2804176 h 3078496"/>
                <a:gd name="connsiteX56" fmla="*/ 2692948 w 3576868"/>
                <a:gd name="connsiteY56" fmla="*/ 2885456 h 3078496"/>
                <a:gd name="connsiteX57" fmla="*/ 2723428 w 3576868"/>
                <a:gd name="connsiteY57" fmla="*/ 2926096 h 3078496"/>
                <a:gd name="connsiteX58" fmla="*/ 2753908 w 3576868"/>
                <a:gd name="connsiteY58" fmla="*/ 2936256 h 3078496"/>
                <a:gd name="connsiteX59" fmla="*/ 2865668 w 3576868"/>
                <a:gd name="connsiteY59" fmla="*/ 2966736 h 3078496"/>
                <a:gd name="connsiteX60" fmla="*/ 3079028 w 3576868"/>
                <a:gd name="connsiteY60" fmla="*/ 2956576 h 3078496"/>
                <a:gd name="connsiteX61" fmla="*/ 3180628 w 3576868"/>
                <a:gd name="connsiteY61" fmla="*/ 2926096 h 3078496"/>
                <a:gd name="connsiteX62" fmla="*/ 3272068 w 3576868"/>
                <a:gd name="connsiteY62" fmla="*/ 2875296 h 3078496"/>
                <a:gd name="connsiteX63" fmla="*/ 3292388 w 3576868"/>
                <a:gd name="connsiteY63" fmla="*/ 2844816 h 3078496"/>
                <a:gd name="connsiteX64" fmla="*/ 3302548 w 3576868"/>
                <a:gd name="connsiteY64" fmla="*/ 2814336 h 3078496"/>
                <a:gd name="connsiteX65" fmla="*/ 3322868 w 3576868"/>
                <a:gd name="connsiteY65" fmla="*/ 2641616 h 3078496"/>
                <a:gd name="connsiteX66" fmla="*/ 3353348 w 3576868"/>
                <a:gd name="connsiteY66" fmla="*/ 2540016 h 3078496"/>
                <a:gd name="connsiteX67" fmla="*/ 3383828 w 3576868"/>
                <a:gd name="connsiteY67" fmla="*/ 2479056 h 3078496"/>
                <a:gd name="connsiteX68" fmla="*/ 3434628 w 3576868"/>
                <a:gd name="connsiteY68" fmla="*/ 2377456 h 3078496"/>
                <a:gd name="connsiteX69" fmla="*/ 3475268 w 3576868"/>
                <a:gd name="connsiteY69" fmla="*/ 2306336 h 3078496"/>
                <a:gd name="connsiteX70" fmla="*/ 3505748 w 3576868"/>
                <a:gd name="connsiteY70" fmla="*/ 2286016 h 3078496"/>
                <a:gd name="connsiteX71" fmla="*/ 3526068 w 3576868"/>
                <a:gd name="connsiteY71" fmla="*/ 2255536 h 3078496"/>
                <a:gd name="connsiteX72" fmla="*/ 3566708 w 3576868"/>
                <a:gd name="connsiteY72" fmla="*/ 2164096 h 3078496"/>
                <a:gd name="connsiteX73" fmla="*/ 3576868 w 3576868"/>
                <a:gd name="connsiteY73" fmla="*/ 2133616 h 3078496"/>
                <a:gd name="connsiteX74" fmla="*/ 3566708 w 3576868"/>
                <a:gd name="connsiteY74" fmla="*/ 1869456 h 3078496"/>
                <a:gd name="connsiteX75" fmla="*/ 3505748 w 3576868"/>
                <a:gd name="connsiteY75" fmla="*/ 1727216 h 3078496"/>
                <a:gd name="connsiteX76" fmla="*/ 3485428 w 3576868"/>
                <a:gd name="connsiteY76" fmla="*/ 1676416 h 3078496"/>
                <a:gd name="connsiteX77" fmla="*/ 3475268 w 3576868"/>
                <a:gd name="connsiteY77" fmla="*/ 1605296 h 3078496"/>
                <a:gd name="connsiteX78" fmla="*/ 3465108 w 3576868"/>
                <a:gd name="connsiteY78" fmla="*/ 1564656 h 3078496"/>
                <a:gd name="connsiteX79" fmla="*/ 3475268 w 3576868"/>
                <a:gd name="connsiteY79" fmla="*/ 1381776 h 3078496"/>
                <a:gd name="connsiteX80" fmla="*/ 3495588 w 3576868"/>
                <a:gd name="connsiteY80" fmla="*/ 1320816 h 3078496"/>
                <a:gd name="connsiteX81" fmla="*/ 3505748 w 3576868"/>
                <a:gd name="connsiteY81" fmla="*/ 1280176 h 3078496"/>
                <a:gd name="connsiteX82" fmla="*/ 3566708 w 3576868"/>
                <a:gd name="connsiteY82" fmla="*/ 1127776 h 3078496"/>
                <a:gd name="connsiteX83" fmla="*/ 3556548 w 3576868"/>
                <a:gd name="connsiteY83" fmla="*/ 1076976 h 3078496"/>
                <a:gd name="connsiteX84" fmla="*/ 3515908 w 3576868"/>
                <a:gd name="connsiteY84" fmla="*/ 1046496 h 3078496"/>
                <a:gd name="connsiteX85" fmla="*/ 3424468 w 3576868"/>
                <a:gd name="connsiteY85" fmla="*/ 1005856 h 3078496"/>
                <a:gd name="connsiteX86" fmla="*/ 3363508 w 3576868"/>
                <a:gd name="connsiteY86" fmla="*/ 944896 h 3078496"/>
                <a:gd name="connsiteX87" fmla="*/ 3312708 w 3576868"/>
                <a:gd name="connsiteY87" fmla="*/ 883936 h 3078496"/>
                <a:gd name="connsiteX88" fmla="*/ 3302548 w 3576868"/>
                <a:gd name="connsiteY88" fmla="*/ 843296 h 3078496"/>
                <a:gd name="connsiteX89" fmla="*/ 3353348 w 3576868"/>
                <a:gd name="connsiteY89" fmla="*/ 731536 h 3078496"/>
                <a:gd name="connsiteX90" fmla="*/ 3383828 w 3576868"/>
                <a:gd name="connsiteY90" fmla="*/ 650256 h 3078496"/>
                <a:gd name="connsiteX91" fmla="*/ 3363508 w 3576868"/>
                <a:gd name="connsiteY91" fmla="*/ 518176 h 3078496"/>
                <a:gd name="connsiteX92" fmla="*/ 3333028 w 3576868"/>
                <a:gd name="connsiteY92" fmla="*/ 487696 h 3078496"/>
                <a:gd name="connsiteX93" fmla="*/ 3302548 w 3576868"/>
                <a:gd name="connsiteY93" fmla="*/ 447056 h 3078496"/>
                <a:gd name="connsiteX94" fmla="*/ 3282228 w 3576868"/>
                <a:gd name="connsiteY94" fmla="*/ 355616 h 3078496"/>
                <a:gd name="connsiteX95" fmla="*/ 3272068 w 3576868"/>
                <a:gd name="connsiteY95" fmla="*/ 304816 h 3078496"/>
                <a:gd name="connsiteX96" fmla="*/ 3231428 w 3576868"/>
                <a:gd name="connsiteY96" fmla="*/ 223536 h 3078496"/>
                <a:gd name="connsiteX97" fmla="*/ 3190788 w 3576868"/>
                <a:gd name="connsiteY97" fmla="*/ 142256 h 3078496"/>
                <a:gd name="connsiteX98" fmla="*/ 3119668 w 3576868"/>
                <a:gd name="connsiteY98" fmla="*/ 81296 h 3078496"/>
                <a:gd name="connsiteX99" fmla="*/ 2926628 w 3576868"/>
                <a:gd name="connsiteY99" fmla="*/ 60976 h 3078496"/>
                <a:gd name="connsiteX100" fmla="*/ 2743748 w 3576868"/>
                <a:gd name="connsiteY100" fmla="*/ 71136 h 3078496"/>
                <a:gd name="connsiteX101" fmla="*/ 2621265 w 3576868"/>
                <a:gd name="connsiteY101" fmla="*/ 124634 h 3078496"/>
                <a:gd name="connsiteX102" fmla="*/ 2402130 w 3576868"/>
                <a:gd name="connsiteY102" fmla="*/ 110742 h 3078496"/>
                <a:gd name="connsiteX103" fmla="*/ 2308285 w 3576868"/>
                <a:gd name="connsiteY103" fmla="*/ 148037 h 3078496"/>
                <a:gd name="connsiteX104" fmla="*/ 2239598 w 3576868"/>
                <a:gd name="connsiteY104" fmla="*/ 173243 h 3078496"/>
                <a:gd name="connsiteX105" fmla="*/ 2134148 w 3576868"/>
                <a:gd name="connsiteY105" fmla="*/ 152416 h 3078496"/>
                <a:gd name="connsiteX106" fmla="*/ 2103668 w 3576868"/>
                <a:gd name="connsiteY106" fmla="*/ 182896 h 3078496"/>
                <a:gd name="connsiteX107" fmla="*/ 2012228 w 3576868"/>
                <a:gd name="connsiteY107" fmla="*/ 172736 h 3078496"/>
                <a:gd name="connsiteX108" fmla="*/ 1981748 w 3576868"/>
                <a:gd name="connsiteY108" fmla="*/ 162576 h 3078496"/>
                <a:gd name="connsiteX109" fmla="*/ 1839508 w 3576868"/>
                <a:gd name="connsiteY109" fmla="*/ 142256 h 3078496"/>
                <a:gd name="connsiteX110" fmla="*/ 1778548 w 3576868"/>
                <a:gd name="connsiteY110" fmla="*/ 121936 h 3078496"/>
                <a:gd name="connsiteX111" fmla="*/ 1717588 w 3576868"/>
                <a:gd name="connsiteY111" fmla="*/ 91456 h 3078496"/>
                <a:gd name="connsiteX112" fmla="*/ 1666788 w 3576868"/>
                <a:gd name="connsiteY112" fmla="*/ 60976 h 3078496"/>
                <a:gd name="connsiteX113" fmla="*/ 1575348 w 3576868"/>
                <a:gd name="connsiteY113" fmla="*/ 30496 h 3078496"/>
                <a:gd name="connsiteX114" fmla="*/ 1544868 w 3576868"/>
                <a:gd name="connsiteY114" fmla="*/ 10176 h 3078496"/>
                <a:gd name="connsiteX115" fmla="*/ 1321348 w 3576868"/>
                <a:gd name="connsiteY115" fmla="*/ 30496 h 3078496"/>
                <a:gd name="connsiteX116" fmla="*/ 1250228 w 3576868"/>
                <a:gd name="connsiteY116" fmla="*/ 60976 h 3078496"/>
                <a:gd name="connsiteX117" fmla="*/ 1219748 w 3576868"/>
                <a:gd name="connsiteY117" fmla="*/ 91456 h 3078496"/>
                <a:gd name="connsiteX118" fmla="*/ 1097828 w 3576868"/>
                <a:gd name="connsiteY118" fmla="*/ 121936 h 3078496"/>
                <a:gd name="connsiteX119" fmla="*/ 965748 w 3576868"/>
                <a:gd name="connsiteY119" fmla="*/ 101616 h 3078496"/>
                <a:gd name="connsiteX120" fmla="*/ 904788 w 3576868"/>
                <a:gd name="connsiteY120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1445402 w 3576868"/>
                <a:gd name="connsiteY24" fmla="*/ 1300147 h 3078496"/>
                <a:gd name="connsiteX25" fmla="*/ 295188 w 3576868"/>
                <a:gd name="connsiteY25" fmla="*/ 2184416 h 3078496"/>
                <a:gd name="connsiteX26" fmla="*/ 305348 w 3576868"/>
                <a:gd name="connsiteY26" fmla="*/ 2225056 h 3078496"/>
                <a:gd name="connsiteX27" fmla="*/ 315508 w 3576868"/>
                <a:gd name="connsiteY27" fmla="*/ 2255536 h 3078496"/>
                <a:gd name="connsiteX28" fmla="*/ 315508 w 3576868"/>
                <a:gd name="connsiteY28" fmla="*/ 2468896 h 3078496"/>
                <a:gd name="connsiteX29" fmla="*/ 305348 w 3576868"/>
                <a:gd name="connsiteY29" fmla="*/ 2499376 h 3078496"/>
                <a:gd name="connsiteX30" fmla="*/ 244388 w 3576868"/>
                <a:gd name="connsiteY30" fmla="*/ 2570496 h 3078496"/>
                <a:gd name="connsiteX31" fmla="*/ 244388 w 3576868"/>
                <a:gd name="connsiteY31" fmla="*/ 2763536 h 3078496"/>
                <a:gd name="connsiteX32" fmla="*/ 356148 w 3576868"/>
                <a:gd name="connsiteY32" fmla="*/ 2865136 h 3078496"/>
                <a:gd name="connsiteX33" fmla="*/ 396788 w 3576868"/>
                <a:gd name="connsiteY33" fmla="*/ 2895616 h 3078496"/>
                <a:gd name="connsiteX34" fmla="*/ 447588 w 3576868"/>
                <a:gd name="connsiteY34" fmla="*/ 2915936 h 3078496"/>
                <a:gd name="connsiteX35" fmla="*/ 539028 w 3576868"/>
                <a:gd name="connsiteY35" fmla="*/ 2936256 h 3078496"/>
                <a:gd name="connsiteX36" fmla="*/ 762548 w 3576868"/>
                <a:gd name="connsiteY36" fmla="*/ 3007376 h 3078496"/>
                <a:gd name="connsiteX37" fmla="*/ 813348 w 3576868"/>
                <a:gd name="connsiteY37" fmla="*/ 3027696 h 3078496"/>
                <a:gd name="connsiteX38" fmla="*/ 853988 w 3576868"/>
                <a:gd name="connsiteY38" fmla="*/ 3037856 h 3078496"/>
                <a:gd name="connsiteX39" fmla="*/ 904788 w 3576868"/>
                <a:gd name="connsiteY39" fmla="*/ 3058176 h 3078496"/>
                <a:gd name="connsiteX40" fmla="*/ 955588 w 3576868"/>
                <a:gd name="connsiteY40" fmla="*/ 3068336 h 3078496"/>
                <a:gd name="connsiteX41" fmla="*/ 986068 w 3576868"/>
                <a:gd name="connsiteY41" fmla="*/ 3078496 h 3078496"/>
                <a:gd name="connsiteX42" fmla="*/ 1107988 w 3576868"/>
                <a:gd name="connsiteY42" fmla="*/ 3068336 h 3078496"/>
                <a:gd name="connsiteX43" fmla="*/ 1168948 w 3576868"/>
                <a:gd name="connsiteY43" fmla="*/ 3058176 h 3078496"/>
                <a:gd name="connsiteX44" fmla="*/ 1748068 w 3576868"/>
                <a:gd name="connsiteY44" fmla="*/ 3037856 h 3078496"/>
                <a:gd name="connsiteX45" fmla="*/ 1819188 w 3576868"/>
                <a:gd name="connsiteY45" fmla="*/ 2926096 h 3078496"/>
                <a:gd name="connsiteX46" fmla="*/ 1849668 w 3576868"/>
                <a:gd name="connsiteY46" fmla="*/ 2661936 h 3078496"/>
                <a:gd name="connsiteX47" fmla="*/ 1859828 w 3576868"/>
                <a:gd name="connsiteY47" fmla="*/ 2590816 h 3078496"/>
                <a:gd name="connsiteX48" fmla="*/ 1971588 w 3576868"/>
                <a:gd name="connsiteY48" fmla="*/ 2570496 h 3078496"/>
                <a:gd name="connsiteX49" fmla="*/ 2459268 w 3576868"/>
                <a:gd name="connsiteY49" fmla="*/ 2590816 h 3078496"/>
                <a:gd name="connsiteX50" fmla="*/ 2520228 w 3576868"/>
                <a:gd name="connsiteY50" fmla="*/ 2600976 h 3078496"/>
                <a:gd name="connsiteX51" fmla="*/ 2571028 w 3576868"/>
                <a:gd name="connsiteY51" fmla="*/ 2621296 h 3078496"/>
                <a:gd name="connsiteX52" fmla="*/ 2611668 w 3576868"/>
                <a:gd name="connsiteY52" fmla="*/ 2702576 h 3078496"/>
                <a:gd name="connsiteX53" fmla="*/ 2631988 w 3576868"/>
                <a:gd name="connsiteY53" fmla="*/ 2763536 h 3078496"/>
                <a:gd name="connsiteX54" fmla="*/ 2652308 w 3576868"/>
                <a:gd name="connsiteY54" fmla="*/ 2804176 h 3078496"/>
                <a:gd name="connsiteX55" fmla="*/ 2692948 w 3576868"/>
                <a:gd name="connsiteY55" fmla="*/ 2885456 h 3078496"/>
                <a:gd name="connsiteX56" fmla="*/ 2723428 w 3576868"/>
                <a:gd name="connsiteY56" fmla="*/ 2926096 h 3078496"/>
                <a:gd name="connsiteX57" fmla="*/ 2753908 w 3576868"/>
                <a:gd name="connsiteY57" fmla="*/ 2936256 h 3078496"/>
                <a:gd name="connsiteX58" fmla="*/ 2865668 w 3576868"/>
                <a:gd name="connsiteY58" fmla="*/ 2966736 h 3078496"/>
                <a:gd name="connsiteX59" fmla="*/ 3079028 w 3576868"/>
                <a:gd name="connsiteY59" fmla="*/ 2956576 h 3078496"/>
                <a:gd name="connsiteX60" fmla="*/ 3180628 w 3576868"/>
                <a:gd name="connsiteY60" fmla="*/ 2926096 h 3078496"/>
                <a:gd name="connsiteX61" fmla="*/ 3272068 w 3576868"/>
                <a:gd name="connsiteY61" fmla="*/ 2875296 h 3078496"/>
                <a:gd name="connsiteX62" fmla="*/ 3292388 w 3576868"/>
                <a:gd name="connsiteY62" fmla="*/ 2844816 h 3078496"/>
                <a:gd name="connsiteX63" fmla="*/ 3302548 w 3576868"/>
                <a:gd name="connsiteY63" fmla="*/ 2814336 h 3078496"/>
                <a:gd name="connsiteX64" fmla="*/ 3322868 w 3576868"/>
                <a:gd name="connsiteY64" fmla="*/ 2641616 h 3078496"/>
                <a:gd name="connsiteX65" fmla="*/ 3353348 w 3576868"/>
                <a:gd name="connsiteY65" fmla="*/ 2540016 h 3078496"/>
                <a:gd name="connsiteX66" fmla="*/ 3383828 w 3576868"/>
                <a:gd name="connsiteY66" fmla="*/ 2479056 h 3078496"/>
                <a:gd name="connsiteX67" fmla="*/ 3434628 w 3576868"/>
                <a:gd name="connsiteY67" fmla="*/ 2377456 h 3078496"/>
                <a:gd name="connsiteX68" fmla="*/ 3475268 w 3576868"/>
                <a:gd name="connsiteY68" fmla="*/ 2306336 h 3078496"/>
                <a:gd name="connsiteX69" fmla="*/ 3505748 w 3576868"/>
                <a:gd name="connsiteY69" fmla="*/ 2286016 h 3078496"/>
                <a:gd name="connsiteX70" fmla="*/ 3526068 w 3576868"/>
                <a:gd name="connsiteY70" fmla="*/ 2255536 h 3078496"/>
                <a:gd name="connsiteX71" fmla="*/ 3566708 w 3576868"/>
                <a:gd name="connsiteY71" fmla="*/ 2164096 h 3078496"/>
                <a:gd name="connsiteX72" fmla="*/ 3576868 w 3576868"/>
                <a:gd name="connsiteY72" fmla="*/ 2133616 h 3078496"/>
                <a:gd name="connsiteX73" fmla="*/ 3566708 w 3576868"/>
                <a:gd name="connsiteY73" fmla="*/ 1869456 h 3078496"/>
                <a:gd name="connsiteX74" fmla="*/ 3505748 w 3576868"/>
                <a:gd name="connsiteY74" fmla="*/ 1727216 h 3078496"/>
                <a:gd name="connsiteX75" fmla="*/ 3485428 w 3576868"/>
                <a:gd name="connsiteY75" fmla="*/ 1676416 h 3078496"/>
                <a:gd name="connsiteX76" fmla="*/ 3475268 w 3576868"/>
                <a:gd name="connsiteY76" fmla="*/ 1605296 h 3078496"/>
                <a:gd name="connsiteX77" fmla="*/ 3465108 w 3576868"/>
                <a:gd name="connsiteY77" fmla="*/ 1564656 h 3078496"/>
                <a:gd name="connsiteX78" fmla="*/ 3475268 w 3576868"/>
                <a:gd name="connsiteY78" fmla="*/ 1381776 h 3078496"/>
                <a:gd name="connsiteX79" fmla="*/ 3495588 w 3576868"/>
                <a:gd name="connsiteY79" fmla="*/ 1320816 h 3078496"/>
                <a:gd name="connsiteX80" fmla="*/ 3505748 w 3576868"/>
                <a:gd name="connsiteY80" fmla="*/ 1280176 h 3078496"/>
                <a:gd name="connsiteX81" fmla="*/ 3566708 w 3576868"/>
                <a:gd name="connsiteY81" fmla="*/ 1127776 h 3078496"/>
                <a:gd name="connsiteX82" fmla="*/ 3556548 w 3576868"/>
                <a:gd name="connsiteY82" fmla="*/ 1076976 h 3078496"/>
                <a:gd name="connsiteX83" fmla="*/ 3515908 w 3576868"/>
                <a:gd name="connsiteY83" fmla="*/ 1046496 h 3078496"/>
                <a:gd name="connsiteX84" fmla="*/ 3424468 w 3576868"/>
                <a:gd name="connsiteY84" fmla="*/ 1005856 h 3078496"/>
                <a:gd name="connsiteX85" fmla="*/ 3363508 w 3576868"/>
                <a:gd name="connsiteY85" fmla="*/ 944896 h 3078496"/>
                <a:gd name="connsiteX86" fmla="*/ 3312708 w 3576868"/>
                <a:gd name="connsiteY86" fmla="*/ 883936 h 3078496"/>
                <a:gd name="connsiteX87" fmla="*/ 3302548 w 3576868"/>
                <a:gd name="connsiteY87" fmla="*/ 843296 h 3078496"/>
                <a:gd name="connsiteX88" fmla="*/ 3353348 w 3576868"/>
                <a:gd name="connsiteY88" fmla="*/ 731536 h 3078496"/>
                <a:gd name="connsiteX89" fmla="*/ 3383828 w 3576868"/>
                <a:gd name="connsiteY89" fmla="*/ 650256 h 3078496"/>
                <a:gd name="connsiteX90" fmla="*/ 3363508 w 3576868"/>
                <a:gd name="connsiteY90" fmla="*/ 518176 h 3078496"/>
                <a:gd name="connsiteX91" fmla="*/ 3333028 w 3576868"/>
                <a:gd name="connsiteY91" fmla="*/ 487696 h 3078496"/>
                <a:gd name="connsiteX92" fmla="*/ 3302548 w 3576868"/>
                <a:gd name="connsiteY92" fmla="*/ 447056 h 3078496"/>
                <a:gd name="connsiteX93" fmla="*/ 3282228 w 3576868"/>
                <a:gd name="connsiteY93" fmla="*/ 355616 h 3078496"/>
                <a:gd name="connsiteX94" fmla="*/ 3272068 w 3576868"/>
                <a:gd name="connsiteY94" fmla="*/ 304816 h 3078496"/>
                <a:gd name="connsiteX95" fmla="*/ 3231428 w 3576868"/>
                <a:gd name="connsiteY95" fmla="*/ 223536 h 3078496"/>
                <a:gd name="connsiteX96" fmla="*/ 3190788 w 3576868"/>
                <a:gd name="connsiteY96" fmla="*/ 142256 h 3078496"/>
                <a:gd name="connsiteX97" fmla="*/ 3119668 w 3576868"/>
                <a:gd name="connsiteY97" fmla="*/ 81296 h 3078496"/>
                <a:gd name="connsiteX98" fmla="*/ 2926628 w 3576868"/>
                <a:gd name="connsiteY98" fmla="*/ 60976 h 3078496"/>
                <a:gd name="connsiteX99" fmla="*/ 2743748 w 3576868"/>
                <a:gd name="connsiteY99" fmla="*/ 71136 h 3078496"/>
                <a:gd name="connsiteX100" fmla="*/ 2621265 w 3576868"/>
                <a:gd name="connsiteY100" fmla="*/ 124634 h 3078496"/>
                <a:gd name="connsiteX101" fmla="*/ 2402130 w 3576868"/>
                <a:gd name="connsiteY101" fmla="*/ 110742 h 3078496"/>
                <a:gd name="connsiteX102" fmla="*/ 2308285 w 3576868"/>
                <a:gd name="connsiteY102" fmla="*/ 148037 h 3078496"/>
                <a:gd name="connsiteX103" fmla="*/ 2239598 w 3576868"/>
                <a:gd name="connsiteY103" fmla="*/ 173243 h 3078496"/>
                <a:gd name="connsiteX104" fmla="*/ 2134148 w 3576868"/>
                <a:gd name="connsiteY104" fmla="*/ 152416 h 3078496"/>
                <a:gd name="connsiteX105" fmla="*/ 2103668 w 3576868"/>
                <a:gd name="connsiteY105" fmla="*/ 182896 h 3078496"/>
                <a:gd name="connsiteX106" fmla="*/ 2012228 w 3576868"/>
                <a:gd name="connsiteY106" fmla="*/ 172736 h 3078496"/>
                <a:gd name="connsiteX107" fmla="*/ 1981748 w 3576868"/>
                <a:gd name="connsiteY107" fmla="*/ 162576 h 3078496"/>
                <a:gd name="connsiteX108" fmla="*/ 1839508 w 3576868"/>
                <a:gd name="connsiteY108" fmla="*/ 142256 h 3078496"/>
                <a:gd name="connsiteX109" fmla="*/ 1778548 w 3576868"/>
                <a:gd name="connsiteY109" fmla="*/ 121936 h 3078496"/>
                <a:gd name="connsiteX110" fmla="*/ 1717588 w 3576868"/>
                <a:gd name="connsiteY110" fmla="*/ 91456 h 3078496"/>
                <a:gd name="connsiteX111" fmla="*/ 1666788 w 3576868"/>
                <a:gd name="connsiteY111" fmla="*/ 60976 h 3078496"/>
                <a:gd name="connsiteX112" fmla="*/ 1575348 w 3576868"/>
                <a:gd name="connsiteY112" fmla="*/ 30496 h 3078496"/>
                <a:gd name="connsiteX113" fmla="*/ 1544868 w 3576868"/>
                <a:gd name="connsiteY113" fmla="*/ 10176 h 3078496"/>
                <a:gd name="connsiteX114" fmla="*/ 1321348 w 3576868"/>
                <a:gd name="connsiteY114" fmla="*/ 30496 h 3078496"/>
                <a:gd name="connsiteX115" fmla="*/ 1250228 w 3576868"/>
                <a:gd name="connsiteY115" fmla="*/ 60976 h 3078496"/>
                <a:gd name="connsiteX116" fmla="*/ 1219748 w 3576868"/>
                <a:gd name="connsiteY116" fmla="*/ 91456 h 3078496"/>
                <a:gd name="connsiteX117" fmla="*/ 1097828 w 3576868"/>
                <a:gd name="connsiteY117" fmla="*/ 121936 h 3078496"/>
                <a:gd name="connsiteX118" fmla="*/ 965748 w 3576868"/>
                <a:gd name="connsiteY118" fmla="*/ 101616 h 3078496"/>
                <a:gd name="connsiteX119" fmla="*/ 904788 w 3576868"/>
                <a:gd name="connsiteY119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1445402 w 3576868"/>
                <a:gd name="connsiteY23" fmla="*/ 1300147 h 3078496"/>
                <a:gd name="connsiteX24" fmla="*/ 295188 w 3576868"/>
                <a:gd name="connsiteY24" fmla="*/ 2184416 h 3078496"/>
                <a:gd name="connsiteX25" fmla="*/ 305348 w 3576868"/>
                <a:gd name="connsiteY25" fmla="*/ 2225056 h 3078496"/>
                <a:gd name="connsiteX26" fmla="*/ 315508 w 3576868"/>
                <a:gd name="connsiteY26" fmla="*/ 2255536 h 3078496"/>
                <a:gd name="connsiteX27" fmla="*/ 315508 w 3576868"/>
                <a:gd name="connsiteY27" fmla="*/ 2468896 h 3078496"/>
                <a:gd name="connsiteX28" fmla="*/ 305348 w 3576868"/>
                <a:gd name="connsiteY28" fmla="*/ 2499376 h 3078496"/>
                <a:gd name="connsiteX29" fmla="*/ 244388 w 3576868"/>
                <a:gd name="connsiteY29" fmla="*/ 2570496 h 3078496"/>
                <a:gd name="connsiteX30" fmla="*/ 244388 w 3576868"/>
                <a:gd name="connsiteY30" fmla="*/ 2763536 h 3078496"/>
                <a:gd name="connsiteX31" fmla="*/ 356148 w 3576868"/>
                <a:gd name="connsiteY31" fmla="*/ 2865136 h 3078496"/>
                <a:gd name="connsiteX32" fmla="*/ 396788 w 3576868"/>
                <a:gd name="connsiteY32" fmla="*/ 2895616 h 3078496"/>
                <a:gd name="connsiteX33" fmla="*/ 447588 w 3576868"/>
                <a:gd name="connsiteY33" fmla="*/ 2915936 h 3078496"/>
                <a:gd name="connsiteX34" fmla="*/ 539028 w 3576868"/>
                <a:gd name="connsiteY34" fmla="*/ 2936256 h 3078496"/>
                <a:gd name="connsiteX35" fmla="*/ 762548 w 3576868"/>
                <a:gd name="connsiteY35" fmla="*/ 3007376 h 3078496"/>
                <a:gd name="connsiteX36" fmla="*/ 813348 w 3576868"/>
                <a:gd name="connsiteY36" fmla="*/ 3027696 h 3078496"/>
                <a:gd name="connsiteX37" fmla="*/ 853988 w 3576868"/>
                <a:gd name="connsiteY37" fmla="*/ 3037856 h 3078496"/>
                <a:gd name="connsiteX38" fmla="*/ 904788 w 3576868"/>
                <a:gd name="connsiteY38" fmla="*/ 3058176 h 3078496"/>
                <a:gd name="connsiteX39" fmla="*/ 955588 w 3576868"/>
                <a:gd name="connsiteY39" fmla="*/ 3068336 h 3078496"/>
                <a:gd name="connsiteX40" fmla="*/ 986068 w 3576868"/>
                <a:gd name="connsiteY40" fmla="*/ 3078496 h 3078496"/>
                <a:gd name="connsiteX41" fmla="*/ 1107988 w 3576868"/>
                <a:gd name="connsiteY41" fmla="*/ 3068336 h 3078496"/>
                <a:gd name="connsiteX42" fmla="*/ 1168948 w 3576868"/>
                <a:gd name="connsiteY42" fmla="*/ 3058176 h 3078496"/>
                <a:gd name="connsiteX43" fmla="*/ 1748068 w 3576868"/>
                <a:gd name="connsiteY43" fmla="*/ 3037856 h 3078496"/>
                <a:gd name="connsiteX44" fmla="*/ 1819188 w 3576868"/>
                <a:gd name="connsiteY44" fmla="*/ 2926096 h 3078496"/>
                <a:gd name="connsiteX45" fmla="*/ 1849668 w 3576868"/>
                <a:gd name="connsiteY45" fmla="*/ 2661936 h 3078496"/>
                <a:gd name="connsiteX46" fmla="*/ 1859828 w 3576868"/>
                <a:gd name="connsiteY46" fmla="*/ 2590816 h 3078496"/>
                <a:gd name="connsiteX47" fmla="*/ 1971588 w 3576868"/>
                <a:gd name="connsiteY47" fmla="*/ 2570496 h 3078496"/>
                <a:gd name="connsiteX48" fmla="*/ 2459268 w 3576868"/>
                <a:gd name="connsiteY48" fmla="*/ 2590816 h 3078496"/>
                <a:gd name="connsiteX49" fmla="*/ 2520228 w 3576868"/>
                <a:gd name="connsiteY49" fmla="*/ 2600976 h 3078496"/>
                <a:gd name="connsiteX50" fmla="*/ 2571028 w 3576868"/>
                <a:gd name="connsiteY50" fmla="*/ 2621296 h 3078496"/>
                <a:gd name="connsiteX51" fmla="*/ 2611668 w 3576868"/>
                <a:gd name="connsiteY51" fmla="*/ 2702576 h 3078496"/>
                <a:gd name="connsiteX52" fmla="*/ 2631988 w 3576868"/>
                <a:gd name="connsiteY52" fmla="*/ 2763536 h 3078496"/>
                <a:gd name="connsiteX53" fmla="*/ 2652308 w 3576868"/>
                <a:gd name="connsiteY53" fmla="*/ 2804176 h 3078496"/>
                <a:gd name="connsiteX54" fmla="*/ 2692948 w 3576868"/>
                <a:gd name="connsiteY54" fmla="*/ 2885456 h 3078496"/>
                <a:gd name="connsiteX55" fmla="*/ 2723428 w 3576868"/>
                <a:gd name="connsiteY55" fmla="*/ 2926096 h 3078496"/>
                <a:gd name="connsiteX56" fmla="*/ 2753908 w 3576868"/>
                <a:gd name="connsiteY56" fmla="*/ 2936256 h 3078496"/>
                <a:gd name="connsiteX57" fmla="*/ 2865668 w 3576868"/>
                <a:gd name="connsiteY57" fmla="*/ 2966736 h 3078496"/>
                <a:gd name="connsiteX58" fmla="*/ 3079028 w 3576868"/>
                <a:gd name="connsiteY58" fmla="*/ 2956576 h 3078496"/>
                <a:gd name="connsiteX59" fmla="*/ 3180628 w 3576868"/>
                <a:gd name="connsiteY59" fmla="*/ 2926096 h 3078496"/>
                <a:gd name="connsiteX60" fmla="*/ 3272068 w 3576868"/>
                <a:gd name="connsiteY60" fmla="*/ 2875296 h 3078496"/>
                <a:gd name="connsiteX61" fmla="*/ 3292388 w 3576868"/>
                <a:gd name="connsiteY61" fmla="*/ 2844816 h 3078496"/>
                <a:gd name="connsiteX62" fmla="*/ 3302548 w 3576868"/>
                <a:gd name="connsiteY62" fmla="*/ 2814336 h 3078496"/>
                <a:gd name="connsiteX63" fmla="*/ 3322868 w 3576868"/>
                <a:gd name="connsiteY63" fmla="*/ 2641616 h 3078496"/>
                <a:gd name="connsiteX64" fmla="*/ 3353348 w 3576868"/>
                <a:gd name="connsiteY64" fmla="*/ 2540016 h 3078496"/>
                <a:gd name="connsiteX65" fmla="*/ 3383828 w 3576868"/>
                <a:gd name="connsiteY65" fmla="*/ 2479056 h 3078496"/>
                <a:gd name="connsiteX66" fmla="*/ 3434628 w 3576868"/>
                <a:gd name="connsiteY66" fmla="*/ 2377456 h 3078496"/>
                <a:gd name="connsiteX67" fmla="*/ 3475268 w 3576868"/>
                <a:gd name="connsiteY67" fmla="*/ 2306336 h 3078496"/>
                <a:gd name="connsiteX68" fmla="*/ 3505748 w 3576868"/>
                <a:gd name="connsiteY68" fmla="*/ 2286016 h 3078496"/>
                <a:gd name="connsiteX69" fmla="*/ 3526068 w 3576868"/>
                <a:gd name="connsiteY69" fmla="*/ 2255536 h 3078496"/>
                <a:gd name="connsiteX70" fmla="*/ 3566708 w 3576868"/>
                <a:gd name="connsiteY70" fmla="*/ 2164096 h 3078496"/>
                <a:gd name="connsiteX71" fmla="*/ 3576868 w 3576868"/>
                <a:gd name="connsiteY71" fmla="*/ 2133616 h 3078496"/>
                <a:gd name="connsiteX72" fmla="*/ 3566708 w 3576868"/>
                <a:gd name="connsiteY72" fmla="*/ 1869456 h 3078496"/>
                <a:gd name="connsiteX73" fmla="*/ 3505748 w 3576868"/>
                <a:gd name="connsiteY73" fmla="*/ 1727216 h 3078496"/>
                <a:gd name="connsiteX74" fmla="*/ 3485428 w 3576868"/>
                <a:gd name="connsiteY74" fmla="*/ 1676416 h 3078496"/>
                <a:gd name="connsiteX75" fmla="*/ 3475268 w 3576868"/>
                <a:gd name="connsiteY75" fmla="*/ 1605296 h 3078496"/>
                <a:gd name="connsiteX76" fmla="*/ 3465108 w 3576868"/>
                <a:gd name="connsiteY76" fmla="*/ 1564656 h 3078496"/>
                <a:gd name="connsiteX77" fmla="*/ 3475268 w 3576868"/>
                <a:gd name="connsiteY77" fmla="*/ 1381776 h 3078496"/>
                <a:gd name="connsiteX78" fmla="*/ 3495588 w 3576868"/>
                <a:gd name="connsiteY78" fmla="*/ 1320816 h 3078496"/>
                <a:gd name="connsiteX79" fmla="*/ 3505748 w 3576868"/>
                <a:gd name="connsiteY79" fmla="*/ 1280176 h 3078496"/>
                <a:gd name="connsiteX80" fmla="*/ 3566708 w 3576868"/>
                <a:gd name="connsiteY80" fmla="*/ 1127776 h 3078496"/>
                <a:gd name="connsiteX81" fmla="*/ 3556548 w 3576868"/>
                <a:gd name="connsiteY81" fmla="*/ 1076976 h 3078496"/>
                <a:gd name="connsiteX82" fmla="*/ 3515908 w 3576868"/>
                <a:gd name="connsiteY82" fmla="*/ 1046496 h 3078496"/>
                <a:gd name="connsiteX83" fmla="*/ 3424468 w 3576868"/>
                <a:gd name="connsiteY83" fmla="*/ 1005856 h 3078496"/>
                <a:gd name="connsiteX84" fmla="*/ 3363508 w 3576868"/>
                <a:gd name="connsiteY84" fmla="*/ 944896 h 3078496"/>
                <a:gd name="connsiteX85" fmla="*/ 3312708 w 3576868"/>
                <a:gd name="connsiteY85" fmla="*/ 883936 h 3078496"/>
                <a:gd name="connsiteX86" fmla="*/ 3302548 w 3576868"/>
                <a:gd name="connsiteY86" fmla="*/ 843296 h 3078496"/>
                <a:gd name="connsiteX87" fmla="*/ 3353348 w 3576868"/>
                <a:gd name="connsiteY87" fmla="*/ 731536 h 3078496"/>
                <a:gd name="connsiteX88" fmla="*/ 3383828 w 3576868"/>
                <a:gd name="connsiteY88" fmla="*/ 650256 h 3078496"/>
                <a:gd name="connsiteX89" fmla="*/ 3363508 w 3576868"/>
                <a:gd name="connsiteY89" fmla="*/ 518176 h 3078496"/>
                <a:gd name="connsiteX90" fmla="*/ 3333028 w 3576868"/>
                <a:gd name="connsiteY90" fmla="*/ 487696 h 3078496"/>
                <a:gd name="connsiteX91" fmla="*/ 3302548 w 3576868"/>
                <a:gd name="connsiteY91" fmla="*/ 447056 h 3078496"/>
                <a:gd name="connsiteX92" fmla="*/ 3282228 w 3576868"/>
                <a:gd name="connsiteY92" fmla="*/ 355616 h 3078496"/>
                <a:gd name="connsiteX93" fmla="*/ 3272068 w 3576868"/>
                <a:gd name="connsiteY93" fmla="*/ 304816 h 3078496"/>
                <a:gd name="connsiteX94" fmla="*/ 3231428 w 3576868"/>
                <a:gd name="connsiteY94" fmla="*/ 223536 h 3078496"/>
                <a:gd name="connsiteX95" fmla="*/ 3190788 w 3576868"/>
                <a:gd name="connsiteY95" fmla="*/ 142256 h 3078496"/>
                <a:gd name="connsiteX96" fmla="*/ 3119668 w 3576868"/>
                <a:gd name="connsiteY96" fmla="*/ 81296 h 3078496"/>
                <a:gd name="connsiteX97" fmla="*/ 2926628 w 3576868"/>
                <a:gd name="connsiteY97" fmla="*/ 60976 h 3078496"/>
                <a:gd name="connsiteX98" fmla="*/ 2743748 w 3576868"/>
                <a:gd name="connsiteY98" fmla="*/ 71136 h 3078496"/>
                <a:gd name="connsiteX99" fmla="*/ 2621265 w 3576868"/>
                <a:gd name="connsiteY99" fmla="*/ 124634 h 3078496"/>
                <a:gd name="connsiteX100" fmla="*/ 2402130 w 3576868"/>
                <a:gd name="connsiteY100" fmla="*/ 110742 h 3078496"/>
                <a:gd name="connsiteX101" fmla="*/ 2308285 w 3576868"/>
                <a:gd name="connsiteY101" fmla="*/ 148037 h 3078496"/>
                <a:gd name="connsiteX102" fmla="*/ 2239598 w 3576868"/>
                <a:gd name="connsiteY102" fmla="*/ 173243 h 3078496"/>
                <a:gd name="connsiteX103" fmla="*/ 2134148 w 3576868"/>
                <a:gd name="connsiteY103" fmla="*/ 152416 h 3078496"/>
                <a:gd name="connsiteX104" fmla="*/ 2103668 w 3576868"/>
                <a:gd name="connsiteY104" fmla="*/ 182896 h 3078496"/>
                <a:gd name="connsiteX105" fmla="*/ 2012228 w 3576868"/>
                <a:gd name="connsiteY105" fmla="*/ 172736 h 3078496"/>
                <a:gd name="connsiteX106" fmla="*/ 1981748 w 3576868"/>
                <a:gd name="connsiteY106" fmla="*/ 162576 h 3078496"/>
                <a:gd name="connsiteX107" fmla="*/ 1839508 w 3576868"/>
                <a:gd name="connsiteY107" fmla="*/ 142256 h 3078496"/>
                <a:gd name="connsiteX108" fmla="*/ 1778548 w 3576868"/>
                <a:gd name="connsiteY108" fmla="*/ 121936 h 3078496"/>
                <a:gd name="connsiteX109" fmla="*/ 1717588 w 3576868"/>
                <a:gd name="connsiteY109" fmla="*/ 91456 h 3078496"/>
                <a:gd name="connsiteX110" fmla="*/ 1666788 w 3576868"/>
                <a:gd name="connsiteY110" fmla="*/ 60976 h 3078496"/>
                <a:gd name="connsiteX111" fmla="*/ 1575348 w 3576868"/>
                <a:gd name="connsiteY111" fmla="*/ 30496 h 3078496"/>
                <a:gd name="connsiteX112" fmla="*/ 1544868 w 3576868"/>
                <a:gd name="connsiteY112" fmla="*/ 10176 h 3078496"/>
                <a:gd name="connsiteX113" fmla="*/ 1321348 w 3576868"/>
                <a:gd name="connsiteY113" fmla="*/ 30496 h 3078496"/>
                <a:gd name="connsiteX114" fmla="*/ 1250228 w 3576868"/>
                <a:gd name="connsiteY114" fmla="*/ 60976 h 3078496"/>
                <a:gd name="connsiteX115" fmla="*/ 1219748 w 3576868"/>
                <a:gd name="connsiteY115" fmla="*/ 91456 h 3078496"/>
                <a:gd name="connsiteX116" fmla="*/ 1097828 w 3576868"/>
                <a:gd name="connsiteY116" fmla="*/ 121936 h 3078496"/>
                <a:gd name="connsiteX117" fmla="*/ 965748 w 3576868"/>
                <a:gd name="connsiteY117" fmla="*/ 101616 h 3078496"/>
                <a:gd name="connsiteX118" fmla="*/ 904788 w 3576868"/>
                <a:gd name="connsiteY118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445402 w 3576868"/>
                <a:gd name="connsiteY22" fmla="*/ 1300147 h 3078496"/>
                <a:gd name="connsiteX23" fmla="*/ 295188 w 3576868"/>
                <a:gd name="connsiteY23" fmla="*/ 2184416 h 3078496"/>
                <a:gd name="connsiteX24" fmla="*/ 305348 w 3576868"/>
                <a:gd name="connsiteY24" fmla="*/ 2225056 h 3078496"/>
                <a:gd name="connsiteX25" fmla="*/ 315508 w 3576868"/>
                <a:gd name="connsiteY25" fmla="*/ 2255536 h 3078496"/>
                <a:gd name="connsiteX26" fmla="*/ 315508 w 3576868"/>
                <a:gd name="connsiteY26" fmla="*/ 2468896 h 3078496"/>
                <a:gd name="connsiteX27" fmla="*/ 305348 w 3576868"/>
                <a:gd name="connsiteY27" fmla="*/ 2499376 h 3078496"/>
                <a:gd name="connsiteX28" fmla="*/ 244388 w 3576868"/>
                <a:gd name="connsiteY28" fmla="*/ 2570496 h 3078496"/>
                <a:gd name="connsiteX29" fmla="*/ 244388 w 3576868"/>
                <a:gd name="connsiteY29" fmla="*/ 2763536 h 3078496"/>
                <a:gd name="connsiteX30" fmla="*/ 356148 w 3576868"/>
                <a:gd name="connsiteY30" fmla="*/ 2865136 h 3078496"/>
                <a:gd name="connsiteX31" fmla="*/ 396788 w 3576868"/>
                <a:gd name="connsiteY31" fmla="*/ 2895616 h 3078496"/>
                <a:gd name="connsiteX32" fmla="*/ 447588 w 3576868"/>
                <a:gd name="connsiteY32" fmla="*/ 2915936 h 3078496"/>
                <a:gd name="connsiteX33" fmla="*/ 539028 w 3576868"/>
                <a:gd name="connsiteY33" fmla="*/ 2936256 h 3078496"/>
                <a:gd name="connsiteX34" fmla="*/ 762548 w 3576868"/>
                <a:gd name="connsiteY34" fmla="*/ 3007376 h 3078496"/>
                <a:gd name="connsiteX35" fmla="*/ 813348 w 3576868"/>
                <a:gd name="connsiteY35" fmla="*/ 3027696 h 3078496"/>
                <a:gd name="connsiteX36" fmla="*/ 853988 w 3576868"/>
                <a:gd name="connsiteY36" fmla="*/ 3037856 h 3078496"/>
                <a:gd name="connsiteX37" fmla="*/ 904788 w 3576868"/>
                <a:gd name="connsiteY37" fmla="*/ 3058176 h 3078496"/>
                <a:gd name="connsiteX38" fmla="*/ 955588 w 3576868"/>
                <a:gd name="connsiteY38" fmla="*/ 3068336 h 3078496"/>
                <a:gd name="connsiteX39" fmla="*/ 986068 w 3576868"/>
                <a:gd name="connsiteY39" fmla="*/ 3078496 h 3078496"/>
                <a:gd name="connsiteX40" fmla="*/ 1107988 w 3576868"/>
                <a:gd name="connsiteY40" fmla="*/ 3068336 h 3078496"/>
                <a:gd name="connsiteX41" fmla="*/ 1168948 w 3576868"/>
                <a:gd name="connsiteY41" fmla="*/ 3058176 h 3078496"/>
                <a:gd name="connsiteX42" fmla="*/ 1748068 w 3576868"/>
                <a:gd name="connsiteY42" fmla="*/ 3037856 h 3078496"/>
                <a:gd name="connsiteX43" fmla="*/ 1819188 w 3576868"/>
                <a:gd name="connsiteY43" fmla="*/ 2926096 h 3078496"/>
                <a:gd name="connsiteX44" fmla="*/ 1849668 w 3576868"/>
                <a:gd name="connsiteY44" fmla="*/ 2661936 h 3078496"/>
                <a:gd name="connsiteX45" fmla="*/ 1859828 w 3576868"/>
                <a:gd name="connsiteY45" fmla="*/ 2590816 h 3078496"/>
                <a:gd name="connsiteX46" fmla="*/ 1971588 w 3576868"/>
                <a:gd name="connsiteY46" fmla="*/ 2570496 h 3078496"/>
                <a:gd name="connsiteX47" fmla="*/ 2459268 w 3576868"/>
                <a:gd name="connsiteY47" fmla="*/ 2590816 h 3078496"/>
                <a:gd name="connsiteX48" fmla="*/ 2520228 w 3576868"/>
                <a:gd name="connsiteY48" fmla="*/ 2600976 h 3078496"/>
                <a:gd name="connsiteX49" fmla="*/ 2571028 w 3576868"/>
                <a:gd name="connsiteY49" fmla="*/ 2621296 h 3078496"/>
                <a:gd name="connsiteX50" fmla="*/ 2611668 w 3576868"/>
                <a:gd name="connsiteY50" fmla="*/ 2702576 h 3078496"/>
                <a:gd name="connsiteX51" fmla="*/ 2631988 w 3576868"/>
                <a:gd name="connsiteY51" fmla="*/ 2763536 h 3078496"/>
                <a:gd name="connsiteX52" fmla="*/ 2652308 w 3576868"/>
                <a:gd name="connsiteY52" fmla="*/ 2804176 h 3078496"/>
                <a:gd name="connsiteX53" fmla="*/ 2692948 w 3576868"/>
                <a:gd name="connsiteY53" fmla="*/ 2885456 h 3078496"/>
                <a:gd name="connsiteX54" fmla="*/ 2723428 w 3576868"/>
                <a:gd name="connsiteY54" fmla="*/ 2926096 h 3078496"/>
                <a:gd name="connsiteX55" fmla="*/ 2753908 w 3576868"/>
                <a:gd name="connsiteY55" fmla="*/ 2936256 h 3078496"/>
                <a:gd name="connsiteX56" fmla="*/ 2865668 w 3576868"/>
                <a:gd name="connsiteY56" fmla="*/ 2966736 h 3078496"/>
                <a:gd name="connsiteX57" fmla="*/ 3079028 w 3576868"/>
                <a:gd name="connsiteY57" fmla="*/ 2956576 h 3078496"/>
                <a:gd name="connsiteX58" fmla="*/ 3180628 w 3576868"/>
                <a:gd name="connsiteY58" fmla="*/ 2926096 h 3078496"/>
                <a:gd name="connsiteX59" fmla="*/ 3272068 w 3576868"/>
                <a:gd name="connsiteY59" fmla="*/ 2875296 h 3078496"/>
                <a:gd name="connsiteX60" fmla="*/ 3292388 w 3576868"/>
                <a:gd name="connsiteY60" fmla="*/ 2844816 h 3078496"/>
                <a:gd name="connsiteX61" fmla="*/ 3302548 w 3576868"/>
                <a:gd name="connsiteY61" fmla="*/ 2814336 h 3078496"/>
                <a:gd name="connsiteX62" fmla="*/ 3322868 w 3576868"/>
                <a:gd name="connsiteY62" fmla="*/ 2641616 h 3078496"/>
                <a:gd name="connsiteX63" fmla="*/ 3353348 w 3576868"/>
                <a:gd name="connsiteY63" fmla="*/ 2540016 h 3078496"/>
                <a:gd name="connsiteX64" fmla="*/ 3383828 w 3576868"/>
                <a:gd name="connsiteY64" fmla="*/ 2479056 h 3078496"/>
                <a:gd name="connsiteX65" fmla="*/ 3434628 w 3576868"/>
                <a:gd name="connsiteY65" fmla="*/ 2377456 h 3078496"/>
                <a:gd name="connsiteX66" fmla="*/ 3475268 w 3576868"/>
                <a:gd name="connsiteY66" fmla="*/ 2306336 h 3078496"/>
                <a:gd name="connsiteX67" fmla="*/ 3505748 w 3576868"/>
                <a:gd name="connsiteY67" fmla="*/ 2286016 h 3078496"/>
                <a:gd name="connsiteX68" fmla="*/ 3526068 w 3576868"/>
                <a:gd name="connsiteY68" fmla="*/ 2255536 h 3078496"/>
                <a:gd name="connsiteX69" fmla="*/ 3566708 w 3576868"/>
                <a:gd name="connsiteY69" fmla="*/ 2164096 h 3078496"/>
                <a:gd name="connsiteX70" fmla="*/ 3576868 w 3576868"/>
                <a:gd name="connsiteY70" fmla="*/ 2133616 h 3078496"/>
                <a:gd name="connsiteX71" fmla="*/ 3566708 w 3576868"/>
                <a:gd name="connsiteY71" fmla="*/ 1869456 h 3078496"/>
                <a:gd name="connsiteX72" fmla="*/ 3505748 w 3576868"/>
                <a:gd name="connsiteY72" fmla="*/ 1727216 h 3078496"/>
                <a:gd name="connsiteX73" fmla="*/ 3485428 w 3576868"/>
                <a:gd name="connsiteY73" fmla="*/ 1676416 h 3078496"/>
                <a:gd name="connsiteX74" fmla="*/ 3475268 w 3576868"/>
                <a:gd name="connsiteY74" fmla="*/ 1605296 h 3078496"/>
                <a:gd name="connsiteX75" fmla="*/ 3465108 w 3576868"/>
                <a:gd name="connsiteY75" fmla="*/ 1564656 h 3078496"/>
                <a:gd name="connsiteX76" fmla="*/ 3475268 w 3576868"/>
                <a:gd name="connsiteY76" fmla="*/ 1381776 h 3078496"/>
                <a:gd name="connsiteX77" fmla="*/ 3495588 w 3576868"/>
                <a:gd name="connsiteY77" fmla="*/ 1320816 h 3078496"/>
                <a:gd name="connsiteX78" fmla="*/ 3505748 w 3576868"/>
                <a:gd name="connsiteY78" fmla="*/ 1280176 h 3078496"/>
                <a:gd name="connsiteX79" fmla="*/ 3566708 w 3576868"/>
                <a:gd name="connsiteY79" fmla="*/ 1127776 h 3078496"/>
                <a:gd name="connsiteX80" fmla="*/ 3556548 w 3576868"/>
                <a:gd name="connsiteY80" fmla="*/ 1076976 h 3078496"/>
                <a:gd name="connsiteX81" fmla="*/ 3515908 w 3576868"/>
                <a:gd name="connsiteY81" fmla="*/ 1046496 h 3078496"/>
                <a:gd name="connsiteX82" fmla="*/ 3424468 w 3576868"/>
                <a:gd name="connsiteY82" fmla="*/ 1005856 h 3078496"/>
                <a:gd name="connsiteX83" fmla="*/ 3363508 w 3576868"/>
                <a:gd name="connsiteY83" fmla="*/ 944896 h 3078496"/>
                <a:gd name="connsiteX84" fmla="*/ 3312708 w 3576868"/>
                <a:gd name="connsiteY84" fmla="*/ 883936 h 3078496"/>
                <a:gd name="connsiteX85" fmla="*/ 3302548 w 3576868"/>
                <a:gd name="connsiteY85" fmla="*/ 843296 h 3078496"/>
                <a:gd name="connsiteX86" fmla="*/ 3353348 w 3576868"/>
                <a:gd name="connsiteY86" fmla="*/ 731536 h 3078496"/>
                <a:gd name="connsiteX87" fmla="*/ 3383828 w 3576868"/>
                <a:gd name="connsiteY87" fmla="*/ 650256 h 3078496"/>
                <a:gd name="connsiteX88" fmla="*/ 3363508 w 3576868"/>
                <a:gd name="connsiteY88" fmla="*/ 518176 h 3078496"/>
                <a:gd name="connsiteX89" fmla="*/ 3333028 w 3576868"/>
                <a:gd name="connsiteY89" fmla="*/ 487696 h 3078496"/>
                <a:gd name="connsiteX90" fmla="*/ 3302548 w 3576868"/>
                <a:gd name="connsiteY90" fmla="*/ 447056 h 3078496"/>
                <a:gd name="connsiteX91" fmla="*/ 3282228 w 3576868"/>
                <a:gd name="connsiteY91" fmla="*/ 355616 h 3078496"/>
                <a:gd name="connsiteX92" fmla="*/ 3272068 w 3576868"/>
                <a:gd name="connsiteY92" fmla="*/ 304816 h 3078496"/>
                <a:gd name="connsiteX93" fmla="*/ 3231428 w 3576868"/>
                <a:gd name="connsiteY93" fmla="*/ 223536 h 3078496"/>
                <a:gd name="connsiteX94" fmla="*/ 3190788 w 3576868"/>
                <a:gd name="connsiteY94" fmla="*/ 142256 h 3078496"/>
                <a:gd name="connsiteX95" fmla="*/ 3119668 w 3576868"/>
                <a:gd name="connsiteY95" fmla="*/ 81296 h 3078496"/>
                <a:gd name="connsiteX96" fmla="*/ 2926628 w 3576868"/>
                <a:gd name="connsiteY96" fmla="*/ 60976 h 3078496"/>
                <a:gd name="connsiteX97" fmla="*/ 2743748 w 3576868"/>
                <a:gd name="connsiteY97" fmla="*/ 71136 h 3078496"/>
                <a:gd name="connsiteX98" fmla="*/ 2621265 w 3576868"/>
                <a:gd name="connsiteY98" fmla="*/ 124634 h 3078496"/>
                <a:gd name="connsiteX99" fmla="*/ 2402130 w 3576868"/>
                <a:gd name="connsiteY99" fmla="*/ 110742 h 3078496"/>
                <a:gd name="connsiteX100" fmla="*/ 2308285 w 3576868"/>
                <a:gd name="connsiteY100" fmla="*/ 148037 h 3078496"/>
                <a:gd name="connsiteX101" fmla="*/ 2239598 w 3576868"/>
                <a:gd name="connsiteY101" fmla="*/ 173243 h 3078496"/>
                <a:gd name="connsiteX102" fmla="*/ 2134148 w 3576868"/>
                <a:gd name="connsiteY102" fmla="*/ 152416 h 3078496"/>
                <a:gd name="connsiteX103" fmla="*/ 2103668 w 3576868"/>
                <a:gd name="connsiteY103" fmla="*/ 182896 h 3078496"/>
                <a:gd name="connsiteX104" fmla="*/ 2012228 w 3576868"/>
                <a:gd name="connsiteY104" fmla="*/ 172736 h 3078496"/>
                <a:gd name="connsiteX105" fmla="*/ 1981748 w 3576868"/>
                <a:gd name="connsiteY105" fmla="*/ 162576 h 3078496"/>
                <a:gd name="connsiteX106" fmla="*/ 1839508 w 3576868"/>
                <a:gd name="connsiteY106" fmla="*/ 142256 h 3078496"/>
                <a:gd name="connsiteX107" fmla="*/ 1778548 w 3576868"/>
                <a:gd name="connsiteY107" fmla="*/ 121936 h 3078496"/>
                <a:gd name="connsiteX108" fmla="*/ 1717588 w 3576868"/>
                <a:gd name="connsiteY108" fmla="*/ 91456 h 3078496"/>
                <a:gd name="connsiteX109" fmla="*/ 1666788 w 3576868"/>
                <a:gd name="connsiteY109" fmla="*/ 60976 h 3078496"/>
                <a:gd name="connsiteX110" fmla="*/ 1575348 w 3576868"/>
                <a:gd name="connsiteY110" fmla="*/ 30496 h 3078496"/>
                <a:gd name="connsiteX111" fmla="*/ 1544868 w 3576868"/>
                <a:gd name="connsiteY111" fmla="*/ 10176 h 3078496"/>
                <a:gd name="connsiteX112" fmla="*/ 1321348 w 3576868"/>
                <a:gd name="connsiteY112" fmla="*/ 30496 h 3078496"/>
                <a:gd name="connsiteX113" fmla="*/ 1250228 w 3576868"/>
                <a:gd name="connsiteY113" fmla="*/ 60976 h 3078496"/>
                <a:gd name="connsiteX114" fmla="*/ 1219748 w 3576868"/>
                <a:gd name="connsiteY114" fmla="*/ 91456 h 3078496"/>
                <a:gd name="connsiteX115" fmla="*/ 1097828 w 3576868"/>
                <a:gd name="connsiteY115" fmla="*/ 121936 h 3078496"/>
                <a:gd name="connsiteX116" fmla="*/ 965748 w 3576868"/>
                <a:gd name="connsiteY116" fmla="*/ 101616 h 3078496"/>
                <a:gd name="connsiteX117" fmla="*/ 904788 w 3576868"/>
                <a:gd name="connsiteY11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445402 w 3576868"/>
                <a:gd name="connsiteY21" fmla="*/ 1300147 h 3078496"/>
                <a:gd name="connsiteX22" fmla="*/ 295188 w 3576868"/>
                <a:gd name="connsiteY22" fmla="*/ 2184416 h 3078496"/>
                <a:gd name="connsiteX23" fmla="*/ 305348 w 3576868"/>
                <a:gd name="connsiteY23" fmla="*/ 2225056 h 3078496"/>
                <a:gd name="connsiteX24" fmla="*/ 315508 w 3576868"/>
                <a:gd name="connsiteY24" fmla="*/ 2255536 h 3078496"/>
                <a:gd name="connsiteX25" fmla="*/ 315508 w 3576868"/>
                <a:gd name="connsiteY25" fmla="*/ 2468896 h 3078496"/>
                <a:gd name="connsiteX26" fmla="*/ 305348 w 3576868"/>
                <a:gd name="connsiteY26" fmla="*/ 2499376 h 3078496"/>
                <a:gd name="connsiteX27" fmla="*/ 244388 w 3576868"/>
                <a:gd name="connsiteY27" fmla="*/ 2570496 h 3078496"/>
                <a:gd name="connsiteX28" fmla="*/ 244388 w 3576868"/>
                <a:gd name="connsiteY28" fmla="*/ 2763536 h 3078496"/>
                <a:gd name="connsiteX29" fmla="*/ 356148 w 3576868"/>
                <a:gd name="connsiteY29" fmla="*/ 2865136 h 3078496"/>
                <a:gd name="connsiteX30" fmla="*/ 396788 w 3576868"/>
                <a:gd name="connsiteY30" fmla="*/ 2895616 h 3078496"/>
                <a:gd name="connsiteX31" fmla="*/ 447588 w 3576868"/>
                <a:gd name="connsiteY31" fmla="*/ 2915936 h 3078496"/>
                <a:gd name="connsiteX32" fmla="*/ 539028 w 3576868"/>
                <a:gd name="connsiteY32" fmla="*/ 2936256 h 3078496"/>
                <a:gd name="connsiteX33" fmla="*/ 762548 w 3576868"/>
                <a:gd name="connsiteY33" fmla="*/ 3007376 h 3078496"/>
                <a:gd name="connsiteX34" fmla="*/ 813348 w 3576868"/>
                <a:gd name="connsiteY34" fmla="*/ 3027696 h 3078496"/>
                <a:gd name="connsiteX35" fmla="*/ 853988 w 3576868"/>
                <a:gd name="connsiteY35" fmla="*/ 3037856 h 3078496"/>
                <a:gd name="connsiteX36" fmla="*/ 904788 w 3576868"/>
                <a:gd name="connsiteY36" fmla="*/ 3058176 h 3078496"/>
                <a:gd name="connsiteX37" fmla="*/ 955588 w 3576868"/>
                <a:gd name="connsiteY37" fmla="*/ 3068336 h 3078496"/>
                <a:gd name="connsiteX38" fmla="*/ 986068 w 3576868"/>
                <a:gd name="connsiteY38" fmla="*/ 3078496 h 3078496"/>
                <a:gd name="connsiteX39" fmla="*/ 1107988 w 3576868"/>
                <a:gd name="connsiteY39" fmla="*/ 3068336 h 3078496"/>
                <a:gd name="connsiteX40" fmla="*/ 1168948 w 3576868"/>
                <a:gd name="connsiteY40" fmla="*/ 3058176 h 3078496"/>
                <a:gd name="connsiteX41" fmla="*/ 1748068 w 3576868"/>
                <a:gd name="connsiteY41" fmla="*/ 3037856 h 3078496"/>
                <a:gd name="connsiteX42" fmla="*/ 1819188 w 3576868"/>
                <a:gd name="connsiteY42" fmla="*/ 2926096 h 3078496"/>
                <a:gd name="connsiteX43" fmla="*/ 1849668 w 3576868"/>
                <a:gd name="connsiteY43" fmla="*/ 2661936 h 3078496"/>
                <a:gd name="connsiteX44" fmla="*/ 1859828 w 3576868"/>
                <a:gd name="connsiteY44" fmla="*/ 2590816 h 3078496"/>
                <a:gd name="connsiteX45" fmla="*/ 1971588 w 3576868"/>
                <a:gd name="connsiteY45" fmla="*/ 2570496 h 3078496"/>
                <a:gd name="connsiteX46" fmla="*/ 2459268 w 3576868"/>
                <a:gd name="connsiteY46" fmla="*/ 2590816 h 3078496"/>
                <a:gd name="connsiteX47" fmla="*/ 2520228 w 3576868"/>
                <a:gd name="connsiteY47" fmla="*/ 2600976 h 3078496"/>
                <a:gd name="connsiteX48" fmla="*/ 2571028 w 3576868"/>
                <a:gd name="connsiteY48" fmla="*/ 2621296 h 3078496"/>
                <a:gd name="connsiteX49" fmla="*/ 2611668 w 3576868"/>
                <a:gd name="connsiteY49" fmla="*/ 2702576 h 3078496"/>
                <a:gd name="connsiteX50" fmla="*/ 2631988 w 3576868"/>
                <a:gd name="connsiteY50" fmla="*/ 2763536 h 3078496"/>
                <a:gd name="connsiteX51" fmla="*/ 2652308 w 3576868"/>
                <a:gd name="connsiteY51" fmla="*/ 2804176 h 3078496"/>
                <a:gd name="connsiteX52" fmla="*/ 2692948 w 3576868"/>
                <a:gd name="connsiteY52" fmla="*/ 2885456 h 3078496"/>
                <a:gd name="connsiteX53" fmla="*/ 2723428 w 3576868"/>
                <a:gd name="connsiteY53" fmla="*/ 2926096 h 3078496"/>
                <a:gd name="connsiteX54" fmla="*/ 2753908 w 3576868"/>
                <a:gd name="connsiteY54" fmla="*/ 2936256 h 3078496"/>
                <a:gd name="connsiteX55" fmla="*/ 2865668 w 3576868"/>
                <a:gd name="connsiteY55" fmla="*/ 2966736 h 3078496"/>
                <a:gd name="connsiteX56" fmla="*/ 3079028 w 3576868"/>
                <a:gd name="connsiteY56" fmla="*/ 2956576 h 3078496"/>
                <a:gd name="connsiteX57" fmla="*/ 3180628 w 3576868"/>
                <a:gd name="connsiteY57" fmla="*/ 2926096 h 3078496"/>
                <a:gd name="connsiteX58" fmla="*/ 3272068 w 3576868"/>
                <a:gd name="connsiteY58" fmla="*/ 2875296 h 3078496"/>
                <a:gd name="connsiteX59" fmla="*/ 3292388 w 3576868"/>
                <a:gd name="connsiteY59" fmla="*/ 2844816 h 3078496"/>
                <a:gd name="connsiteX60" fmla="*/ 3302548 w 3576868"/>
                <a:gd name="connsiteY60" fmla="*/ 2814336 h 3078496"/>
                <a:gd name="connsiteX61" fmla="*/ 3322868 w 3576868"/>
                <a:gd name="connsiteY61" fmla="*/ 2641616 h 3078496"/>
                <a:gd name="connsiteX62" fmla="*/ 3353348 w 3576868"/>
                <a:gd name="connsiteY62" fmla="*/ 2540016 h 3078496"/>
                <a:gd name="connsiteX63" fmla="*/ 3383828 w 3576868"/>
                <a:gd name="connsiteY63" fmla="*/ 2479056 h 3078496"/>
                <a:gd name="connsiteX64" fmla="*/ 3434628 w 3576868"/>
                <a:gd name="connsiteY64" fmla="*/ 2377456 h 3078496"/>
                <a:gd name="connsiteX65" fmla="*/ 3475268 w 3576868"/>
                <a:gd name="connsiteY65" fmla="*/ 2306336 h 3078496"/>
                <a:gd name="connsiteX66" fmla="*/ 3505748 w 3576868"/>
                <a:gd name="connsiteY66" fmla="*/ 2286016 h 3078496"/>
                <a:gd name="connsiteX67" fmla="*/ 3526068 w 3576868"/>
                <a:gd name="connsiteY67" fmla="*/ 2255536 h 3078496"/>
                <a:gd name="connsiteX68" fmla="*/ 3566708 w 3576868"/>
                <a:gd name="connsiteY68" fmla="*/ 2164096 h 3078496"/>
                <a:gd name="connsiteX69" fmla="*/ 3576868 w 3576868"/>
                <a:gd name="connsiteY69" fmla="*/ 2133616 h 3078496"/>
                <a:gd name="connsiteX70" fmla="*/ 3566708 w 3576868"/>
                <a:gd name="connsiteY70" fmla="*/ 1869456 h 3078496"/>
                <a:gd name="connsiteX71" fmla="*/ 3505748 w 3576868"/>
                <a:gd name="connsiteY71" fmla="*/ 1727216 h 3078496"/>
                <a:gd name="connsiteX72" fmla="*/ 3485428 w 3576868"/>
                <a:gd name="connsiteY72" fmla="*/ 1676416 h 3078496"/>
                <a:gd name="connsiteX73" fmla="*/ 3475268 w 3576868"/>
                <a:gd name="connsiteY73" fmla="*/ 1605296 h 3078496"/>
                <a:gd name="connsiteX74" fmla="*/ 3465108 w 3576868"/>
                <a:gd name="connsiteY74" fmla="*/ 1564656 h 3078496"/>
                <a:gd name="connsiteX75" fmla="*/ 3475268 w 3576868"/>
                <a:gd name="connsiteY75" fmla="*/ 1381776 h 3078496"/>
                <a:gd name="connsiteX76" fmla="*/ 3495588 w 3576868"/>
                <a:gd name="connsiteY76" fmla="*/ 1320816 h 3078496"/>
                <a:gd name="connsiteX77" fmla="*/ 3505748 w 3576868"/>
                <a:gd name="connsiteY77" fmla="*/ 1280176 h 3078496"/>
                <a:gd name="connsiteX78" fmla="*/ 3566708 w 3576868"/>
                <a:gd name="connsiteY78" fmla="*/ 1127776 h 3078496"/>
                <a:gd name="connsiteX79" fmla="*/ 3556548 w 3576868"/>
                <a:gd name="connsiteY79" fmla="*/ 1076976 h 3078496"/>
                <a:gd name="connsiteX80" fmla="*/ 3515908 w 3576868"/>
                <a:gd name="connsiteY80" fmla="*/ 1046496 h 3078496"/>
                <a:gd name="connsiteX81" fmla="*/ 3424468 w 3576868"/>
                <a:gd name="connsiteY81" fmla="*/ 1005856 h 3078496"/>
                <a:gd name="connsiteX82" fmla="*/ 3363508 w 3576868"/>
                <a:gd name="connsiteY82" fmla="*/ 944896 h 3078496"/>
                <a:gd name="connsiteX83" fmla="*/ 3312708 w 3576868"/>
                <a:gd name="connsiteY83" fmla="*/ 883936 h 3078496"/>
                <a:gd name="connsiteX84" fmla="*/ 3302548 w 3576868"/>
                <a:gd name="connsiteY84" fmla="*/ 843296 h 3078496"/>
                <a:gd name="connsiteX85" fmla="*/ 3353348 w 3576868"/>
                <a:gd name="connsiteY85" fmla="*/ 731536 h 3078496"/>
                <a:gd name="connsiteX86" fmla="*/ 3383828 w 3576868"/>
                <a:gd name="connsiteY86" fmla="*/ 650256 h 3078496"/>
                <a:gd name="connsiteX87" fmla="*/ 3363508 w 3576868"/>
                <a:gd name="connsiteY87" fmla="*/ 518176 h 3078496"/>
                <a:gd name="connsiteX88" fmla="*/ 3333028 w 3576868"/>
                <a:gd name="connsiteY88" fmla="*/ 487696 h 3078496"/>
                <a:gd name="connsiteX89" fmla="*/ 3302548 w 3576868"/>
                <a:gd name="connsiteY89" fmla="*/ 447056 h 3078496"/>
                <a:gd name="connsiteX90" fmla="*/ 3282228 w 3576868"/>
                <a:gd name="connsiteY90" fmla="*/ 355616 h 3078496"/>
                <a:gd name="connsiteX91" fmla="*/ 3272068 w 3576868"/>
                <a:gd name="connsiteY91" fmla="*/ 304816 h 3078496"/>
                <a:gd name="connsiteX92" fmla="*/ 3231428 w 3576868"/>
                <a:gd name="connsiteY92" fmla="*/ 223536 h 3078496"/>
                <a:gd name="connsiteX93" fmla="*/ 3190788 w 3576868"/>
                <a:gd name="connsiteY93" fmla="*/ 142256 h 3078496"/>
                <a:gd name="connsiteX94" fmla="*/ 3119668 w 3576868"/>
                <a:gd name="connsiteY94" fmla="*/ 81296 h 3078496"/>
                <a:gd name="connsiteX95" fmla="*/ 2926628 w 3576868"/>
                <a:gd name="connsiteY95" fmla="*/ 60976 h 3078496"/>
                <a:gd name="connsiteX96" fmla="*/ 2743748 w 3576868"/>
                <a:gd name="connsiteY96" fmla="*/ 71136 h 3078496"/>
                <a:gd name="connsiteX97" fmla="*/ 2621265 w 3576868"/>
                <a:gd name="connsiteY97" fmla="*/ 124634 h 3078496"/>
                <a:gd name="connsiteX98" fmla="*/ 2402130 w 3576868"/>
                <a:gd name="connsiteY98" fmla="*/ 110742 h 3078496"/>
                <a:gd name="connsiteX99" fmla="*/ 2308285 w 3576868"/>
                <a:gd name="connsiteY99" fmla="*/ 148037 h 3078496"/>
                <a:gd name="connsiteX100" fmla="*/ 2239598 w 3576868"/>
                <a:gd name="connsiteY100" fmla="*/ 173243 h 3078496"/>
                <a:gd name="connsiteX101" fmla="*/ 2134148 w 3576868"/>
                <a:gd name="connsiteY101" fmla="*/ 152416 h 3078496"/>
                <a:gd name="connsiteX102" fmla="*/ 2103668 w 3576868"/>
                <a:gd name="connsiteY102" fmla="*/ 182896 h 3078496"/>
                <a:gd name="connsiteX103" fmla="*/ 2012228 w 3576868"/>
                <a:gd name="connsiteY103" fmla="*/ 172736 h 3078496"/>
                <a:gd name="connsiteX104" fmla="*/ 1981748 w 3576868"/>
                <a:gd name="connsiteY104" fmla="*/ 162576 h 3078496"/>
                <a:gd name="connsiteX105" fmla="*/ 1839508 w 3576868"/>
                <a:gd name="connsiteY105" fmla="*/ 142256 h 3078496"/>
                <a:gd name="connsiteX106" fmla="*/ 1778548 w 3576868"/>
                <a:gd name="connsiteY106" fmla="*/ 121936 h 3078496"/>
                <a:gd name="connsiteX107" fmla="*/ 1717588 w 3576868"/>
                <a:gd name="connsiteY107" fmla="*/ 91456 h 3078496"/>
                <a:gd name="connsiteX108" fmla="*/ 1666788 w 3576868"/>
                <a:gd name="connsiteY108" fmla="*/ 60976 h 3078496"/>
                <a:gd name="connsiteX109" fmla="*/ 1575348 w 3576868"/>
                <a:gd name="connsiteY109" fmla="*/ 30496 h 3078496"/>
                <a:gd name="connsiteX110" fmla="*/ 1544868 w 3576868"/>
                <a:gd name="connsiteY110" fmla="*/ 10176 h 3078496"/>
                <a:gd name="connsiteX111" fmla="*/ 1321348 w 3576868"/>
                <a:gd name="connsiteY111" fmla="*/ 30496 h 3078496"/>
                <a:gd name="connsiteX112" fmla="*/ 1250228 w 3576868"/>
                <a:gd name="connsiteY112" fmla="*/ 60976 h 3078496"/>
                <a:gd name="connsiteX113" fmla="*/ 1219748 w 3576868"/>
                <a:gd name="connsiteY113" fmla="*/ 91456 h 3078496"/>
                <a:gd name="connsiteX114" fmla="*/ 1097828 w 3576868"/>
                <a:gd name="connsiteY114" fmla="*/ 121936 h 3078496"/>
                <a:gd name="connsiteX115" fmla="*/ 965748 w 3576868"/>
                <a:gd name="connsiteY115" fmla="*/ 101616 h 3078496"/>
                <a:gd name="connsiteX116" fmla="*/ 904788 w 3576868"/>
                <a:gd name="connsiteY116" fmla="*/ 81296 h 3078496"/>
                <a:gd name="connsiteX0" fmla="*/ 910578 w 3582658"/>
                <a:gd name="connsiteY0" fmla="*/ 81296 h 3078496"/>
                <a:gd name="connsiteX1" fmla="*/ 565138 w 3582658"/>
                <a:gd name="connsiteY1" fmla="*/ 152416 h 3078496"/>
                <a:gd name="connsiteX2" fmla="*/ 524498 w 3582658"/>
                <a:gd name="connsiteY2" fmla="*/ 162576 h 3078496"/>
                <a:gd name="connsiteX3" fmla="*/ 473698 w 3582658"/>
                <a:gd name="connsiteY3" fmla="*/ 182896 h 3078496"/>
                <a:gd name="connsiteX4" fmla="*/ 392418 w 3582658"/>
                <a:gd name="connsiteY4" fmla="*/ 721376 h 3078496"/>
                <a:gd name="connsiteX5" fmla="*/ 382258 w 3582658"/>
                <a:gd name="connsiteY5" fmla="*/ 751856 h 3078496"/>
                <a:gd name="connsiteX6" fmla="*/ 372098 w 3582658"/>
                <a:gd name="connsiteY6" fmla="*/ 792496 h 3078496"/>
                <a:gd name="connsiteX7" fmla="*/ 341618 w 3582658"/>
                <a:gd name="connsiteY7" fmla="*/ 833136 h 3078496"/>
                <a:gd name="connsiteX8" fmla="*/ 311138 w 3582658"/>
                <a:gd name="connsiteY8" fmla="*/ 894096 h 3078496"/>
                <a:gd name="connsiteX9" fmla="*/ 270498 w 3582658"/>
                <a:gd name="connsiteY9" fmla="*/ 934736 h 3078496"/>
                <a:gd name="connsiteX10" fmla="*/ 229858 w 3582658"/>
                <a:gd name="connsiteY10" fmla="*/ 995696 h 3078496"/>
                <a:gd name="connsiteX11" fmla="*/ 189218 w 3582658"/>
                <a:gd name="connsiteY11" fmla="*/ 1026176 h 3078496"/>
                <a:gd name="connsiteX12" fmla="*/ 118098 w 3582658"/>
                <a:gd name="connsiteY12" fmla="*/ 1076976 h 3078496"/>
                <a:gd name="connsiteX13" fmla="*/ 87618 w 3582658"/>
                <a:gd name="connsiteY13" fmla="*/ 1107456 h 3078496"/>
                <a:gd name="connsiteX14" fmla="*/ 36818 w 3582658"/>
                <a:gd name="connsiteY14" fmla="*/ 1127776 h 3078496"/>
                <a:gd name="connsiteX15" fmla="*/ 6338 w 3582658"/>
                <a:gd name="connsiteY15" fmla="*/ 1219216 h 3078496"/>
                <a:gd name="connsiteX16" fmla="*/ 16498 w 3582658"/>
                <a:gd name="connsiteY16" fmla="*/ 1290336 h 3078496"/>
                <a:gd name="connsiteX17" fmla="*/ 46978 w 3582658"/>
                <a:gd name="connsiteY17" fmla="*/ 1341136 h 3078496"/>
                <a:gd name="connsiteX18" fmla="*/ 77458 w 3582658"/>
                <a:gd name="connsiteY18" fmla="*/ 1402096 h 3078496"/>
                <a:gd name="connsiteX19" fmla="*/ 107938 w 3582658"/>
                <a:gd name="connsiteY19" fmla="*/ 1452896 h 3078496"/>
                <a:gd name="connsiteX20" fmla="*/ 1451192 w 3582658"/>
                <a:gd name="connsiteY20" fmla="*/ 1300147 h 3078496"/>
                <a:gd name="connsiteX21" fmla="*/ 300978 w 3582658"/>
                <a:gd name="connsiteY21" fmla="*/ 2184416 h 3078496"/>
                <a:gd name="connsiteX22" fmla="*/ 311138 w 3582658"/>
                <a:gd name="connsiteY22" fmla="*/ 2225056 h 3078496"/>
                <a:gd name="connsiteX23" fmla="*/ 321298 w 3582658"/>
                <a:gd name="connsiteY23" fmla="*/ 2255536 h 3078496"/>
                <a:gd name="connsiteX24" fmla="*/ 321298 w 3582658"/>
                <a:gd name="connsiteY24" fmla="*/ 2468896 h 3078496"/>
                <a:gd name="connsiteX25" fmla="*/ 311138 w 3582658"/>
                <a:gd name="connsiteY25" fmla="*/ 2499376 h 3078496"/>
                <a:gd name="connsiteX26" fmla="*/ 250178 w 3582658"/>
                <a:gd name="connsiteY26" fmla="*/ 2570496 h 3078496"/>
                <a:gd name="connsiteX27" fmla="*/ 250178 w 3582658"/>
                <a:gd name="connsiteY27" fmla="*/ 2763536 h 3078496"/>
                <a:gd name="connsiteX28" fmla="*/ 361938 w 3582658"/>
                <a:gd name="connsiteY28" fmla="*/ 2865136 h 3078496"/>
                <a:gd name="connsiteX29" fmla="*/ 402578 w 3582658"/>
                <a:gd name="connsiteY29" fmla="*/ 2895616 h 3078496"/>
                <a:gd name="connsiteX30" fmla="*/ 453378 w 3582658"/>
                <a:gd name="connsiteY30" fmla="*/ 2915936 h 3078496"/>
                <a:gd name="connsiteX31" fmla="*/ 544818 w 3582658"/>
                <a:gd name="connsiteY31" fmla="*/ 2936256 h 3078496"/>
                <a:gd name="connsiteX32" fmla="*/ 768338 w 3582658"/>
                <a:gd name="connsiteY32" fmla="*/ 3007376 h 3078496"/>
                <a:gd name="connsiteX33" fmla="*/ 819138 w 3582658"/>
                <a:gd name="connsiteY33" fmla="*/ 3027696 h 3078496"/>
                <a:gd name="connsiteX34" fmla="*/ 859778 w 3582658"/>
                <a:gd name="connsiteY34" fmla="*/ 3037856 h 3078496"/>
                <a:gd name="connsiteX35" fmla="*/ 910578 w 3582658"/>
                <a:gd name="connsiteY35" fmla="*/ 3058176 h 3078496"/>
                <a:gd name="connsiteX36" fmla="*/ 961378 w 3582658"/>
                <a:gd name="connsiteY36" fmla="*/ 3068336 h 3078496"/>
                <a:gd name="connsiteX37" fmla="*/ 991858 w 3582658"/>
                <a:gd name="connsiteY37" fmla="*/ 3078496 h 3078496"/>
                <a:gd name="connsiteX38" fmla="*/ 1113778 w 3582658"/>
                <a:gd name="connsiteY38" fmla="*/ 3068336 h 3078496"/>
                <a:gd name="connsiteX39" fmla="*/ 1174738 w 3582658"/>
                <a:gd name="connsiteY39" fmla="*/ 3058176 h 3078496"/>
                <a:gd name="connsiteX40" fmla="*/ 1753858 w 3582658"/>
                <a:gd name="connsiteY40" fmla="*/ 3037856 h 3078496"/>
                <a:gd name="connsiteX41" fmla="*/ 1824978 w 3582658"/>
                <a:gd name="connsiteY41" fmla="*/ 2926096 h 3078496"/>
                <a:gd name="connsiteX42" fmla="*/ 1855458 w 3582658"/>
                <a:gd name="connsiteY42" fmla="*/ 2661936 h 3078496"/>
                <a:gd name="connsiteX43" fmla="*/ 1865618 w 3582658"/>
                <a:gd name="connsiteY43" fmla="*/ 2590816 h 3078496"/>
                <a:gd name="connsiteX44" fmla="*/ 1977378 w 3582658"/>
                <a:gd name="connsiteY44" fmla="*/ 2570496 h 3078496"/>
                <a:gd name="connsiteX45" fmla="*/ 2465058 w 3582658"/>
                <a:gd name="connsiteY45" fmla="*/ 2590816 h 3078496"/>
                <a:gd name="connsiteX46" fmla="*/ 2526018 w 3582658"/>
                <a:gd name="connsiteY46" fmla="*/ 2600976 h 3078496"/>
                <a:gd name="connsiteX47" fmla="*/ 2576818 w 3582658"/>
                <a:gd name="connsiteY47" fmla="*/ 2621296 h 3078496"/>
                <a:gd name="connsiteX48" fmla="*/ 2617458 w 3582658"/>
                <a:gd name="connsiteY48" fmla="*/ 2702576 h 3078496"/>
                <a:gd name="connsiteX49" fmla="*/ 2637778 w 3582658"/>
                <a:gd name="connsiteY49" fmla="*/ 2763536 h 3078496"/>
                <a:gd name="connsiteX50" fmla="*/ 2658098 w 3582658"/>
                <a:gd name="connsiteY50" fmla="*/ 2804176 h 3078496"/>
                <a:gd name="connsiteX51" fmla="*/ 2698738 w 3582658"/>
                <a:gd name="connsiteY51" fmla="*/ 2885456 h 3078496"/>
                <a:gd name="connsiteX52" fmla="*/ 2729218 w 3582658"/>
                <a:gd name="connsiteY52" fmla="*/ 2926096 h 3078496"/>
                <a:gd name="connsiteX53" fmla="*/ 2759698 w 3582658"/>
                <a:gd name="connsiteY53" fmla="*/ 2936256 h 3078496"/>
                <a:gd name="connsiteX54" fmla="*/ 2871458 w 3582658"/>
                <a:gd name="connsiteY54" fmla="*/ 2966736 h 3078496"/>
                <a:gd name="connsiteX55" fmla="*/ 3084818 w 3582658"/>
                <a:gd name="connsiteY55" fmla="*/ 2956576 h 3078496"/>
                <a:gd name="connsiteX56" fmla="*/ 3186418 w 3582658"/>
                <a:gd name="connsiteY56" fmla="*/ 2926096 h 3078496"/>
                <a:gd name="connsiteX57" fmla="*/ 3277858 w 3582658"/>
                <a:gd name="connsiteY57" fmla="*/ 2875296 h 3078496"/>
                <a:gd name="connsiteX58" fmla="*/ 3298178 w 3582658"/>
                <a:gd name="connsiteY58" fmla="*/ 2844816 h 3078496"/>
                <a:gd name="connsiteX59" fmla="*/ 3308338 w 3582658"/>
                <a:gd name="connsiteY59" fmla="*/ 2814336 h 3078496"/>
                <a:gd name="connsiteX60" fmla="*/ 3328658 w 3582658"/>
                <a:gd name="connsiteY60" fmla="*/ 2641616 h 3078496"/>
                <a:gd name="connsiteX61" fmla="*/ 3359138 w 3582658"/>
                <a:gd name="connsiteY61" fmla="*/ 2540016 h 3078496"/>
                <a:gd name="connsiteX62" fmla="*/ 3389618 w 3582658"/>
                <a:gd name="connsiteY62" fmla="*/ 2479056 h 3078496"/>
                <a:gd name="connsiteX63" fmla="*/ 3440418 w 3582658"/>
                <a:gd name="connsiteY63" fmla="*/ 2377456 h 3078496"/>
                <a:gd name="connsiteX64" fmla="*/ 3481058 w 3582658"/>
                <a:gd name="connsiteY64" fmla="*/ 2306336 h 3078496"/>
                <a:gd name="connsiteX65" fmla="*/ 3511538 w 3582658"/>
                <a:gd name="connsiteY65" fmla="*/ 2286016 h 3078496"/>
                <a:gd name="connsiteX66" fmla="*/ 3531858 w 3582658"/>
                <a:gd name="connsiteY66" fmla="*/ 2255536 h 3078496"/>
                <a:gd name="connsiteX67" fmla="*/ 3572498 w 3582658"/>
                <a:gd name="connsiteY67" fmla="*/ 2164096 h 3078496"/>
                <a:gd name="connsiteX68" fmla="*/ 3582658 w 3582658"/>
                <a:gd name="connsiteY68" fmla="*/ 2133616 h 3078496"/>
                <a:gd name="connsiteX69" fmla="*/ 3572498 w 3582658"/>
                <a:gd name="connsiteY69" fmla="*/ 1869456 h 3078496"/>
                <a:gd name="connsiteX70" fmla="*/ 3511538 w 3582658"/>
                <a:gd name="connsiteY70" fmla="*/ 1727216 h 3078496"/>
                <a:gd name="connsiteX71" fmla="*/ 3491218 w 3582658"/>
                <a:gd name="connsiteY71" fmla="*/ 1676416 h 3078496"/>
                <a:gd name="connsiteX72" fmla="*/ 3481058 w 3582658"/>
                <a:gd name="connsiteY72" fmla="*/ 1605296 h 3078496"/>
                <a:gd name="connsiteX73" fmla="*/ 3470898 w 3582658"/>
                <a:gd name="connsiteY73" fmla="*/ 1564656 h 3078496"/>
                <a:gd name="connsiteX74" fmla="*/ 3481058 w 3582658"/>
                <a:gd name="connsiteY74" fmla="*/ 1381776 h 3078496"/>
                <a:gd name="connsiteX75" fmla="*/ 3501378 w 3582658"/>
                <a:gd name="connsiteY75" fmla="*/ 1320816 h 3078496"/>
                <a:gd name="connsiteX76" fmla="*/ 3511538 w 3582658"/>
                <a:gd name="connsiteY76" fmla="*/ 1280176 h 3078496"/>
                <a:gd name="connsiteX77" fmla="*/ 3572498 w 3582658"/>
                <a:gd name="connsiteY77" fmla="*/ 1127776 h 3078496"/>
                <a:gd name="connsiteX78" fmla="*/ 3562338 w 3582658"/>
                <a:gd name="connsiteY78" fmla="*/ 1076976 h 3078496"/>
                <a:gd name="connsiteX79" fmla="*/ 3521698 w 3582658"/>
                <a:gd name="connsiteY79" fmla="*/ 1046496 h 3078496"/>
                <a:gd name="connsiteX80" fmla="*/ 3430258 w 3582658"/>
                <a:gd name="connsiteY80" fmla="*/ 1005856 h 3078496"/>
                <a:gd name="connsiteX81" fmla="*/ 3369298 w 3582658"/>
                <a:gd name="connsiteY81" fmla="*/ 944896 h 3078496"/>
                <a:gd name="connsiteX82" fmla="*/ 3318498 w 3582658"/>
                <a:gd name="connsiteY82" fmla="*/ 883936 h 3078496"/>
                <a:gd name="connsiteX83" fmla="*/ 3308338 w 3582658"/>
                <a:gd name="connsiteY83" fmla="*/ 843296 h 3078496"/>
                <a:gd name="connsiteX84" fmla="*/ 3359138 w 3582658"/>
                <a:gd name="connsiteY84" fmla="*/ 731536 h 3078496"/>
                <a:gd name="connsiteX85" fmla="*/ 3389618 w 3582658"/>
                <a:gd name="connsiteY85" fmla="*/ 650256 h 3078496"/>
                <a:gd name="connsiteX86" fmla="*/ 3369298 w 3582658"/>
                <a:gd name="connsiteY86" fmla="*/ 518176 h 3078496"/>
                <a:gd name="connsiteX87" fmla="*/ 3338818 w 3582658"/>
                <a:gd name="connsiteY87" fmla="*/ 487696 h 3078496"/>
                <a:gd name="connsiteX88" fmla="*/ 3308338 w 3582658"/>
                <a:gd name="connsiteY88" fmla="*/ 447056 h 3078496"/>
                <a:gd name="connsiteX89" fmla="*/ 3288018 w 3582658"/>
                <a:gd name="connsiteY89" fmla="*/ 355616 h 3078496"/>
                <a:gd name="connsiteX90" fmla="*/ 3277858 w 3582658"/>
                <a:gd name="connsiteY90" fmla="*/ 304816 h 3078496"/>
                <a:gd name="connsiteX91" fmla="*/ 3237218 w 3582658"/>
                <a:gd name="connsiteY91" fmla="*/ 223536 h 3078496"/>
                <a:gd name="connsiteX92" fmla="*/ 3196578 w 3582658"/>
                <a:gd name="connsiteY92" fmla="*/ 142256 h 3078496"/>
                <a:gd name="connsiteX93" fmla="*/ 3125458 w 3582658"/>
                <a:gd name="connsiteY93" fmla="*/ 81296 h 3078496"/>
                <a:gd name="connsiteX94" fmla="*/ 2932418 w 3582658"/>
                <a:gd name="connsiteY94" fmla="*/ 60976 h 3078496"/>
                <a:gd name="connsiteX95" fmla="*/ 2749538 w 3582658"/>
                <a:gd name="connsiteY95" fmla="*/ 71136 h 3078496"/>
                <a:gd name="connsiteX96" fmla="*/ 2627055 w 3582658"/>
                <a:gd name="connsiteY96" fmla="*/ 124634 h 3078496"/>
                <a:gd name="connsiteX97" fmla="*/ 2407920 w 3582658"/>
                <a:gd name="connsiteY97" fmla="*/ 110742 h 3078496"/>
                <a:gd name="connsiteX98" fmla="*/ 2314075 w 3582658"/>
                <a:gd name="connsiteY98" fmla="*/ 148037 h 3078496"/>
                <a:gd name="connsiteX99" fmla="*/ 2245388 w 3582658"/>
                <a:gd name="connsiteY99" fmla="*/ 173243 h 3078496"/>
                <a:gd name="connsiteX100" fmla="*/ 2139938 w 3582658"/>
                <a:gd name="connsiteY100" fmla="*/ 152416 h 3078496"/>
                <a:gd name="connsiteX101" fmla="*/ 2109458 w 3582658"/>
                <a:gd name="connsiteY101" fmla="*/ 182896 h 3078496"/>
                <a:gd name="connsiteX102" fmla="*/ 2018018 w 3582658"/>
                <a:gd name="connsiteY102" fmla="*/ 172736 h 3078496"/>
                <a:gd name="connsiteX103" fmla="*/ 1987538 w 3582658"/>
                <a:gd name="connsiteY103" fmla="*/ 162576 h 3078496"/>
                <a:gd name="connsiteX104" fmla="*/ 1845298 w 3582658"/>
                <a:gd name="connsiteY104" fmla="*/ 142256 h 3078496"/>
                <a:gd name="connsiteX105" fmla="*/ 1784338 w 3582658"/>
                <a:gd name="connsiteY105" fmla="*/ 121936 h 3078496"/>
                <a:gd name="connsiteX106" fmla="*/ 1723378 w 3582658"/>
                <a:gd name="connsiteY106" fmla="*/ 91456 h 3078496"/>
                <a:gd name="connsiteX107" fmla="*/ 1672578 w 3582658"/>
                <a:gd name="connsiteY107" fmla="*/ 60976 h 3078496"/>
                <a:gd name="connsiteX108" fmla="*/ 1581138 w 3582658"/>
                <a:gd name="connsiteY108" fmla="*/ 30496 h 3078496"/>
                <a:gd name="connsiteX109" fmla="*/ 1550658 w 3582658"/>
                <a:gd name="connsiteY109" fmla="*/ 10176 h 3078496"/>
                <a:gd name="connsiteX110" fmla="*/ 1327138 w 3582658"/>
                <a:gd name="connsiteY110" fmla="*/ 30496 h 3078496"/>
                <a:gd name="connsiteX111" fmla="*/ 1256018 w 3582658"/>
                <a:gd name="connsiteY111" fmla="*/ 60976 h 3078496"/>
                <a:gd name="connsiteX112" fmla="*/ 1225538 w 3582658"/>
                <a:gd name="connsiteY112" fmla="*/ 91456 h 3078496"/>
                <a:gd name="connsiteX113" fmla="*/ 1103618 w 3582658"/>
                <a:gd name="connsiteY113" fmla="*/ 121936 h 3078496"/>
                <a:gd name="connsiteX114" fmla="*/ 971538 w 3582658"/>
                <a:gd name="connsiteY114" fmla="*/ 101616 h 3078496"/>
                <a:gd name="connsiteX115" fmla="*/ 910578 w 3582658"/>
                <a:gd name="connsiteY115" fmla="*/ 81296 h 3078496"/>
                <a:gd name="connsiteX0" fmla="*/ 942958 w 3615038"/>
                <a:gd name="connsiteY0" fmla="*/ 81296 h 3078496"/>
                <a:gd name="connsiteX1" fmla="*/ 597518 w 3615038"/>
                <a:gd name="connsiteY1" fmla="*/ 152416 h 3078496"/>
                <a:gd name="connsiteX2" fmla="*/ 556878 w 3615038"/>
                <a:gd name="connsiteY2" fmla="*/ 162576 h 3078496"/>
                <a:gd name="connsiteX3" fmla="*/ 506078 w 3615038"/>
                <a:gd name="connsiteY3" fmla="*/ 182896 h 3078496"/>
                <a:gd name="connsiteX4" fmla="*/ 424798 w 3615038"/>
                <a:gd name="connsiteY4" fmla="*/ 721376 h 3078496"/>
                <a:gd name="connsiteX5" fmla="*/ 414638 w 3615038"/>
                <a:gd name="connsiteY5" fmla="*/ 751856 h 3078496"/>
                <a:gd name="connsiteX6" fmla="*/ 404478 w 3615038"/>
                <a:gd name="connsiteY6" fmla="*/ 792496 h 3078496"/>
                <a:gd name="connsiteX7" fmla="*/ 373998 w 3615038"/>
                <a:gd name="connsiteY7" fmla="*/ 833136 h 3078496"/>
                <a:gd name="connsiteX8" fmla="*/ 343518 w 3615038"/>
                <a:gd name="connsiteY8" fmla="*/ 894096 h 3078496"/>
                <a:gd name="connsiteX9" fmla="*/ 302878 w 3615038"/>
                <a:gd name="connsiteY9" fmla="*/ 934736 h 3078496"/>
                <a:gd name="connsiteX10" fmla="*/ 262238 w 3615038"/>
                <a:gd name="connsiteY10" fmla="*/ 995696 h 3078496"/>
                <a:gd name="connsiteX11" fmla="*/ 221598 w 3615038"/>
                <a:gd name="connsiteY11" fmla="*/ 1026176 h 3078496"/>
                <a:gd name="connsiteX12" fmla="*/ 150478 w 3615038"/>
                <a:gd name="connsiteY12" fmla="*/ 1076976 h 3078496"/>
                <a:gd name="connsiteX13" fmla="*/ 119998 w 3615038"/>
                <a:gd name="connsiteY13" fmla="*/ 1107456 h 3078496"/>
                <a:gd name="connsiteX14" fmla="*/ 69198 w 3615038"/>
                <a:gd name="connsiteY14" fmla="*/ 1127776 h 3078496"/>
                <a:gd name="connsiteX15" fmla="*/ 38718 w 3615038"/>
                <a:gd name="connsiteY15" fmla="*/ 1219216 h 3078496"/>
                <a:gd name="connsiteX16" fmla="*/ 48878 w 3615038"/>
                <a:gd name="connsiteY16" fmla="*/ 1290336 h 3078496"/>
                <a:gd name="connsiteX17" fmla="*/ 79358 w 3615038"/>
                <a:gd name="connsiteY17" fmla="*/ 1341136 h 3078496"/>
                <a:gd name="connsiteX18" fmla="*/ 109838 w 3615038"/>
                <a:gd name="connsiteY18" fmla="*/ 1402096 h 3078496"/>
                <a:gd name="connsiteX19" fmla="*/ 1483572 w 3615038"/>
                <a:gd name="connsiteY19" fmla="*/ 1300147 h 3078496"/>
                <a:gd name="connsiteX20" fmla="*/ 333358 w 3615038"/>
                <a:gd name="connsiteY20" fmla="*/ 2184416 h 3078496"/>
                <a:gd name="connsiteX21" fmla="*/ 343518 w 3615038"/>
                <a:gd name="connsiteY21" fmla="*/ 2225056 h 3078496"/>
                <a:gd name="connsiteX22" fmla="*/ 353678 w 3615038"/>
                <a:gd name="connsiteY22" fmla="*/ 2255536 h 3078496"/>
                <a:gd name="connsiteX23" fmla="*/ 353678 w 3615038"/>
                <a:gd name="connsiteY23" fmla="*/ 2468896 h 3078496"/>
                <a:gd name="connsiteX24" fmla="*/ 343518 w 3615038"/>
                <a:gd name="connsiteY24" fmla="*/ 2499376 h 3078496"/>
                <a:gd name="connsiteX25" fmla="*/ 282558 w 3615038"/>
                <a:gd name="connsiteY25" fmla="*/ 2570496 h 3078496"/>
                <a:gd name="connsiteX26" fmla="*/ 282558 w 3615038"/>
                <a:gd name="connsiteY26" fmla="*/ 2763536 h 3078496"/>
                <a:gd name="connsiteX27" fmla="*/ 394318 w 3615038"/>
                <a:gd name="connsiteY27" fmla="*/ 2865136 h 3078496"/>
                <a:gd name="connsiteX28" fmla="*/ 434958 w 3615038"/>
                <a:gd name="connsiteY28" fmla="*/ 2895616 h 3078496"/>
                <a:gd name="connsiteX29" fmla="*/ 485758 w 3615038"/>
                <a:gd name="connsiteY29" fmla="*/ 2915936 h 3078496"/>
                <a:gd name="connsiteX30" fmla="*/ 577198 w 3615038"/>
                <a:gd name="connsiteY30" fmla="*/ 2936256 h 3078496"/>
                <a:gd name="connsiteX31" fmla="*/ 800718 w 3615038"/>
                <a:gd name="connsiteY31" fmla="*/ 3007376 h 3078496"/>
                <a:gd name="connsiteX32" fmla="*/ 851518 w 3615038"/>
                <a:gd name="connsiteY32" fmla="*/ 3027696 h 3078496"/>
                <a:gd name="connsiteX33" fmla="*/ 892158 w 3615038"/>
                <a:gd name="connsiteY33" fmla="*/ 3037856 h 3078496"/>
                <a:gd name="connsiteX34" fmla="*/ 942958 w 3615038"/>
                <a:gd name="connsiteY34" fmla="*/ 3058176 h 3078496"/>
                <a:gd name="connsiteX35" fmla="*/ 993758 w 3615038"/>
                <a:gd name="connsiteY35" fmla="*/ 3068336 h 3078496"/>
                <a:gd name="connsiteX36" fmla="*/ 1024238 w 3615038"/>
                <a:gd name="connsiteY36" fmla="*/ 3078496 h 3078496"/>
                <a:gd name="connsiteX37" fmla="*/ 1146158 w 3615038"/>
                <a:gd name="connsiteY37" fmla="*/ 3068336 h 3078496"/>
                <a:gd name="connsiteX38" fmla="*/ 1207118 w 3615038"/>
                <a:gd name="connsiteY38" fmla="*/ 3058176 h 3078496"/>
                <a:gd name="connsiteX39" fmla="*/ 1786238 w 3615038"/>
                <a:gd name="connsiteY39" fmla="*/ 3037856 h 3078496"/>
                <a:gd name="connsiteX40" fmla="*/ 1857358 w 3615038"/>
                <a:gd name="connsiteY40" fmla="*/ 2926096 h 3078496"/>
                <a:gd name="connsiteX41" fmla="*/ 1887838 w 3615038"/>
                <a:gd name="connsiteY41" fmla="*/ 2661936 h 3078496"/>
                <a:gd name="connsiteX42" fmla="*/ 1897998 w 3615038"/>
                <a:gd name="connsiteY42" fmla="*/ 2590816 h 3078496"/>
                <a:gd name="connsiteX43" fmla="*/ 2009758 w 3615038"/>
                <a:gd name="connsiteY43" fmla="*/ 2570496 h 3078496"/>
                <a:gd name="connsiteX44" fmla="*/ 2497438 w 3615038"/>
                <a:gd name="connsiteY44" fmla="*/ 2590816 h 3078496"/>
                <a:gd name="connsiteX45" fmla="*/ 2558398 w 3615038"/>
                <a:gd name="connsiteY45" fmla="*/ 2600976 h 3078496"/>
                <a:gd name="connsiteX46" fmla="*/ 2609198 w 3615038"/>
                <a:gd name="connsiteY46" fmla="*/ 2621296 h 3078496"/>
                <a:gd name="connsiteX47" fmla="*/ 2649838 w 3615038"/>
                <a:gd name="connsiteY47" fmla="*/ 2702576 h 3078496"/>
                <a:gd name="connsiteX48" fmla="*/ 2670158 w 3615038"/>
                <a:gd name="connsiteY48" fmla="*/ 2763536 h 3078496"/>
                <a:gd name="connsiteX49" fmla="*/ 2690478 w 3615038"/>
                <a:gd name="connsiteY49" fmla="*/ 2804176 h 3078496"/>
                <a:gd name="connsiteX50" fmla="*/ 2731118 w 3615038"/>
                <a:gd name="connsiteY50" fmla="*/ 2885456 h 3078496"/>
                <a:gd name="connsiteX51" fmla="*/ 2761598 w 3615038"/>
                <a:gd name="connsiteY51" fmla="*/ 2926096 h 3078496"/>
                <a:gd name="connsiteX52" fmla="*/ 2792078 w 3615038"/>
                <a:gd name="connsiteY52" fmla="*/ 2936256 h 3078496"/>
                <a:gd name="connsiteX53" fmla="*/ 2903838 w 3615038"/>
                <a:gd name="connsiteY53" fmla="*/ 2966736 h 3078496"/>
                <a:gd name="connsiteX54" fmla="*/ 3117198 w 3615038"/>
                <a:gd name="connsiteY54" fmla="*/ 2956576 h 3078496"/>
                <a:gd name="connsiteX55" fmla="*/ 3218798 w 3615038"/>
                <a:gd name="connsiteY55" fmla="*/ 2926096 h 3078496"/>
                <a:gd name="connsiteX56" fmla="*/ 3310238 w 3615038"/>
                <a:gd name="connsiteY56" fmla="*/ 2875296 h 3078496"/>
                <a:gd name="connsiteX57" fmla="*/ 3330558 w 3615038"/>
                <a:gd name="connsiteY57" fmla="*/ 2844816 h 3078496"/>
                <a:gd name="connsiteX58" fmla="*/ 3340718 w 3615038"/>
                <a:gd name="connsiteY58" fmla="*/ 2814336 h 3078496"/>
                <a:gd name="connsiteX59" fmla="*/ 3361038 w 3615038"/>
                <a:gd name="connsiteY59" fmla="*/ 2641616 h 3078496"/>
                <a:gd name="connsiteX60" fmla="*/ 3391518 w 3615038"/>
                <a:gd name="connsiteY60" fmla="*/ 2540016 h 3078496"/>
                <a:gd name="connsiteX61" fmla="*/ 3421998 w 3615038"/>
                <a:gd name="connsiteY61" fmla="*/ 2479056 h 3078496"/>
                <a:gd name="connsiteX62" fmla="*/ 3472798 w 3615038"/>
                <a:gd name="connsiteY62" fmla="*/ 2377456 h 3078496"/>
                <a:gd name="connsiteX63" fmla="*/ 3513438 w 3615038"/>
                <a:gd name="connsiteY63" fmla="*/ 2306336 h 3078496"/>
                <a:gd name="connsiteX64" fmla="*/ 3543918 w 3615038"/>
                <a:gd name="connsiteY64" fmla="*/ 2286016 h 3078496"/>
                <a:gd name="connsiteX65" fmla="*/ 3564238 w 3615038"/>
                <a:gd name="connsiteY65" fmla="*/ 2255536 h 3078496"/>
                <a:gd name="connsiteX66" fmla="*/ 3604878 w 3615038"/>
                <a:gd name="connsiteY66" fmla="*/ 2164096 h 3078496"/>
                <a:gd name="connsiteX67" fmla="*/ 3615038 w 3615038"/>
                <a:gd name="connsiteY67" fmla="*/ 2133616 h 3078496"/>
                <a:gd name="connsiteX68" fmla="*/ 3604878 w 3615038"/>
                <a:gd name="connsiteY68" fmla="*/ 1869456 h 3078496"/>
                <a:gd name="connsiteX69" fmla="*/ 3543918 w 3615038"/>
                <a:gd name="connsiteY69" fmla="*/ 1727216 h 3078496"/>
                <a:gd name="connsiteX70" fmla="*/ 3523598 w 3615038"/>
                <a:gd name="connsiteY70" fmla="*/ 1676416 h 3078496"/>
                <a:gd name="connsiteX71" fmla="*/ 3513438 w 3615038"/>
                <a:gd name="connsiteY71" fmla="*/ 1605296 h 3078496"/>
                <a:gd name="connsiteX72" fmla="*/ 3503278 w 3615038"/>
                <a:gd name="connsiteY72" fmla="*/ 1564656 h 3078496"/>
                <a:gd name="connsiteX73" fmla="*/ 3513438 w 3615038"/>
                <a:gd name="connsiteY73" fmla="*/ 1381776 h 3078496"/>
                <a:gd name="connsiteX74" fmla="*/ 3533758 w 3615038"/>
                <a:gd name="connsiteY74" fmla="*/ 1320816 h 3078496"/>
                <a:gd name="connsiteX75" fmla="*/ 3543918 w 3615038"/>
                <a:gd name="connsiteY75" fmla="*/ 1280176 h 3078496"/>
                <a:gd name="connsiteX76" fmla="*/ 3604878 w 3615038"/>
                <a:gd name="connsiteY76" fmla="*/ 1127776 h 3078496"/>
                <a:gd name="connsiteX77" fmla="*/ 3594718 w 3615038"/>
                <a:gd name="connsiteY77" fmla="*/ 1076976 h 3078496"/>
                <a:gd name="connsiteX78" fmla="*/ 3554078 w 3615038"/>
                <a:gd name="connsiteY78" fmla="*/ 1046496 h 3078496"/>
                <a:gd name="connsiteX79" fmla="*/ 3462638 w 3615038"/>
                <a:gd name="connsiteY79" fmla="*/ 1005856 h 3078496"/>
                <a:gd name="connsiteX80" fmla="*/ 3401678 w 3615038"/>
                <a:gd name="connsiteY80" fmla="*/ 944896 h 3078496"/>
                <a:gd name="connsiteX81" fmla="*/ 3350878 w 3615038"/>
                <a:gd name="connsiteY81" fmla="*/ 883936 h 3078496"/>
                <a:gd name="connsiteX82" fmla="*/ 3340718 w 3615038"/>
                <a:gd name="connsiteY82" fmla="*/ 843296 h 3078496"/>
                <a:gd name="connsiteX83" fmla="*/ 3391518 w 3615038"/>
                <a:gd name="connsiteY83" fmla="*/ 731536 h 3078496"/>
                <a:gd name="connsiteX84" fmla="*/ 3421998 w 3615038"/>
                <a:gd name="connsiteY84" fmla="*/ 650256 h 3078496"/>
                <a:gd name="connsiteX85" fmla="*/ 3401678 w 3615038"/>
                <a:gd name="connsiteY85" fmla="*/ 518176 h 3078496"/>
                <a:gd name="connsiteX86" fmla="*/ 3371198 w 3615038"/>
                <a:gd name="connsiteY86" fmla="*/ 487696 h 3078496"/>
                <a:gd name="connsiteX87" fmla="*/ 3340718 w 3615038"/>
                <a:gd name="connsiteY87" fmla="*/ 447056 h 3078496"/>
                <a:gd name="connsiteX88" fmla="*/ 3320398 w 3615038"/>
                <a:gd name="connsiteY88" fmla="*/ 355616 h 3078496"/>
                <a:gd name="connsiteX89" fmla="*/ 3310238 w 3615038"/>
                <a:gd name="connsiteY89" fmla="*/ 304816 h 3078496"/>
                <a:gd name="connsiteX90" fmla="*/ 3269598 w 3615038"/>
                <a:gd name="connsiteY90" fmla="*/ 223536 h 3078496"/>
                <a:gd name="connsiteX91" fmla="*/ 3228958 w 3615038"/>
                <a:gd name="connsiteY91" fmla="*/ 142256 h 3078496"/>
                <a:gd name="connsiteX92" fmla="*/ 3157838 w 3615038"/>
                <a:gd name="connsiteY92" fmla="*/ 81296 h 3078496"/>
                <a:gd name="connsiteX93" fmla="*/ 2964798 w 3615038"/>
                <a:gd name="connsiteY93" fmla="*/ 60976 h 3078496"/>
                <a:gd name="connsiteX94" fmla="*/ 2781918 w 3615038"/>
                <a:gd name="connsiteY94" fmla="*/ 71136 h 3078496"/>
                <a:gd name="connsiteX95" fmla="*/ 2659435 w 3615038"/>
                <a:gd name="connsiteY95" fmla="*/ 124634 h 3078496"/>
                <a:gd name="connsiteX96" fmla="*/ 2440300 w 3615038"/>
                <a:gd name="connsiteY96" fmla="*/ 110742 h 3078496"/>
                <a:gd name="connsiteX97" fmla="*/ 2346455 w 3615038"/>
                <a:gd name="connsiteY97" fmla="*/ 148037 h 3078496"/>
                <a:gd name="connsiteX98" fmla="*/ 2277768 w 3615038"/>
                <a:gd name="connsiteY98" fmla="*/ 173243 h 3078496"/>
                <a:gd name="connsiteX99" fmla="*/ 2172318 w 3615038"/>
                <a:gd name="connsiteY99" fmla="*/ 152416 h 3078496"/>
                <a:gd name="connsiteX100" fmla="*/ 2141838 w 3615038"/>
                <a:gd name="connsiteY100" fmla="*/ 182896 h 3078496"/>
                <a:gd name="connsiteX101" fmla="*/ 2050398 w 3615038"/>
                <a:gd name="connsiteY101" fmla="*/ 172736 h 3078496"/>
                <a:gd name="connsiteX102" fmla="*/ 2019918 w 3615038"/>
                <a:gd name="connsiteY102" fmla="*/ 162576 h 3078496"/>
                <a:gd name="connsiteX103" fmla="*/ 1877678 w 3615038"/>
                <a:gd name="connsiteY103" fmla="*/ 142256 h 3078496"/>
                <a:gd name="connsiteX104" fmla="*/ 1816718 w 3615038"/>
                <a:gd name="connsiteY104" fmla="*/ 121936 h 3078496"/>
                <a:gd name="connsiteX105" fmla="*/ 1755758 w 3615038"/>
                <a:gd name="connsiteY105" fmla="*/ 91456 h 3078496"/>
                <a:gd name="connsiteX106" fmla="*/ 1704958 w 3615038"/>
                <a:gd name="connsiteY106" fmla="*/ 60976 h 3078496"/>
                <a:gd name="connsiteX107" fmla="*/ 1613518 w 3615038"/>
                <a:gd name="connsiteY107" fmla="*/ 30496 h 3078496"/>
                <a:gd name="connsiteX108" fmla="*/ 1583038 w 3615038"/>
                <a:gd name="connsiteY108" fmla="*/ 10176 h 3078496"/>
                <a:gd name="connsiteX109" fmla="*/ 1359518 w 3615038"/>
                <a:gd name="connsiteY109" fmla="*/ 30496 h 3078496"/>
                <a:gd name="connsiteX110" fmla="*/ 1288398 w 3615038"/>
                <a:gd name="connsiteY110" fmla="*/ 60976 h 3078496"/>
                <a:gd name="connsiteX111" fmla="*/ 1257918 w 3615038"/>
                <a:gd name="connsiteY111" fmla="*/ 91456 h 3078496"/>
                <a:gd name="connsiteX112" fmla="*/ 1135998 w 3615038"/>
                <a:gd name="connsiteY112" fmla="*/ 121936 h 3078496"/>
                <a:gd name="connsiteX113" fmla="*/ 1003918 w 3615038"/>
                <a:gd name="connsiteY113" fmla="*/ 101616 h 3078496"/>
                <a:gd name="connsiteX114" fmla="*/ 942958 w 3615038"/>
                <a:gd name="connsiteY114" fmla="*/ 81296 h 3078496"/>
                <a:gd name="connsiteX0" fmla="*/ 976830 w 3648910"/>
                <a:gd name="connsiteY0" fmla="*/ 81296 h 3078496"/>
                <a:gd name="connsiteX1" fmla="*/ 631390 w 3648910"/>
                <a:gd name="connsiteY1" fmla="*/ 152416 h 3078496"/>
                <a:gd name="connsiteX2" fmla="*/ 590750 w 3648910"/>
                <a:gd name="connsiteY2" fmla="*/ 162576 h 3078496"/>
                <a:gd name="connsiteX3" fmla="*/ 539950 w 3648910"/>
                <a:gd name="connsiteY3" fmla="*/ 182896 h 3078496"/>
                <a:gd name="connsiteX4" fmla="*/ 458670 w 3648910"/>
                <a:gd name="connsiteY4" fmla="*/ 721376 h 3078496"/>
                <a:gd name="connsiteX5" fmla="*/ 448510 w 3648910"/>
                <a:gd name="connsiteY5" fmla="*/ 751856 h 3078496"/>
                <a:gd name="connsiteX6" fmla="*/ 438350 w 3648910"/>
                <a:gd name="connsiteY6" fmla="*/ 792496 h 3078496"/>
                <a:gd name="connsiteX7" fmla="*/ 407870 w 3648910"/>
                <a:gd name="connsiteY7" fmla="*/ 833136 h 3078496"/>
                <a:gd name="connsiteX8" fmla="*/ 377390 w 3648910"/>
                <a:gd name="connsiteY8" fmla="*/ 894096 h 3078496"/>
                <a:gd name="connsiteX9" fmla="*/ 336750 w 3648910"/>
                <a:gd name="connsiteY9" fmla="*/ 934736 h 3078496"/>
                <a:gd name="connsiteX10" fmla="*/ 296110 w 3648910"/>
                <a:gd name="connsiteY10" fmla="*/ 995696 h 3078496"/>
                <a:gd name="connsiteX11" fmla="*/ 255470 w 3648910"/>
                <a:gd name="connsiteY11" fmla="*/ 1026176 h 3078496"/>
                <a:gd name="connsiteX12" fmla="*/ 184350 w 3648910"/>
                <a:gd name="connsiteY12" fmla="*/ 1076976 h 3078496"/>
                <a:gd name="connsiteX13" fmla="*/ 153870 w 3648910"/>
                <a:gd name="connsiteY13" fmla="*/ 1107456 h 3078496"/>
                <a:gd name="connsiteX14" fmla="*/ 103070 w 3648910"/>
                <a:gd name="connsiteY14" fmla="*/ 1127776 h 3078496"/>
                <a:gd name="connsiteX15" fmla="*/ 72590 w 3648910"/>
                <a:gd name="connsiteY15" fmla="*/ 1219216 h 3078496"/>
                <a:gd name="connsiteX16" fmla="*/ 82750 w 3648910"/>
                <a:gd name="connsiteY16" fmla="*/ 1290336 h 3078496"/>
                <a:gd name="connsiteX17" fmla="*/ 113230 w 3648910"/>
                <a:gd name="connsiteY17" fmla="*/ 1341136 h 3078496"/>
                <a:gd name="connsiteX18" fmla="*/ 1517444 w 3648910"/>
                <a:gd name="connsiteY18" fmla="*/ 1300147 h 3078496"/>
                <a:gd name="connsiteX19" fmla="*/ 367230 w 3648910"/>
                <a:gd name="connsiteY19" fmla="*/ 2184416 h 3078496"/>
                <a:gd name="connsiteX20" fmla="*/ 377390 w 3648910"/>
                <a:gd name="connsiteY20" fmla="*/ 2225056 h 3078496"/>
                <a:gd name="connsiteX21" fmla="*/ 387550 w 3648910"/>
                <a:gd name="connsiteY21" fmla="*/ 2255536 h 3078496"/>
                <a:gd name="connsiteX22" fmla="*/ 387550 w 3648910"/>
                <a:gd name="connsiteY22" fmla="*/ 2468896 h 3078496"/>
                <a:gd name="connsiteX23" fmla="*/ 377390 w 3648910"/>
                <a:gd name="connsiteY23" fmla="*/ 2499376 h 3078496"/>
                <a:gd name="connsiteX24" fmla="*/ 316430 w 3648910"/>
                <a:gd name="connsiteY24" fmla="*/ 2570496 h 3078496"/>
                <a:gd name="connsiteX25" fmla="*/ 316430 w 3648910"/>
                <a:gd name="connsiteY25" fmla="*/ 2763536 h 3078496"/>
                <a:gd name="connsiteX26" fmla="*/ 428190 w 3648910"/>
                <a:gd name="connsiteY26" fmla="*/ 2865136 h 3078496"/>
                <a:gd name="connsiteX27" fmla="*/ 468830 w 3648910"/>
                <a:gd name="connsiteY27" fmla="*/ 2895616 h 3078496"/>
                <a:gd name="connsiteX28" fmla="*/ 519630 w 3648910"/>
                <a:gd name="connsiteY28" fmla="*/ 2915936 h 3078496"/>
                <a:gd name="connsiteX29" fmla="*/ 611070 w 3648910"/>
                <a:gd name="connsiteY29" fmla="*/ 2936256 h 3078496"/>
                <a:gd name="connsiteX30" fmla="*/ 834590 w 3648910"/>
                <a:gd name="connsiteY30" fmla="*/ 3007376 h 3078496"/>
                <a:gd name="connsiteX31" fmla="*/ 885390 w 3648910"/>
                <a:gd name="connsiteY31" fmla="*/ 3027696 h 3078496"/>
                <a:gd name="connsiteX32" fmla="*/ 926030 w 3648910"/>
                <a:gd name="connsiteY32" fmla="*/ 3037856 h 3078496"/>
                <a:gd name="connsiteX33" fmla="*/ 976830 w 3648910"/>
                <a:gd name="connsiteY33" fmla="*/ 3058176 h 3078496"/>
                <a:gd name="connsiteX34" fmla="*/ 1027630 w 3648910"/>
                <a:gd name="connsiteY34" fmla="*/ 3068336 h 3078496"/>
                <a:gd name="connsiteX35" fmla="*/ 1058110 w 3648910"/>
                <a:gd name="connsiteY35" fmla="*/ 3078496 h 3078496"/>
                <a:gd name="connsiteX36" fmla="*/ 1180030 w 3648910"/>
                <a:gd name="connsiteY36" fmla="*/ 3068336 h 3078496"/>
                <a:gd name="connsiteX37" fmla="*/ 1240990 w 3648910"/>
                <a:gd name="connsiteY37" fmla="*/ 3058176 h 3078496"/>
                <a:gd name="connsiteX38" fmla="*/ 1820110 w 3648910"/>
                <a:gd name="connsiteY38" fmla="*/ 3037856 h 3078496"/>
                <a:gd name="connsiteX39" fmla="*/ 1891230 w 3648910"/>
                <a:gd name="connsiteY39" fmla="*/ 2926096 h 3078496"/>
                <a:gd name="connsiteX40" fmla="*/ 1921710 w 3648910"/>
                <a:gd name="connsiteY40" fmla="*/ 2661936 h 3078496"/>
                <a:gd name="connsiteX41" fmla="*/ 1931870 w 3648910"/>
                <a:gd name="connsiteY41" fmla="*/ 2590816 h 3078496"/>
                <a:gd name="connsiteX42" fmla="*/ 2043630 w 3648910"/>
                <a:gd name="connsiteY42" fmla="*/ 2570496 h 3078496"/>
                <a:gd name="connsiteX43" fmla="*/ 2531310 w 3648910"/>
                <a:gd name="connsiteY43" fmla="*/ 2590816 h 3078496"/>
                <a:gd name="connsiteX44" fmla="*/ 2592270 w 3648910"/>
                <a:gd name="connsiteY44" fmla="*/ 2600976 h 3078496"/>
                <a:gd name="connsiteX45" fmla="*/ 2643070 w 3648910"/>
                <a:gd name="connsiteY45" fmla="*/ 2621296 h 3078496"/>
                <a:gd name="connsiteX46" fmla="*/ 2683710 w 3648910"/>
                <a:gd name="connsiteY46" fmla="*/ 2702576 h 3078496"/>
                <a:gd name="connsiteX47" fmla="*/ 2704030 w 3648910"/>
                <a:gd name="connsiteY47" fmla="*/ 2763536 h 3078496"/>
                <a:gd name="connsiteX48" fmla="*/ 2724350 w 3648910"/>
                <a:gd name="connsiteY48" fmla="*/ 2804176 h 3078496"/>
                <a:gd name="connsiteX49" fmla="*/ 2764990 w 3648910"/>
                <a:gd name="connsiteY49" fmla="*/ 2885456 h 3078496"/>
                <a:gd name="connsiteX50" fmla="*/ 2795470 w 3648910"/>
                <a:gd name="connsiteY50" fmla="*/ 2926096 h 3078496"/>
                <a:gd name="connsiteX51" fmla="*/ 2825950 w 3648910"/>
                <a:gd name="connsiteY51" fmla="*/ 2936256 h 3078496"/>
                <a:gd name="connsiteX52" fmla="*/ 2937710 w 3648910"/>
                <a:gd name="connsiteY52" fmla="*/ 2966736 h 3078496"/>
                <a:gd name="connsiteX53" fmla="*/ 3151070 w 3648910"/>
                <a:gd name="connsiteY53" fmla="*/ 2956576 h 3078496"/>
                <a:gd name="connsiteX54" fmla="*/ 3252670 w 3648910"/>
                <a:gd name="connsiteY54" fmla="*/ 2926096 h 3078496"/>
                <a:gd name="connsiteX55" fmla="*/ 3344110 w 3648910"/>
                <a:gd name="connsiteY55" fmla="*/ 2875296 h 3078496"/>
                <a:gd name="connsiteX56" fmla="*/ 3364430 w 3648910"/>
                <a:gd name="connsiteY56" fmla="*/ 2844816 h 3078496"/>
                <a:gd name="connsiteX57" fmla="*/ 3374590 w 3648910"/>
                <a:gd name="connsiteY57" fmla="*/ 2814336 h 3078496"/>
                <a:gd name="connsiteX58" fmla="*/ 3394910 w 3648910"/>
                <a:gd name="connsiteY58" fmla="*/ 2641616 h 3078496"/>
                <a:gd name="connsiteX59" fmla="*/ 3425390 w 3648910"/>
                <a:gd name="connsiteY59" fmla="*/ 2540016 h 3078496"/>
                <a:gd name="connsiteX60" fmla="*/ 3455870 w 3648910"/>
                <a:gd name="connsiteY60" fmla="*/ 2479056 h 3078496"/>
                <a:gd name="connsiteX61" fmla="*/ 3506670 w 3648910"/>
                <a:gd name="connsiteY61" fmla="*/ 2377456 h 3078496"/>
                <a:gd name="connsiteX62" fmla="*/ 3547310 w 3648910"/>
                <a:gd name="connsiteY62" fmla="*/ 2306336 h 3078496"/>
                <a:gd name="connsiteX63" fmla="*/ 3577790 w 3648910"/>
                <a:gd name="connsiteY63" fmla="*/ 2286016 h 3078496"/>
                <a:gd name="connsiteX64" fmla="*/ 3598110 w 3648910"/>
                <a:gd name="connsiteY64" fmla="*/ 2255536 h 3078496"/>
                <a:gd name="connsiteX65" fmla="*/ 3638750 w 3648910"/>
                <a:gd name="connsiteY65" fmla="*/ 2164096 h 3078496"/>
                <a:gd name="connsiteX66" fmla="*/ 3648910 w 3648910"/>
                <a:gd name="connsiteY66" fmla="*/ 2133616 h 3078496"/>
                <a:gd name="connsiteX67" fmla="*/ 3638750 w 3648910"/>
                <a:gd name="connsiteY67" fmla="*/ 1869456 h 3078496"/>
                <a:gd name="connsiteX68" fmla="*/ 3577790 w 3648910"/>
                <a:gd name="connsiteY68" fmla="*/ 1727216 h 3078496"/>
                <a:gd name="connsiteX69" fmla="*/ 3557470 w 3648910"/>
                <a:gd name="connsiteY69" fmla="*/ 1676416 h 3078496"/>
                <a:gd name="connsiteX70" fmla="*/ 3547310 w 3648910"/>
                <a:gd name="connsiteY70" fmla="*/ 1605296 h 3078496"/>
                <a:gd name="connsiteX71" fmla="*/ 3537150 w 3648910"/>
                <a:gd name="connsiteY71" fmla="*/ 1564656 h 3078496"/>
                <a:gd name="connsiteX72" fmla="*/ 3547310 w 3648910"/>
                <a:gd name="connsiteY72" fmla="*/ 1381776 h 3078496"/>
                <a:gd name="connsiteX73" fmla="*/ 3567630 w 3648910"/>
                <a:gd name="connsiteY73" fmla="*/ 1320816 h 3078496"/>
                <a:gd name="connsiteX74" fmla="*/ 3577790 w 3648910"/>
                <a:gd name="connsiteY74" fmla="*/ 1280176 h 3078496"/>
                <a:gd name="connsiteX75" fmla="*/ 3638750 w 3648910"/>
                <a:gd name="connsiteY75" fmla="*/ 1127776 h 3078496"/>
                <a:gd name="connsiteX76" fmla="*/ 3628590 w 3648910"/>
                <a:gd name="connsiteY76" fmla="*/ 1076976 h 3078496"/>
                <a:gd name="connsiteX77" fmla="*/ 3587950 w 3648910"/>
                <a:gd name="connsiteY77" fmla="*/ 1046496 h 3078496"/>
                <a:gd name="connsiteX78" fmla="*/ 3496510 w 3648910"/>
                <a:gd name="connsiteY78" fmla="*/ 1005856 h 3078496"/>
                <a:gd name="connsiteX79" fmla="*/ 3435550 w 3648910"/>
                <a:gd name="connsiteY79" fmla="*/ 944896 h 3078496"/>
                <a:gd name="connsiteX80" fmla="*/ 3384750 w 3648910"/>
                <a:gd name="connsiteY80" fmla="*/ 883936 h 3078496"/>
                <a:gd name="connsiteX81" fmla="*/ 3374590 w 3648910"/>
                <a:gd name="connsiteY81" fmla="*/ 843296 h 3078496"/>
                <a:gd name="connsiteX82" fmla="*/ 3425390 w 3648910"/>
                <a:gd name="connsiteY82" fmla="*/ 731536 h 3078496"/>
                <a:gd name="connsiteX83" fmla="*/ 3455870 w 3648910"/>
                <a:gd name="connsiteY83" fmla="*/ 650256 h 3078496"/>
                <a:gd name="connsiteX84" fmla="*/ 3435550 w 3648910"/>
                <a:gd name="connsiteY84" fmla="*/ 518176 h 3078496"/>
                <a:gd name="connsiteX85" fmla="*/ 3405070 w 3648910"/>
                <a:gd name="connsiteY85" fmla="*/ 487696 h 3078496"/>
                <a:gd name="connsiteX86" fmla="*/ 3374590 w 3648910"/>
                <a:gd name="connsiteY86" fmla="*/ 447056 h 3078496"/>
                <a:gd name="connsiteX87" fmla="*/ 3354270 w 3648910"/>
                <a:gd name="connsiteY87" fmla="*/ 355616 h 3078496"/>
                <a:gd name="connsiteX88" fmla="*/ 3344110 w 3648910"/>
                <a:gd name="connsiteY88" fmla="*/ 304816 h 3078496"/>
                <a:gd name="connsiteX89" fmla="*/ 3303470 w 3648910"/>
                <a:gd name="connsiteY89" fmla="*/ 223536 h 3078496"/>
                <a:gd name="connsiteX90" fmla="*/ 3262830 w 3648910"/>
                <a:gd name="connsiteY90" fmla="*/ 142256 h 3078496"/>
                <a:gd name="connsiteX91" fmla="*/ 3191710 w 3648910"/>
                <a:gd name="connsiteY91" fmla="*/ 81296 h 3078496"/>
                <a:gd name="connsiteX92" fmla="*/ 2998670 w 3648910"/>
                <a:gd name="connsiteY92" fmla="*/ 60976 h 3078496"/>
                <a:gd name="connsiteX93" fmla="*/ 2815790 w 3648910"/>
                <a:gd name="connsiteY93" fmla="*/ 71136 h 3078496"/>
                <a:gd name="connsiteX94" fmla="*/ 2693307 w 3648910"/>
                <a:gd name="connsiteY94" fmla="*/ 124634 h 3078496"/>
                <a:gd name="connsiteX95" fmla="*/ 2474172 w 3648910"/>
                <a:gd name="connsiteY95" fmla="*/ 110742 h 3078496"/>
                <a:gd name="connsiteX96" fmla="*/ 2380327 w 3648910"/>
                <a:gd name="connsiteY96" fmla="*/ 148037 h 3078496"/>
                <a:gd name="connsiteX97" fmla="*/ 2311640 w 3648910"/>
                <a:gd name="connsiteY97" fmla="*/ 173243 h 3078496"/>
                <a:gd name="connsiteX98" fmla="*/ 2206190 w 3648910"/>
                <a:gd name="connsiteY98" fmla="*/ 152416 h 3078496"/>
                <a:gd name="connsiteX99" fmla="*/ 2175710 w 3648910"/>
                <a:gd name="connsiteY99" fmla="*/ 182896 h 3078496"/>
                <a:gd name="connsiteX100" fmla="*/ 2084270 w 3648910"/>
                <a:gd name="connsiteY100" fmla="*/ 172736 h 3078496"/>
                <a:gd name="connsiteX101" fmla="*/ 2053790 w 3648910"/>
                <a:gd name="connsiteY101" fmla="*/ 162576 h 3078496"/>
                <a:gd name="connsiteX102" fmla="*/ 1911550 w 3648910"/>
                <a:gd name="connsiteY102" fmla="*/ 142256 h 3078496"/>
                <a:gd name="connsiteX103" fmla="*/ 1850590 w 3648910"/>
                <a:gd name="connsiteY103" fmla="*/ 121936 h 3078496"/>
                <a:gd name="connsiteX104" fmla="*/ 1789630 w 3648910"/>
                <a:gd name="connsiteY104" fmla="*/ 91456 h 3078496"/>
                <a:gd name="connsiteX105" fmla="*/ 1738830 w 3648910"/>
                <a:gd name="connsiteY105" fmla="*/ 60976 h 3078496"/>
                <a:gd name="connsiteX106" fmla="*/ 1647390 w 3648910"/>
                <a:gd name="connsiteY106" fmla="*/ 30496 h 3078496"/>
                <a:gd name="connsiteX107" fmla="*/ 1616910 w 3648910"/>
                <a:gd name="connsiteY107" fmla="*/ 10176 h 3078496"/>
                <a:gd name="connsiteX108" fmla="*/ 1393390 w 3648910"/>
                <a:gd name="connsiteY108" fmla="*/ 30496 h 3078496"/>
                <a:gd name="connsiteX109" fmla="*/ 1322270 w 3648910"/>
                <a:gd name="connsiteY109" fmla="*/ 60976 h 3078496"/>
                <a:gd name="connsiteX110" fmla="*/ 1291790 w 3648910"/>
                <a:gd name="connsiteY110" fmla="*/ 91456 h 3078496"/>
                <a:gd name="connsiteX111" fmla="*/ 1169870 w 3648910"/>
                <a:gd name="connsiteY111" fmla="*/ 121936 h 3078496"/>
                <a:gd name="connsiteX112" fmla="*/ 1037790 w 3648910"/>
                <a:gd name="connsiteY112" fmla="*/ 101616 h 3078496"/>
                <a:gd name="connsiteX113" fmla="*/ 976830 w 3648910"/>
                <a:gd name="connsiteY113" fmla="*/ 81296 h 3078496"/>
                <a:gd name="connsiteX0" fmla="*/ 1003024 w 3675104"/>
                <a:gd name="connsiteY0" fmla="*/ 81296 h 3078496"/>
                <a:gd name="connsiteX1" fmla="*/ 657584 w 3675104"/>
                <a:gd name="connsiteY1" fmla="*/ 152416 h 3078496"/>
                <a:gd name="connsiteX2" fmla="*/ 616944 w 3675104"/>
                <a:gd name="connsiteY2" fmla="*/ 162576 h 3078496"/>
                <a:gd name="connsiteX3" fmla="*/ 566144 w 3675104"/>
                <a:gd name="connsiteY3" fmla="*/ 182896 h 3078496"/>
                <a:gd name="connsiteX4" fmla="*/ 484864 w 3675104"/>
                <a:gd name="connsiteY4" fmla="*/ 721376 h 3078496"/>
                <a:gd name="connsiteX5" fmla="*/ 474704 w 3675104"/>
                <a:gd name="connsiteY5" fmla="*/ 751856 h 3078496"/>
                <a:gd name="connsiteX6" fmla="*/ 464544 w 3675104"/>
                <a:gd name="connsiteY6" fmla="*/ 792496 h 3078496"/>
                <a:gd name="connsiteX7" fmla="*/ 434064 w 3675104"/>
                <a:gd name="connsiteY7" fmla="*/ 833136 h 3078496"/>
                <a:gd name="connsiteX8" fmla="*/ 403584 w 3675104"/>
                <a:gd name="connsiteY8" fmla="*/ 894096 h 3078496"/>
                <a:gd name="connsiteX9" fmla="*/ 362944 w 3675104"/>
                <a:gd name="connsiteY9" fmla="*/ 934736 h 3078496"/>
                <a:gd name="connsiteX10" fmla="*/ 322304 w 3675104"/>
                <a:gd name="connsiteY10" fmla="*/ 995696 h 3078496"/>
                <a:gd name="connsiteX11" fmla="*/ 281664 w 3675104"/>
                <a:gd name="connsiteY11" fmla="*/ 1026176 h 3078496"/>
                <a:gd name="connsiteX12" fmla="*/ 210544 w 3675104"/>
                <a:gd name="connsiteY12" fmla="*/ 1076976 h 3078496"/>
                <a:gd name="connsiteX13" fmla="*/ 180064 w 3675104"/>
                <a:gd name="connsiteY13" fmla="*/ 1107456 h 3078496"/>
                <a:gd name="connsiteX14" fmla="*/ 129264 w 3675104"/>
                <a:gd name="connsiteY14" fmla="*/ 1127776 h 3078496"/>
                <a:gd name="connsiteX15" fmla="*/ 98784 w 3675104"/>
                <a:gd name="connsiteY15" fmla="*/ 1219216 h 3078496"/>
                <a:gd name="connsiteX16" fmla="*/ 108944 w 3675104"/>
                <a:gd name="connsiteY16" fmla="*/ 1290336 h 3078496"/>
                <a:gd name="connsiteX17" fmla="*/ 1543638 w 3675104"/>
                <a:gd name="connsiteY17" fmla="*/ 1300147 h 3078496"/>
                <a:gd name="connsiteX18" fmla="*/ 393424 w 3675104"/>
                <a:gd name="connsiteY18" fmla="*/ 2184416 h 3078496"/>
                <a:gd name="connsiteX19" fmla="*/ 403584 w 3675104"/>
                <a:gd name="connsiteY19" fmla="*/ 2225056 h 3078496"/>
                <a:gd name="connsiteX20" fmla="*/ 413744 w 3675104"/>
                <a:gd name="connsiteY20" fmla="*/ 2255536 h 3078496"/>
                <a:gd name="connsiteX21" fmla="*/ 413744 w 3675104"/>
                <a:gd name="connsiteY21" fmla="*/ 2468896 h 3078496"/>
                <a:gd name="connsiteX22" fmla="*/ 403584 w 3675104"/>
                <a:gd name="connsiteY22" fmla="*/ 2499376 h 3078496"/>
                <a:gd name="connsiteX23" fmla="*/ 342624 w 3675104"/>
                <a:gd name="connsiteY23" fmla="*/ 2570496 h 3078496"/>
                <a:gd name="connsiteX24" fmla="*/ 342624 w 3675104"/>
                <a:gd name="connsiteY24" fmla="*/ 2763536 h 3078496"/>
                <a:gd name="connsiteX25" fmla="*/ 454384 w 3675104"/>
                <a:gd name="connsiteY25" fmla="*/ 2865136 h 3078496"/>
                <a:gd name="connsiteX26" fmla="*/ 495024 w 3675104"/>
                <a:gd name="connsiteY26" fmla="*/ 2895616 h 3078496"/>
                <a:gd name="connsiteX27" fmla="*/ 545824 w 3675104"/>
                <a:gd name="connsiteY27" fmla="*/ 2915936 h 3078496"/>
                <a:gd name="connsiteX28" fmla="*/ 637264 w 3675104"/>
                <a:gd name="connsiteY28" fmla="*/ 2936256 h 3078496"/>
                <a:gd name="connsiteX29" fmla="*/ 860784 w 3675104"/>
                <a:gd name="connsiteY29" fmla="*/ 3007376 h 3078496"/>
                <a:gd name="connsiteX30" fmla="*/ 911584 w 3675104"/>
                <a:gd name="connsiteY30" fmla="*/ 3027696 h 3078496"/>
                <a:gd name="connsiteX31" fmla="*/ 952224 w 3675104"/>
                <a:gd name="connsiteY31" fmla="*/ 3037856 h 3078496"/>
                <a:gd name="connsiteX32" fmla="*/ 1003024 w 3675104"/>
                <a:gd name="connsiteY32" fmla="*/ 3058176 h 3078496"/>
                <a:gd name="connsiteX33" fmla="*/ 1053824 w 3675104"/>
                <a:gd name="connsiteY33" fmla="*/ 3068336 h 3078496"/>
                <a:gd name="connsiteX34" fmla="*/ 1084304 w 3675104"/>
                <a:gd name="connsiteY34" fmla="*/ 3078496 h 3078496"/>
                <a:gd name="connsiteX35" fmla="*/ 1206224 w 3675104"/>
                <a:gd name="connsiteY35" fmla="*/ 3068336 h 3078496"/>
                <a:gd name="connsiteX36" fmla="*/ 1267184 w 3675104"/>
                <a:gd name="connsiteY36" fmla="*/ 3058176 h 3078496"/>
                <a:gd name="connsiteX37" fmla="*/ 1846304 w 3675104"/>
                <a:gd name="connsiteY37" fmla="*/ 3037856 h 3078496"/>
                <a:gd name="connsiteX38" fmla="*/ 1917424 w 3675104"/>
                <a:gd name="connsiteY38" fmla="*/ 2926096 h 3078496"/>
                <a:gd name="connsiteX39" fmla="*/ 1947904 w 3675104"/>
                <a:gd name="connsiteY39" fmla="*/ 2661936 h 3078496"/>
                <a:gd name="connsiteX40" fmla="*/ 1958064 w 3675104"/>
                <a:gd name="connsiteY40" fmla="*/ 2590816 h 3078496"/>
                <a:gd name="connsiteX41" fmla="*/ 2069824 w 3675104"/>
                <a:gd name="connsiteY41" fmla="*/ 2570496 h 3078496"/>
                <a:gd name="connsiteX42" fmla="*/ 2557504 w 3675104"/>
                <a:gd name="connsiteY42" fmla="*/ 2590816 h 3078496"/>
                <a:gd name="connsiteX43" fmla="*/ 2618464 w 3675104"/>
                <a:gd name="connsiteY43" fmla="*/ 2600976 h 3078496"/>
                <a:gd name="connsiteX44" fmla="*/ 2669264 w 3675104"/>
                <a:gd name="connsiteY44" fmla="*/ 2621296 h 3078496"/>
                <a:gd name="connsiteX45" fmla="*/ 2709904 w 3675104"/>
                <a:gd name="connsiteY45" fmla="*/ 2702576 h 3078496"/>
                <a:gd name="connsiteX46" fmla="*/ 2730224 w 3675104"/>
                <a:gd name="connsiteY46" fmla="*/ 2763536 h 3078496"/>
                <a:gd name="connsiteX47" fmla="*/ 2750544 w 3675104"/>
                <a:gd name="connsiteY47" fmla="*/ 2804176 h 3078496"/>
                <a:gd name="connsiteX48" fmla="*/ 2791184 w 3675104"/>
                <a:gd name="connsiteY48" fmla="*/ 2885456 h 3078496"/>
                <a:gd name="connsiteX49" fmla="*/ 2821664 w 3675104"/>
                <a:gd name="connsiteY49" fmla="*/ 2926096 h 3078496"/>
                <a:gd name="connsiteX50" fmla="*/ 2852144 w 3675104"/>
                <a:gd name="connsiteY50" fmla="*/ 2936256 h 3078496"/>
                <a:gd name="connsiteX51" fmla="*/ 2963904 w 3675104"/>
                <a:gd name="connsiteY51" fmla="*/ 2966736 h 3078496"/>
                <a:gd name="connsiteX52" fmla="*/ 3177264 w 3675104"/>
                <a:gd name="connsiteY52" fmla="*/ 2956576 h 3078496"/>
                <a:gd name="connsiteX53" fmla="*/ 3278864 w 3675104"/>
                <a:gd name="connsiteY53" fmla="*/ 2926096 h 3078496"/>
                <a:gd name="connsiteX54" fmla="*/ 3370304 w 3675104"/>
                <a:gd name="connsiteY54" fmla="*/ 2875296 h 3078496"/>
                <a:gd name="connsiteX55" fmla="*/ 3390624 w 3675104"/>
                <a:gd name="connsiteY55" fmla="*/ 2844816 h 3078496"/>
                <a:gd name="connsiteX56" fmla="*/ 3400784 w 3675104"/>
                <a:gd name="connsiteY56" fmla="*/ 2814336 h 3078496"/>
                <a:gd name="connsiteX57" fmla="*/ 3421104 w 3675104"/>
                <a:gd name="connsiteY57" fmla="*/ 2641616 h 3078496"/>
                <a:gd name="connsiteX58" fmla="*/ 3451584 w 3675104"/>
                <a:gd name="connsiteY58" fmla="*/ 2540016 h 3078496"/>
                <a:gd name="connsiteX59" fmla="*/ 3482064 w 3675104"/>
                <a:gd name="connsiteY59" fmla="*/ 2479056 h 3078496"/>
                <a:gd name="connsiteX60" fmla="*/ 3532864 w 3675104"/>
                <a:gd name="connsiteY60" fmla="*/ 2377456 h 3078496"/>
                <a:gd name="connsiteX61" fmla="*/ 3573504 w 3675104"/>
                <a:gd name="connsiteY61" fmla="*/ 2306336 h 3078496"/>
                <a:gd name="connsiteX62" fmla="*/ 3603984 w 3675104"/>
                <a:gd name="connsiteY62" fmla="*/ 2286016 h 3078496"/>
                <a:gd name="connsiteX63" fmla="*/ 3624304 w 3675104"/>
                <a:gd name="connsiteY63" fmla="*/ 2255536 h 3078496"/>
                <a:gd name="connsiteX64" fmla="*/ 3664944 w 3675104"/>
                <a:gd name="connsiteY64" fmla="*/ 2164096 h 3078496"/>
                <a:gd name="connsiteX65" fmla="*/ 3675104 w 3675104"/>
                <a:gd name="connsiteY65" fmla="*/ 2133616 h 3078496"/>
                <a:gd name="connsiteX66" fmla="*/ 3664944 w 3675104"/>
                <a:gd name="connsiteY66" fmla="*/ 1869456 h 3078496"/>
                <a:gd name="connsiteX67" fmla="*/ 3603984 w 3675104"/>
                <a:gd name="connsiteY67" fmla="*/ 1727216 h 3078496"/>
                <a:gd name="connsiteX68" fmla="*/ 3583664 w 3675104"/>
                <a:gd name="connsiteY68" fmla="*/ 1676416 h 3078496"/>
                <a:gd name="connsiteX69" fmla="*/ 3573504 w 3675104"/>
                <a:gd name="connsiteY69" fmla="*/ 1605296 h 3078496"/>
                <a:gd name="connsiteX70" fmla="*/ 3563344 w 3675104"/>
                <a:gd name="connsiteY70" fmla="*/ 1564656 h 3078496"/>
                <a:gd name="connsiteX71" fmla="*/ 3573504 w 3675104"/>
                <a:gd name="connsiteY71" fmla="*/ 1381776 h 3078496"/>
                <a:gd name="connsiteX72" fmla="*/ 3593824 w 3675104"/>
                <a:gd name="connsiteY72" fmla="*/ 1320816 h 3078496"/>
                <a:gd name="connsiteX73" fmla="*/ 3603984 w 3675104"/>
                <a:gd name="connsiteY73" fmla="*/ 1280176 h 3078496"/>
                <a:gd name="connsiteX74" fmla="*/ 3664944 w 3675104"/>
                <a:gd name="connsiteY74" fmla="*/ 1127776 h 3078496"/>
                <a:gd name="connsiteX75" fmla="*/ 3654784 w 3675104"/>
                <a:gd name="connsiteY75" fmla="*/ 1076976 h 3078496"/>
                <a:gd name="connsiteX76" fmla="*/ 3614144 w 3675104"/>
                <a:gd name="connsiteY76" fmla="*/ 1046496 h 3078496"/>
                <a:gd name="connsiteX77" fmla="*/ 3522704 w 3675104"/>
                <a:gd name="connsiteY77" fmla="*/ 1005856 h 3078496"/>
                <a:gd name="connsiteX78" fmla="*/ 3461744 w 3675104"/>
                <a:gd name="connsiteY78" fmla="*/ 944896 h 3078496"/>
                <a:gd name="connsiteX79" fmla="*/ 3410944 w 3675104"/>
                <a:gd name="connsiteY79" fmla="*/ 883936 h 3078496"/>
                <a:gd name="connsiteX80" fmla="*/ 3400784 w 3675104"/>
                <a:gd name="connsiteY80" fmla="*/ 843296 h 3078496"/>
                <a:gd name="connsiteX81" fmla="*/ 3451584 w 3675104"/>
                <a:gd name="connsiteY81" fmla="*/ 731536 h 3078496"/>
                <a:gd name="connsiteX82" fmla="*/ 3482064 w 3675104"/>
                <a:gd name="connsiteY82" fmla="*/ 650256 h 3078496"/>
                <a:gd name="connsiteX83" fmla="*/ 3461744 w 3675104"/>
                <a:gd name="connsiteY83" fmla="*/ 518176 h 3078496"/>
                <a:gd name="connsiteX84" fmla="*/ 3431264 w 3675104"/>
                <a:gd name="connsiteY84" fmla="*/ 487696 h 3078496"/>
                <a:gd name="connsiteX85" fmla="*/ 3400784 w 3675104"/>
                <a:gd name="connsiteY85" fmla="*/ 447056 h 3078496"/>
                <a:gd name="connsiteX86" fmla="*/ 3380464 w 3675104"/>
                <a:gd name="connsiteY86" fmla="*/ 355616 h 3078496"/>
                <a:gd name="connsiteX87" fmla="*/ 3370304 w 3675104"/>
                <a:gd name="connsiteY87" fmla="*/ 304816 h 3078496"/>
                <a:gd name="connsiteX88" fmla="*/ 3329664 w 3675104"/>
                <a:gd name="connsiteY88" fmla="*/ 223536 h 3078496"/>
                <a:gd name="connsiteX89" fmla="*/ 3289024 w 3675104"/>
                <a:gd name="connsiteY89" fmla="*/ 142256 h 3078496"/>
                <a:gd name="connsiteX90" fmla="*/ 3217904 w 3675104"/>
                <a:gd name="connsiteY90" fmla="*/ 81296 h 3078496"/>
                <a:gd name="connsiteX91" fmla="*/ 3024864 w 3675104"/>
                <a:gd name="connsiteY91" fmla="*/ 60976 h 3078496"/>
                <a:gd name="connsiteX92" fmla="*/ 2841984 w 3675104"/>
                <a:gd name="connsiteY92" fmla="*/ 71136 h 3078496"/>
                <a:gd name="connsiteX93" fmla="*/ 2719501 w 3675104"/>
                <a:gd name="connsiteY93" fmla="*/ 124634 h 3078496"/>
                <a:gd name="connsiteX94" fmla="*/ 2500366 w 3675104"/>
                <a:gd name="connsiteY94" fmla="*/ 110742 h 3078496"/>
                <a:gd name="connsiteX95" fmla="*/ 2406521 w 3675104"/>
                <a:gd name="connsiteY95" fmla="*/ 148037 h 3078496"/>
                <a:gd name="connsiteX96" fmla="*/ 2337834 w 3675104"/>
                <a:gd name="connsiteY96" fmla="*/ 173243 h 3078496"/>
                <a:gd name="connsiteX97" fmla="*/ 2232384 w 3675104"/>
                <a:gd name="connsiteY97" fmla="*/ 152416 h 3078496"/>
                <a:gd name="connsiteX98" fmla="*/ 2201904 w 3675104"/>
                <a:gd name="connsiteY98" fmla="*/ 182896 h 3078496"/>
                <a:gd name="connsiteX99" fmla="*/ 2110464 w 3675104"/>
                <a:gd name="connsiteY99" fmla="*/ 172736 h 3078496"/>
                <a:gd name="connsiteX100" fmla="*/ 2079984 w 3675104"/>
                <a:gd name="connsiteY100" fmla="*/ 162576 h 3078496"/>
                <a:gd name="connsiteX101" fmla="*/ 1937744 w 3675104"/>
                <a:gd name="connsiteY101" fmla="*/ 142256 h 3078496"/>
                <a:gd name="connsiteX102" fmla="*/ 1876784 w 3675104"/>
                <a:gd name="connsiteY102" fmla="*/ 121936 h 3078496"/>
                <a:gd name="connsiteX103" fmla="*/ 1815824 w 3675104"/>
                <a:gd name="connsiteY103" fmla="*/ 91456 h 3078496"/>
                <a:gd name="connsiteX104" fmla="*/ 1765024 w 3675104"/>
                <a:gd name="connsiteY104" fmla="*/ 60976 h 3078496"/>
                <a:gd name="connsiteX105" fmla="*/ 1673584 w 3675104"/>
                <a:gd name="connsiteY105" fmla="*/ 30496 h 3078496"/>
                <a:gd name="connsiteX106" fmla="*/ 1643104 w 3675104"/>
                <a:gd name="connsiteY106" fmla="*/ 10176 h 3078496"/>
                <a:gd name="connsiteX107" fmla="*/ 1419584 w 3675104"/>
                <a:gd name="connsiteY107" fmla="*/ 30496 h 3078496"/>
                <a:gd name="connsiteX108" fmla="*/ 1348464 w 3675104"/>
                <a:gd name="connsiteY108" fmla="*/ 60976 h 3078496"/>
                <a:gd name="connsiteX109" fmla="*/ 1317984 w 3675104"/>
                <a:gd name="connsiteY109" fmla="*/ 91456 h 3078496"/>
                <a:gd name="connsiteX110" fmla="*/ 1196064 w 3675104"/>
                <a:gd name="connsiteY110" fmla="*/ 121936 h 3078496"/>
                <a:gd name="connsiteX111" fmla="*/ 1063984 w 3675104"/>
                <a:gd name="connsiteY111" fmla="*/ 101616 h 3078496"/>
                <a:gd name="connsiteX112" fmla="*/ 1003024 w 3675104"/>
                <a:gd name="connsiteY112" fmla="*/ 81296 h 3078496"/>
                <a:gd name="connsiteX0" fmla="*/ 1003672 w 3675752"/>
                <a:gd name="connsiteY0" fmla="*/ 81296 h 3078496"/>
                <a:gd name="connsiteX1" fmla="*/ 658232 w 3675752"/>
                <a:gd name="connsiteY1" fmla="*/ 152416 h 3078496"/>
                <a:gd name="connsiteX2" fmla="*/ 617592 w 3675752"/>
                <a:gd name="connsiteY2" fmla="*/ 162576 h 3078496"/>
                <a:gd name="connsiteX3" fmla="*/ 566792 w 3675752"/>
                <a:gd name="connsiteY3" fmla="*/ 182896 h 3078496"/>
                <a:gd name="connsiteX4" fmla="*/ 485512 w 3675752"/>
                <a:gd name="connsiteY4" fmla="*/ 721376 h 3078496"/>
                <a:gd name="connsiteX5" fmla="*/ 475352 w 3675752"/>
                <a:gd name="connsiteY5" fmla="*/ 751856 h 3078496"/>
                <a:gd name="connsiteX6" fmla="*/ 465192 w 3675752"/>
                <a:gd name="connsiteY6" fmla="*/ 792496 h 3078496"/>
                <a:gd name="connsiteX7" fmla="*/ 434712 w 3675752"/>
                <a:gd name="connsiteY7" fmla="*/ 833136 h 3078496"/>
                <a:gd name="connsiteX8" fmla="*/ 404232 w 3675752"/>
                <a:gd name="connsiteY8" fmla="*/ 894096 h 3078496"/>
                <a:gd name="connsiteX9" fmla="*/ 363592 w 3675752"/>
                <a:gd name="connsiteY9" fmla="*/ 934736 h 3078496"/>
                <a:gd name="connsiteX10" fmla="*/ 322952 w 3675752"/>
                <a:gd name="connsiteY10" fmla="*/ 995696 h 3078496"/>
                <a:gd name="connsiteX11" fmla="*/ 282312 w 3675752"/>
                <a:gd name="connsiteY11" fmla="*/ 1026176 h 3078496"/>
                <a:gd name="connsiteX12" fmla="*/ 211192 w 3675752"/>
                <a:gd name="connsiteY12" fmla="*/ 1076976 h 3078496"/>
                <a:gd name="connsiteX13" fmla="*/ 180712 w 3675752"/>
                <a:gd name="connsiteY13" fmla="*/ 1107456 h 3078496"/>
                <a:gd name="connsiteX14" fmla="*/ 129912 w 3675752"/>
                <a:gd name="connsiteY14" fmla="*/ 1127776 h 3078496"/>
                <a:gd name="connsiteX15" fmla="*/ 99432 w 3675752"/>
                <a:gd name="connsiteY15" fmla="*/ 1219216 h 3078496"/>
                <a:gd name="connsiteX16" fmla="*/ 1544286 w 3675752"/>
                <a:gd name="connsiteY16" fmla="*/ 1300147 h 3078496"/>
                <a:gd name="connsiteX17" fmla="*/ 394072 w 3675752"/>
                <a:gd name="connsiteY17" fmla="*/ 2184416 h 3078496"/>
                <a:gd name="connsiteX18" fmla="*/ 404232 w 3675752"/>
                <a:gd name="connsiteY18" fmla="*/ 2225056 h 3078496"/>
                <a:gd name="connsiteX19" fmla="*/ 414392 w 3675752"/>
                <a:gd name="connsiteY19" fmla="*/ 2255536 h 3078496"/>
                <a:gd name="connsiteX20" fmla="*/ 414392 w 3675752"/>
                <a:gd name="connsiteY20" fmla="*/ 2468896 h 3078496"/>
                <a:gd name="connsiteX21" fmla="*/ 404232 w 3675752"/>
                <a:gd name="connsiteY21" fmla="*/ 2499376 h 3078496"/>
                <a:gd name="connsiteX22" fmla="*/ 343272 w 3675752"/>
                <a:gd name="connsiteY22" fmla="*/ 2570496 h 3078496"/>
                <a:gd name="connsiteX23" fmla="*/ 343272 w 3675752"/>
                <a:gd name="connsiteY23" fmla="*/ 2763536 h 3078496"/>
                <a:gd name="connsiteX24" fmla="*/ 455032 w 3675752"/>
                <a:gd name="connsiteY24" fmla="*/ 2865136 h 3078496"/>
                <a:gd name="connsiteX25" fmla="*/ 495672 w 3675752"/>
                <a:gd name="connsiteY25" fmla="*/ 2895616 h 3078496"/>
                <a:gd name="connsiteX26" fmla="*/ 546472 w 3675752"/>
                <a:gd name="connsiteY26" fmla="*/ 2915936 h 3078496"/>
                <a:gd name="connsiteX27" fmla="*/ 637912 w 3675752"/>
                <a:gd name="connsiteY27" fmla="*/ 2936256 h 3078496"/>
                <a:gd name="connsiteX28" fmla="*/ 861432 w 3675752"/>
                <a:gd name="connsiteY28" fmla="*/ 3007376 h 3078496"/>
                <a:gd name="connsiteX29" fmla="*/ 912232 w 3675752"/>
                <a:gd name="connsiteY29" fmla="*/ 3027696 h 3078496"/>
                <a:gd name="connsiteX30" fmla="*/ 952872 w 3675752"/>
                <a:gd name="connsiteY30" fmla="*/ 3037856 h 3078496"/>
                <a:gd name="connsiteX31" fmla="*/ 1003672 w 3675752"/>
                <a:gd name="connsiteY31" fmla="*/ 3058176 h 3078496"/>
                <a:gd name="connsiteX32" fmla="*/ 1054472 w 3675752"/>
                <a:gd name="connsiteY32" fmla="*/ 3068336 h 3078496"/>
                <a:gd name="connsiteX33" fmla="*/ 1084952 w 3675752"/>
                <a:gd name="connsiteY33" fmla="*/ 3078496 h 3078496"/>
                <a:gd name="connsiteX34" fmla="*/ 1206872 w 3675752"/>
                <a:gd name="connsiteY34" fmla="*/ 3068336 h 3078496"/>
                <a:gd name="connsiteX35" fmla="*/ 1267832 w 3675752"/>
                <a:gd name="connsiteY35" fmla="*/ 3058176 h 3078496"/>
                <a:gd name="connsiteX36" fmla="*/ 1846952 w 3675752"/>
                <a:gd name="connsiteY36" fmla="*/ 3037856 h 3078496"/>
                <a:gd name="connsiteX37" fmla="*/ 1918072 w 3675752"/>
                <a:gd name="connsiteY37" fmla="*/ 2926096 h 3078496"/>
                <a:gd name="connsiteX38" fmla="*/ 1948552 w 3675752"/>
                <a:gd name="connsiteY38" fmla="*/ 2661936 h 3078496"/>
                <a:gd name="connsiteX39" fmla="*/ 1958712 w 3675752"/>
                <a:gd name="connsiteY39" fmla="*/ 2590816 h 3078496"/>
                <a:gd name="connsiteX40" fmla="*/ 2070472 w 3675752"/>
                <a:gd name="connsiteY40" fmla="*/ 2570496 h 3078496"/>
                <a:gd name="connsiteX41" fmla="*/ 2558152 w 3675752"/>
                <a:gd name="connsiteY41" fmla="*/ 2590816 h 3078496"/>
                <a:gd name="connsiteX42" fmla="*/ 2619112 w 3675752"/>
                <a:gd name="connsiteY42" fmla="*/ 2600976 h 3078496"/>
                <a:gd name="connsiteX43" fmla="*/ 2669912 w 3675752"/>
                <a:gd name="connsiteY43" fmla="*/ 2621296 h 3078496"/>
                <a:gd name="connsiteX44" fmla="*/ 2710552 w 3675752"/>
                <a:gd name="connsiteY44" fmla="*/ 2702576 h 3078496"/>
                <a:gd name="connsiteX45" fmla="*/ 2730872 w 3675752"/>
                <a:gd name="connsiteY45" fmla="*/ 2763536 h 3078496"/>
                <a:gd name="connsiteX46" fmla="*/ 2751192 w 3675752"/>
                <a:gd name="connsiteY46" fmla="*/ 2804176 h 3078496"/>
                <a:gd name="connsiteX47" fmla="*/ 2791832 w 3675752"/>
                <a:gd name="connsiteY47" fmla="*/ 2885456 h 3078496"/>
                <a:gd name="connsiteX48" fmla="*/ 2822312 w 3675752"/>
                <a:gd name="connsiteY48" fmla="*/ 2926096 h 3078496"/>
                <a:gd name="connsiteX49" fmla="*/ 2852792 w 3675752"/>
                <a:gd name="connsiteY49" fmla="*/ 2936256 h 3078496"/>
                <a:gd name="connsiteX50" fmla="*/ 2964552 w 3675752"/>
                <a:gd name="connsiteY50" fmla="*/ 2966736 h 3078496"/>
                <a:gd name="connsiteX51" fmla="*/ 3177912 w 3675752"/>
                <a:gd name="connsiteY51" fmla="*/ 2956576 h 3078496"/>
                <a:gd name="connsiteX52" fmla="*/ 3279512 w 3675752"/>
                <a:gd name="connsiteY52" fmla="*/ 2926096 h 3078496"/>
                <a:gd name="connsiteX53" fmla="*/ 3370952 w 3675752"/>
                <a:gd name="connsiteY53" fmla="*/ 2875296 h 3078496"/>
                <a:gd name="connsiteX54" fmla="*/ 3391272 w 3675752"/>
                <a:gd name="connsiteY54" fmla="*/ 2844816 h 3078496"/>
                <a:gd name="connsiteX55" fmla="*/ 3401432 w 3675752"/>
                <a:gd name="connsiteY55" fmla="*/ 2814336 h 3078496"/>
                <a:gd name="connsiteX56" fmla="*/ 3421752 w 3675752"/>
                <a:gd name="connsiteY56" fmla="*/ 2641616 h 3078496"/>
                <a:gd name="connsiteX57" fmla="*/ 3452232 w 3675752"/>
                <a:gd name="connsiteY57" fmla="*/ 2540016 h 3078496"/>
                <a:gd name="connsiteX58" fmla="*/ 3482712 w 3675752"/>
                <a:gd name="connsiteY58" fmla="*/ 2479056 h 3078496"/>
                <a:gd name="connsiteX59" fmla="*/ 3533512 w 3675752"/>
                <a:gd name="connsiteY59" fmla="*/ 2377456 h 3078496"/>
                <a:gd name="connsiteX60" fmla="*/ 3574152 w 3675752"/>
                <a:gd name="connsiteY60" fmla="*/ 2306336 h 3078496"/>
                <a:gd name="connsiteX61" fmla="*/ 3604632 w 3675752"/>
                <a:gd name="connsiteY61" fmla="*/ 2286016 h 3078496"/>
                <a:gd name="connsiteX62" fmla="*/ 3624952 w 3675752"/>
                <a:gd name="connsiteY62" fmla="*/ 2255536 h 3078496"/>
                <a:gd name="connsiteX63" fmla="*/ 3665592 w 3675752"/>
                <a:gd name="connsiteY63" fmla="*/ 2164096 h 3078496"/>
                <a:gd name="connsiteX64" fmla="*/ 3675752 w 3675752"/>
                <a:gd name="connsiteY64" fmla="*/ 2133616 h 3078496"/>
                <a:gd name="connsiteX65" fmla="*/ 3665592 w 3675752"/>
                <a:gd name="connsiteY65" fmla="*/ 1869456 h 3078496"/>
                <a:gd name="connsiteX66" fmla="*/ 3604632 w 3675752"/>
                <a:gd name="connsiteY66" fmla="*/ 1727216 h 3078496"/>
                <a:gd name="connsiteX67" fmla="*/ 3584312 w 3675752"/>
                <a:gd name="connsiteY67" fmla="*/ 1676416 h 3078496"/>
                <a:gd name="connsiteX68" fmla="*/ 3574152 w 3675752"/>
                <a:gd name="connsiteY68" fmla="*/ 1605296 h 3078496"/>
                <a:gd name="connsiteX69" fmla="*/ 3563992 w 3675752"/>
                <a:gd name="connsiteY69" fmla="*/ 1564656 h 3078496"/>
                <a:gd name="connsiteX70" fmla="*/ 3574152 w 3675752"/>
                <a:gd name="connsiteY70" fmla="*/ 1381776 h 3078496"/>
                <a:gd name="connsiteX71" fmla="*/ 3594472 w 3675752"/>
                <a:gd name="connsiteY71" fmla="*/ 1320816 h 3078496"/>
                <a:gd name="connsiteX72" fmla="*/ 3604632 w 3675752"/>
                <a:gd name="connsiteY72" fmla="*/ 1280176 h 3078496"/>
                <a:gd name="connsiteX73" fmla="*/ 3665592 w 3675752"/>
                <a:gd name="connsiteY73" fmla="*/ 1127776 h 3078496"/>
                <a:gd name="connsiteX74" fmla="*/ 3655432 w 3675752"/>
                <a:gd name="connsiteY74" fmla="*/ 1076976 h 3078496"/>
                <a:gd name="connsiteX75" fmla="*/ 3614792 w 3675752"/>
                <a:gd name="connsiteY75" fmla="*/ 1046496 h 3078496"/>
                <a:gd name="connsiteX76" fmla="*/ 3523352 w 3675752"/>
                <a:gd name="connsiteY76" fmla="*/ 1005856 h 3078496"/>
                <a:gd name="connsiteX77" fmla="*/ 3462392 w 3675752"/>
                <a:gd name="connsiteY77" fmla="*/ 944896 h 3078496"/>
                <a:gd name="connsiteX78" fmla="*/ 3411592 w 3675752"/>
                <a:gd name="connsiteY78" fmla="*/ 883936 h 3078496"/>
                <a:gd name="connsiteX79" fmla="*/ 3401432 w 3675752"/>
                <a:gd name="connsiteY79" fmla="*/ 843296 h 3078496"/>
                <a:gd name="connsiteX80" fmla="*/ 3452232 w 3675752"/>
                <a:gd name="connsiteY80" fmla="*/ 731536 h 3078496"/>
                <a:gd name="connsiteX81" fmla="*/ 3482712 w 3675752"/>
                <a:gd name="connsiteY81" fmla="*/ 650256 h 3078496"/>
                <a:gd name="connsiteX82" fmla="*/ 3462392 w 3675752"/>
                <a:gd name="connsiteY82" fmla="*/ 518176 h 3078496"/>
                <a:gd name="connsiteX83" fmla="*/ 3431912 w 3675752"/>
                <a:gd name="connsiteY83" fmla="*/ 487696 h 3078496"/>
                <a:gd name="connsiteX84" fmla="*/ 3401432 w 3675752"/>
                <a:gd name="connsiteY84" fmla="*/ 447056 h 3078496"/>
                <a:gd name="connsiteX85" fmla="*/ 3381112 w 3675752"/>
                <a:gd name="connsiteY85" fmla="*/ 355616 h 3078496"/>
                <a:gd name="connsiteX86" fmla="*/ 3370952 w 3675752"/>
                <a:gd name="connsiteY86" fmla="*/ 304816 h 3078496"/>
                <a:gd name="connsiteX87" fmla="*/ 3330312 w 3675752"/>
                <a:gd name="connsiteY87" fmla="*/ 223536 h 3078496"/>
                <a:gd name="connsiteX88" fmla="*/ 3289672 w 3675752"/>
                <a:gd name="connsiteY88" fmla="*/ 142256 h 3078496"/>
                <a:gd name="connsiteX89" fmla="*/ 3218552 w 3675752"/>
                <a:gd name="connsiteY89" fmla="*/ 81296 h 3078496"/>
                <a:gd name="connsiteX90" fmla="*/ 3025512 w 3675752"/>
                <a:gd name="connsiteY90" fmla="*/ 60976 h 3078496"/>
                <a:gd name="connsiteX91" fmla="*/ 2842632 w 3675752"/>
                <a:gd name="connsiteY91" fmla="*/ 71136 h 3078496"/>
                <a:gd name="connsiteX92" fmla="*/ 2720149 w 3675752"/>
                <a:gd name="connsiteY92" fmla="*/ 124634 h 3078496"/>
                <a:gd name="connsiteX93" fmla="*/ 2501014 w 3675752"/>
                <a:gd name="connsiteY93" fmla="*/ 110742 h 3078496"/>
                <a:gd name="connsiteX94" fmla="*/ 2407169 w 3675752"/>
                <a:gd name="connsiteY94" fmla="*/ 148037 h 3078496"/>
                <a:gd name="connsiteX95" fmla="*/ 2338482 w 3675752"/>
                <a:gd name="connsiteY95" fmla="*/ 173243 h 3078496"/>
                <a:gd name="connsiteX96" fmla="*/ 2233032 w 3675752"/>
                <a:gd name="connsiteY96" fmla="*/ 152416 h 3078496"/>
                <a:gd name="connsiteX97" fmla="*/ 2202552 w 3675752"/>
                <a:gd name="connsiteY97" fmla="*/ 182896 h 3078496"/>
                <a:gd name="connsiteX98" fmla="*/ 2111112 w 3675752"/>
                <a:gd name="connsiteY98" fmla="*/ 172736 h 3078496"/>
                <a:gd name="connsiteX99" fmla="*/ 2080632 w 3675752"/>
                <a:gd name="connsiteY99" fmla="*/ 162576 h 3078496"/>
                <a:gd name="connsiteX100" fmla="*/ 1938392 w 3675752"/>
                <a:gd name="connsiteY100" fmla="*/ 142256 h 3078496"/>
                <a:gd name="connsiteX101" fmla="*/ 1877432 w 3675752"/>
                <a:gd name="connsiteY101" fmla="*/ 121936 h 3078496"/>
                <a:gd name="connsiteX102" fmla="*/ 1816472 w 3675752"/>
                <a:gd name="connsiteY102" fmla="*/ 91456 h 3078496"/>
                <a:gd name="connsiteX103" fmla="*/ 1765672 w 3675752"/>
                <a:gd name="connsiteY103" fmla="*/ 60976 h 3078496"/>
                <a:gd name="connsiteX104" fmla="*/ 1674232 w 3675752"/>
                <a:gd name="connsiteY104" fmla="*/ 30496 h 3078496"/>
                <a:gd name="connsiteX105" fmla="*/ 1643752 w 3675752"/>
                <a:gd name="connsiteY105" fmla="*/ 10176 h 3078496"/>
                <a:gd name="connsiteX106" fmla="*/ 1420232 w 3675752"/>
                <a:gd name="connsiteY106" fmla="*/ 30496 h 3078496"/>
                <a:gd name="connsiteX107" fmla="*/ 1349112 w 3675752"/>
                <a:gd name="connsiteY107" fmla="*/ 60976 h 3078496"/>
                <a:gd name="connsiteX108" fmla="*/ 1318632 w 3675752"/>
                <a:gd name="connsiteY108" fmla="*/ 91456 h 3078496"/>
                <a:gd name="connsiteX109" fmla="*/ 1196712 w 3675752"/>
                <a:gd name="connsiteY109" fmla="*/ 121936 h 3078496"/>
                <a:gd name="connsiteX110" fmla="*/ 1064632 w 3675752"/>
                <a:gd name="connsiteY110" fmla="*/ 101616 h 3078496"/>
                <a:gd name="connsiteX111" fmla="*/ 1003672 w 3675752"/>
                <a:gd name="connsiteY111" fmla="*/ 81296 h 3078496"/>
                <a:gd name="connsiteX0" fmla="*/ 873760 w 3545840"/>
                <a:gd name="connsiteY0" fmla="*/ 81296 h 3078496"/>
                <a:gd name="connsiteX1" fmla="*/ 528320 w 3545840"/>
                <a:gd name="connsiteY1" fmla="*/ 152416 h 3078496"/>
                <a:gd name="connsiteX2" fmla="*/ 487680 w 3545840"/>
                <a:gd name="connsiteY2" fmla="*/ 162576 h 3078496"/>
                <a:gd name="connsiteX3" fmla="*/ 436880 w 3545840"/>
                <a:gd name="connsiteY3" fmla="*/ 182896 h 3078496"/>
                <a:gd name="connsiteX4" fmla="*/ 355600 w 3545840"/>
                <a:gd name="connsiteY4" fmla="*/ 721376 h 3078496"/>
                <a:gd name="connsiteX5" fmla="*/ 345440 w 3545840"/>
                <a:gd name="connsiteY5" fmla="*/ 751856 h 3078496"/>
                <a:gd name="connsiteX6" fmla="*/ 335280 w 3545840"/>
                <a:gd name="connsiteY6" fmla="*/ 792496 h 3078496"/>
                <a:gd name="connsiteX7" fmla="*/ 304800 w 3545840"/>
                <a:gd name="connsiteY7" fmla="*/ 833136 h 3078496"/>
                <a:gd name="connsiteX8" fmla="*/ 274320 w 3545840"/>
                <a:gd name="connsiteY8" fmla="*/ 894096 h 3078496"/>
                <a:gd name="connsiteX9" fmla="*/ 233680 w 3545840"/>
                <a:gd name="connsiteY9" fmla="*/ 934736 h 3078496"/>
                <a:gd name="connsiteX10" fmla="*/ 193040 w 3545840"/>
                <a:gd name="connsiteY10" fmla="*/ 995696 h 3078496"/>
                <a:gd name="connsiteX11" fmla="*/ 152400 w 3545840"/>
                <a:gd name="connsiteY11" fmla="*/ 1026176 h 3078496"/>
                <a:gd name="connsiteX12" fmla="*/ 81280 w 3545840"/>
                <a:gd name="connsiteY12" fmla="*/ 1076976 h 3078496"/>
                <a:gd name="connsiteX13" fmla="*/ 50800 w 3545840"/>
                <a:gd name="connsiteY13" fmla="*/ 1107456 h 3078496"/>
                <a:gd name="connsiteX14" fmla="*/ 0 w 3545840"/>
                <a:gd name="connsiteY14" fmla="*/ 1127776 h 3078496"/>
                <a:gd name="connsiteX15" fmla="*/ 1414374 w 3545840"/>
                <a:gd name="connsiteY15" fmla="*/ 1300147 h 3078496"/>
                <a:gd name="connsiteX16" fmla="*/ 264160 w 3545840"/>
                <a:gd name="connsiteY16" fmla="*/ 2184416 h 3078496"/>
                <a:gd name="connsiteX17" fmla="*/ 274320 w 3545840"/>
                <a:gd name="connsiteY17" fmla="*/ 2225056 h 3078496"/>
                <a:gd name="connsiteX18" fmla="*/ 284480 w 3545840"/>
                <a:gd name="connsiteY18" fmla="*/ 2255536 h 3078496"/>
                <a:gd name="connsiteX19" fmla="*/ 284480 w 3545840"/>
                <a:gd name="connsiteY19" fmla="*/ 2468896 h 3078496"/>
                <a:gd name="connsiteX20" fmla="*/ 274320 w 3545840"/>
                <a:gd name="connsiteY20" fmla="*/ 2499376 h 3078496"/>
                <a:gd name="connsiteX21" fmla="*/ 213360 w 3545840"/>
                <a:gd name="connsiteY21" fmla="*/ 2570496 h 3078496"/>
                <a:gd name="connsiteX22" fmla="*/ 213360 w 3545840"/>
                <a:gd name="connsiteY22" fmla="*/ 2763536 h 3078496"/>
                <a:gd name="connsiteX23" fmla="*/ 325120 w 3545840"/>
                <a:gd name="connsiteY23" fmla="*/ 2865136 h 3078496"/>
                <a:gd name="connsiteX24" fmla="*/ 365760 w 3545840"/>
                <a:gd name="connsiteY24" fmla="*/ 2895616 h 3078496"/>
                <a:gd name="connsiteX25" fmla="*/ 416560 w 3545840"/>
                <a:gd name="connsiteY25" fmla="*/ 2915936 h 3078496"/>
                <a:gd name="connsiteX26" fmla="*/ 508000 w 3545840"/>
                <a:gd name="connsiteY26" fmla="*/ 2936256 h 3078496"/>
                <a:gd name="connsiteX27" fmla="*/ 731520 w 3545840"/>
                <a:gd name="connsiteY27" fmla="*/ 3007376 h 3078496"/>
                <a:gd name="connsiteX28" fmla="*/ 782320 w 3545840"/>
                <a:gd name="connsiteY28" fmla="*/ 3027696 h 3078496"/>
                <a:gd name="connsiteX29" fmla="*/ 822960 w 3545840"/>
                <a:gd name="connsiteY29" fmla="*/ 3037856 h 3078496"/>
                <a:gd name="connsiteX30" fmla="*/ 873760 w 3545840"/>
                <a:gd name="connsiteY30" fmla="*/ 3058176 h 3078496"/>
                <a:gd name="connsiteX31" fmla="*/ 924560 w 3545840"/>
                <a:gd name="connsiteY31" fmla="*/ 3068336 h 3078496"/>
                <a:gd name="connsiteX32" fmla="*/ 955040 w 3545840"/>
                <a:gd name="connsiteY32" fmla="*/ 3078496 h 3078496"/>
                <a:gd name="connsiteX33" fmla="*/ 1076960 w 3545840"/>
                <a:gd name="connsiteY33" fmla="*/ 3068336 h 3078496"/>
                <a:gd name="connsiteX34" fmla="*/ 1137920 w 3545840"/>
                <a:gd name="connsiteY34" fmla="*/ 3058176 h 3078496"/>
                <a:gd name="connsiteX35" fmla="*/ 1717040 w 3545840"/>
                <a:gd name="connsiteY35" fmla="*/ 3037856 h 3078496"/>
                <a:gd name="connsiteX36" fmla="*/ 1788160 w 3545840"/>
                <a:gd name="connsiteY36" fmla="*/ 2926096 h 3078496"/>
                <a:gd name="connsiteX37" fmla="*/ 1818640 w 3545840"/>
                <a:gd name="connsiteY37" fmla="*/ 2661936 h 3078496"/>
                <a:gd name="connsiteX38" fmla="*/ 1828800 w 3545840"/>
                <a:gd name="connsiteY38" fmla="*/ 2590816 h 3078496"/>
                <a:gd name="connsiteX39" fmla="*/ 1940560 w 3545840"/>
                <a:gd name="connsiteY39" fmla="*/ 2570496 h 3078496"/>
                <a:gd name="connsiteX40" fmla="*/ 2428240 w 3545840"/>
                <a:gd name="connsiteY40" fmla="*/ 2590816 h 3078496"/>
                <a:gd name="connsiteX41" fmla="*/ 2489200 w 3545840"/>
                <a:gd name="connsiteY41" fmla="*/ 2600976 h 3078496"/>
                <a:gd name="connsiteX42" fmla="*/ 2540000 w 3545840"/>
                <a:gd name="connsiteY42" fmla="*/ 2621296 h 3078496"/>
                <a:gd name="connsiteX43" fmla="*/ 2580640 w 3545840"/>
                <a:gd name="connsiteY43" fmla="*/ 2702576 h 3078496"/>
                <a:gd name="connsiteX44" fmla="*/ 2600960 w 3545840"/>
                <a:gd name="connsiteY44" fmla="*/ 2763536 h 3078496"/>
                <a:gd name="connsiteX45" fmla="*/ 2621280 w 3545840"/>
                <a:gd name="connsiteY45" fmla="*/ 2804176 h 3078496"/>
                <a:gd name="connsiteX46" fmla="*/ 2661920 w 3545840"/>
                <a:gd name="connsiteY46" fmla="*/ 2885456 h 3078496"/>
                <a:gd name="connsiteX47" fmla="*/ 2692400 w 3545840"/>
                <a:gd name="connsiteY47" fmla="*/ 2926096 h 3078496"/>
                <a:gd name="connsiteX48" fmla="*/ 2722880 w 3545840"/>
                <a:gd name="connsiteY48" fmla="*/ 2936256 h 3078496"/>
                <a:gd name="connsiteX49" fmla="*/ 2834640 w 3545840"/>
                <a:gd name="connsiteY49" fmla="*/ 2966736 h 3078496"/>
                <a:gd name="connsiteX50" fmla="*/ 3048000 w 3545840"/>
                <a:gd name="connsiteY50" fmla="*/ 2956576 h 3078496"/>
                <a:gd name="connsiteX51" fmla="*/ 3149600 w 3545840"/>
                <a:gd name="connsiteY51" fmla="*/ 2926096 h 3078496"/>
                <a:gd name="connsiteX52" fmla="*/ 3241040 w 3545840"/>
                <a:gd name="connsiteY52" fmla="*/ 2875296 h 3078496"/>
                <a:gd name="connsiteX53" fmla="*/ 3261360 w 3545840"/>
                <a:gd name="connsiteY53" fmla="*/ 2844816 h 3078496"/>
                <a:gd name="connsiteX54" fmla="*/ 3271520 w 3545840"/>
                <a:gd name="connsiteY54" fmla="*/ 2814336 h 3078496"/>
                <a:gd name="connsiteX55" fmla="*/ 3291840 w 3545840"/>
                <a:gd name="connsiteY55" fmla="*/ 2641616 h 3078496"/>
                <a:gd name="connsiteX56" fmla="*/ 3322320 w 3545840"/>
                <a:gd name="connsiteY56" fmla="*/ 2540016 h 3078496"/>
                <a:gd name="connsiteX57" fmla="*/ 3352800 w 3545840"/>
                <a:gd name="connsiteY57" fmla="*/ 2479056 h 3078496"/>
                <a:gd name="connsiteX58" fmla="*/ 3403600 w 3545840"/>
                <a:gd name="connsiteY58" fmla="*/ 2377456 h 3078496"/>
                <a:gd name="connsiteX59" fmla="*/ 3444240 w 3545840"/>
                <a:gd name="connsiteY59" fmla="*/ 2306336 h 3078496"/>
                <a:gd name="connsiteX60" fmla="*/ 3474720 w 3545840"/>
                <a:gd name="connsiteY60" fmla="*/ 2286016 h 3078496"/>
                <a:gd name="connsiteX61" fmla="*/ 3495040 w 3545840"/>
                <a:gd name="connsiteY61" fmla="*/ 2255536 h 3078496"/>
                <a:gd name="connsiteX62" fmla="*/ 3535680 w 3545840"/>
                <a:gd name="connsiteY62" fmla="*/ 2164096 h 3078496"/>
                <a:gd name="connsiteX63" fmla="*/ 3545840 w 3545840"/>
                <a:gd name="connsiteY63" fmla="*/ 2133616 h 3078496"/>
                <a:gd name="connsiteX64" fmla="*/ 3535680 w 3545840"/>
                <a:gd name="connsiteY64" fmla="*/ 1869456 h 3078496"/>
                <a:gd name="connsiteX65" fmla="*/ 3474720 w 3545840"/>
                <a:gd name="connsiteY65" fmla="*/ 1727216 h 3078496"/>
                <a:gd name="connsiteX66" fmla="*/ 3454400 w 3545840"/>
                <a:gd name="connsiteY66" fmla="*/ 1676416 h 3078496"/>
                <a:gd name="connsiteX67" fmla="*/ 3444240 w 3545840"/>
                <a:gd name="connsiteY67" fmla="*/ 1605296 h 3078496"/>
                <a:gd name="connsiteX68" fmla="*/ 3434080 w 3545840"/>
                <a:gd name="connsiteY68" fmla="*/ 1564656 h 3078496"/>
                <a:gd name="connsiteX69" fmla="*/ 3444240 w 3545840"/>
                <a:gd name="connsiteY69" fmla="*/ 1381776 h 3078496"/>
                <a:gd name="connsiteX70" fmla="*/ 3464560 w 3545840"/>
                <a:gd name="connsiteY70" fmla="*/ 1320816 h 3078496"/>
                <a:gd name="connsiteX71" fmla="*/ 3474720 w 3545840"/>
                <a:gd name="connsiteY71" fmla="*/ 1280176 h 3078496"/>
                <a:gd name="connsiteX72" fmla="*/ 3535680 w 3545840"/>
                <a:gd name="connsiteY72" fmla="*/ 1127776 h 3078496"/>
                <a:gd name="connsiteX73" fmla="*/ 3525520 w 3545840"/>
                <a:gd name="connsiteY73" fmla="*/ 1076976 h 3078496"/>
                <a:gd name="connsiteX74" fmla="*/ 3484880 w 3545840"/>
                <a:gd name="connsiteY74" fmla="*/ 1046496 h 3078496"/>
                <a:gd name="connsiteX75" fmla="*/ 3393440 w 3545840"/>
                <a:gd name="connsiteY75" fmla="*/ 1005856 h 3078496"/>
                <a:gd name="connsiteX76" fmla="*/ 3332480 w 3545840"/>
                <a:gd name="connsiteY76" fmla="*/ 944896 h 3078496"/>
                <a:gd name="connsiteX77" fmla="*/ 3281680 w 3545840"/>
                <a:gd name="connsiteY77" fmla="*/ 883936 h 3078496"/>
                <a:gd name="connsiteX78" fmla="*/ 3271520 w 3545840"/>
                <a:gd name="connsiteY78" fmla="*/ 843296 h 3078496"/>
                <a:gd name="connsiteX79" fmla="*/ 3322320 w 3545840"/>
                <a:gd name="connsiteY79" fmla="*/ 731536 h 3078496"/>
                <a:gd name="connsiteX80" fmla="*/ 3352800 w 3545840"/>
                <a:gd name="connsiteY80" fmla="*/ 650256 h 3078496"/>
                <a:gd name="connsiteX81" fmla="*/ 3332480 w 3545840"/>
                <a:gd name="connsiteY81" fmla="*/ 518176 h 3078496"/>
                <a:gd name="connsiteX82" fmla="*/ 3302000 w 3545840"/>
                <a:gd name="connsiteY82" fmla="*/ 487696 h 3078496"/>
                <a:gd name="connsiteX83" fmla="*/ 3271520 w 3545840"/>
                <a:gd name="connsiteY83" fmla="*/ 447056 h 3078496"/>
                <a:gd name="connsiteX84" fmla="*/ 3251200 w 3545840"/>
                <a:gd name="connsiteY84" fmla="*/ 355616 h 3078496"/>
                <a:gd name="connsiteX85" fmla="*/ 3241040 w 3545840"/>
                <a:gd name="connsiteY85" fmla="*/ 304816 h 3078496"/>
                <a:gd name="connsiteX86" fmla="*/ 3200400 w 3545840"/>
                <a:gd name="connsiteY86" fmla="*/ 223536 h 3078496"/>
                <a:gd name="connsiteX87" fmla="*/ 3159760 w 3545840"/>
                <a:gd name="connsiteY87" fmla="*/ 142256 h 3078496"/>
                <a:gd name="connsiteX88" fmla="*/ 3088640 w 3545840"/>
                <a:gd name="connsiteY88" fmla="*/ 81296 h 3078496"/>
                <a:gd name="connsiteX89" fmla="*/ 2895600 w 3545840"/>
                <a:gd name="connsiteY89" fmla="*/ 60976 h 3078496"/>
                <a:gd name="connsiteX90" fmla="*/ 2712720 w 3545840"/>
                <a:gd name="connsiteY90" fmla="*/ 71136 h 3078496"/>
                <a:gd name="connsiteX91" fmla="*/ 2590237 w 3545840"/>
                <a:gd name="connsiteY91" fmla="*/ 124634 h 3078496"/>
                <a:gd name="connsiteX92" fmla="*/ 2371102 w 3545840"/>
                <a:gd name="connsiteY92" fmla="*/ 110742 h 3078496"/>
                <a:gd name="connsiteX93" fmla="*/ 2277257 w 3545840"/>
                <a:gd name="connsiteY93" fmla="*/ 148037 h 3078496"/>
                <a:gd name="connsiteX94" fmla="*/ 2208570 w 3545840"/>
                <a:gd name="connsiteY94" fmla="*/ 173243 h 3078496"/>
                <a:gd name="connsiteX95" fmla="*/ 2103120 w 3545840"/>
                <a:gd name="connsiteY95" fmla="*/ 152416 h 3078496"/>
                <a:gd name="connsiteX96" fmla="*/ 2072640 w 3545840"/>
                <a:gd name="connsiteY96" fmla="*/ 182896 h 3078496"/>
                <a:gd name="connsiteX97" fmla="*/ 1981200 w 3545840"/>
                <a:gd name="connsiteY97" fmla="*/ 172736 h 3078496"/>
                <a:gd name="connsiteX98" fmla="*/ 1950720 w 3545840"/>
                <a:gd name="connsiteY98" fmla="*/ 162576 h 3078496"/>
                <a:gd name="connsiteX99" fmla="*/ 1808480 w 3545840"/>
                <a:gd name="connsiteY99" fmla="*/ 142256 h 3078496"/>
                <a:gd name="connsiteX100" fmla="*/ 1747520 w 3545840"/>
                <a:gd name="connsiteY100" fmla="*/ 121936 h 3078496"/>
                <a:gd name="connsiteX101" fmla="*/ 1686560 w 3545840"/>
                <a:gd name="connsiteY101" fmla="*/ 91456 h 3078496"/>
                <a:gd name="connsiteX102" fmla="*/ 1635760 w 3545840"/>
                <a:gd name="connsiteY102" fmla="*/ 60976 h 3078496"/>
                <a:gd name="connsiteX103" fmla="*/ 1544320 w 3545840"/>
                <a:gd name="connsiteY103" fmla="*/ 30496 h 3078496"/>
                <a:gd name="connsiteX104" fmla="*/ 1513840 w 3545840"/>
                <a:gd name="connsiteY104" fmla="*/ 10176 h 3078496"/>
                <a:gd name="connsiteX105" fmla="*/ 1290320 w 3545840"/>
                <a:gd name="connsiteY105" fmla="*/ 30496 h 3078496"/>
                <a:gd name="connsiteX106" fmla="*/ 1219200 w 3545840"/>
                <a:gd name="connsiteY106" fmla="*/ 60976 h 3078496"/>
                <a:gd name="connsiteX107" fmla="*/ 1188720 w 3545840"/>
                <a:gd name="connsiteY107" fmla="*/ 91456 h 3078496"/>
                <a:gd name="connsiteX108" fmla="*/ 1066800 w 3545840"/>
                <a:gd name="connsiteY108" fmla="*/ 121936 h 3078496"/>
                <a:gd name="connsiteX109" fmla="*/ 934720 w 3545840"/>
                <a:gd name="connsiteY109" fmla="*/ 101616 h 3078496"/>
                <a:gd name="connsiteX110" fmla="*/ 873760 w 3545840"/>
                <a:gd name="connsiteY110" fmla="*/ 81296 h 3078496"/>
                <a:gd name="connsiteX0" fmla="*/ 916540 w 3588620"/>
                <a:gd name="connsiteY0" fmla="*/ 81296 h 3078496"/>
                <a:gd name="connsiteX1" fmla="*/ 571100 w 3588620"/>
                <a:gd name="connsiteY1" fmla="*/ 152416 h 3078496"/>
                <a:gd name="connsiteX2" fmla="*/ 530460 w 3588620"/>
                <a:gd name="connsiteY2" fmla="*/ 162576 h 3078496"/>
                <a:gd name="connsiteX3" fmla="*/ 479660 w 3588620"/>
                <a:gd name="connsiteY3" fmla="*/ 182896 h 3078496"/>
                <a:gd name="connsiteX4" fmla="*/ 398380 w 3588620"/>
                <a:gd name="connsiteY4" fmla="*/ 721376 h 3078496"/>
                <a:gd name="connsiteX5" fmla="*/ 388220 w 3588620"/>
                <a:gd name="connsiteY5" fmla="*/ 751856 h 3078496"/>
                <a:gd name="connsiteX6" fmla="*/ 378060 w 3588620"/>
                <a:gd name="connsiteY6" fmla="*/ 792496 h 3078496"/>
                <a:gd name="connsiteX7" fmla="*/ 347580 w 3588620"/>
                <a:gd name="connsiteY7" fmla="*/ 833136 h 3078496"/>
                <a:gd name="connsiteX8" fmla="*/ 317100 w 3588620"/>
                <a:gd name="connsiteY8" fmla="*/ 894096 h 3078496"/>
                <a:gd name="connsiteX9" fmla="*/ 276460 w 3588620"/>
                <a:gd name="connsiteY9" fmla="*/ 934736 h 3078496"/>
                <a:gd name="connsiteX10" fmla="*/ 235820 w 3588620"/>
                <a:gd name="connsiteY10" fmla="*/ 995696 h 3078496"/>
                <a:gd name="connsiteX11" fmla="*/ 195180 w 3588620"/>
                <a:gd name="connsiteY11" fmla="*/ 1026176 h 3078496"/>
                <a:gd name="connsiteX12" fmla="*/ 124060 w 3588620"/>
                <a:gd name="connsiteY12" fmla="*/ 1076976 h 3078496"/>
                <a:gd name="connsiteX13" fmla="*/ 93580 w 3588620"/>
                <a:gd name="connsiteY13" fmla="*/ 1107456 h 3078496"/>
                <a:gd name="connsiteX14" fmla="*/ 1457154 w 3588620"/>
                <a:gd name="connsiteY14" fmla="*/ 1300147 h 3078496"/>
                <a:gd name="connsiteX15" fmla="*/ 306940 w 3588620"/>
                <a:gd name="connsiteY15" fmla="*/ 2184416 h 3078496"/>
                <a:gd name="connsiteX16" fmla="*/ 317100 w 3588620"/>
                <a:gd name="connsiteY16" fmla="*/ 2225056 h 3078496"/>
                <a:gd name="connsiteX17" fmla="*/ 327260 w 3588620"/>
                <a:gd name="connsiteY17" fmla="*/ 2255536 h 3078496"/>
                <a:gd name="connsiteX18" fmla="*/ 327260 w 3588620"/>
                <a:gd name="connsiteY18" fmla="*/ 2468896 h 3078496"/>
                <a:gd name="connsiteX19" fmla="*/ 317100 w 3588620"/>
                <a:gd name="connsiteY19" fmla="*/ 2499376 h 3078496"/>
                <a:gd name="connsiteX20" fmla="*/ 256140 w 3588620"/>
                <a:gd name="connsiteY20" fmla="*/ 2570496 h 3078496"/>
                <a:gd name="connsiteX21" fmla="*/ 256140 w 3588620"/>
                <a:gd name="connsiteY21" fmla="*/ 2763536 h 3078496"/>
                <a:gd name="connsiteX22" fmla="*/ 367900 w 3588620"/>
                <a:gd name="connsiteY22" fmla="*/ 2865136 h 3078496"/>
                <a:gd name="connsiteX23" fmla="*/ 408540 w 3588620"/>
                <a:gd name="connsiteY23" fmla="*/ 2895616 h 3078496"/>
                <a:gd name="connsiteX24" fmla="*/ 459340 w 3588620"/>
                <a:gd name="connsiteY24" fmla="*/ 2915936 h 3078496"/>
                <a:gd name="connsiteX25" fmla="*/ 550780 w 3588620"/>
                <a:gd name="connsiteY25" fmla="*/ 2936256 h 3078496"/>
                <a:gd name="connsiteX26" fmla="*/ 774300 w 3588620"/>
                <a:gd name="connsiteY26" fmla="*/ 3007376 h 3078496"/>
                <a:gd name="connsiteX27" fmla="*/ 825100 w 3588620"/>
                <a:gd name="connsiteY27" fmla="*/ 3027696 h 3078496"/>
                <a:gd name="connsiteX28" fmla="*/ 865740 w 3588620"/>
                <a:gd name="connsiteY28" fmla="*/ 3037856 h 3078496"/>
                <a:gd name="connsiteX29" fmla="*/ 916540 w 3588620"/>
                <a:gd name="connsiteY29" fmla="*/ 3058176 h 3078496"/>
                <a:gd name="connsiteX30" fmla="*/ 967340 w 3588620"/>
                <a:gd name="connsiteY30" fmla="*/ 3068336 h 3078496"/>
                <a:gd name="connsiteX31" fmla="*/ 997820 w 3588620"/>
                <a:gd name="connsiteY31" fmla="*/ 3078496 h 3078496"/>
                <a:gd name="connsiteX32" fmla="*/ 1119740 w 3588620"/>
                <a:gd name="connsiteY32" fmla="*/ 3068336 h 3078496"/>
                <a:gd name="connsiteX33" fmla="*/ 1180700 w 3588620"/>
                <a:gd name="connsiteY33" fmla="*/ 3058176 h 3078496"/>
                <a:gd name="connsiteX34" fmla="*/ 1759820 w 3588620"/>
                <a:gd name="connsiteY34" fmla="*/ 3037856 h 3078496"/>
                <a:gd name="connsiteX35" fmla="*/ 1830940 w 3588620"/>
                <a:gd name="connsiteY35" fmla="*/ 2926096 h 3078496"/>
                <a:gd name="connsiteX36" fmla="*/ 1861420 w 3588620"/>
                <a:gd name="connsiteY36" fmla="*/ 2661936 h 3078496"/>
                <a:gd name="connsiteX37" fmla="*/ 1871580 w 3588620"/>
                <a:gd name="connsiteY37" fmla="*/ 2590816 h 3078496"/>
                <a:gd name="connsiteX38" fmla="*/ 1983340 w 3588620"/>
                <a:gd name="connsiteY38" fmla="*/ 2570496 h 3078496"/>
                <a:gd name="connsiteX39" fmla="*/ 2471020 w 3588620"/>
                <a:gd name="connsiteY39" fmla="*/ 2590816 h 3078496"/>
                <a:gd name="connsiteX40" fmla="*/ 2531980 w 3588620"/>
                <a:gd name="connsiteY40" fmla="*/ 2600976 h 3078496"/>
                <a:gd name="connsiteX41" fmla="*/ 2582780 w 3588620"/>
                <a:gd name="connsiteY41" fmla="*/ 2621296 h 3078496"/>
                <a:gd name="connsiteX42" fmla="*/ 2623420 w 3588620"/>
                <a:gd name="connsiteY42" fmla="*/ 2702576 h 3078496"/>
                <a:gd name="connsiteX43" fmla="*/ 2643740 w 3588620"/>
                <a:gd name="connsiteY43" fmla="*/ 2763536 h 3078496"/>
                <a:gd name="connsiteX44" fmla="*/ 2664060 w 3588620"/>
                <a:gd name="connsiteY44" fmla="*/ 2804176 h 3078496"/>
                <a:gd name="connsiteX45" fmla="*/ 2704700 w 3588620"/>
                <a:gd name="connsiteY45" fmla="*/ 2885456 h 3078496"/>
                <a:gd name="connsiteX46" fmla="*/ 2735180 w 3588620"/>
                <a:gd name="connsiteY46" fmla="*/ 2926096 h 3078496"/>
                <a:gd name="connsiteX47" fmla="*/ 2765660 w 3588620"/>
                <a:gd name="connsiteY47" fmla="*/ 2936256 h 3078496"/>
                <a:gd name="connsiteX48" fmla="*/ 2877420 w 3588620"/>
                <a:gd name="connsiteY48" fmla="*/ 2966736 h 3078496"/>
                <a:gd name="connsiteX49" fmla="*/ 3090780 w 3588620"/>
                <a:gd name="connsiteY49" fmla="*/ 2956576 h 3078496"/>
                <a:gd name="connsiteX50" fmla="*/ 3192380 w 3588620"/>
                <a:gd name="connsiteY50" fmla="*/ 2926096 h 3078496"/>
                <a:gd name="connsiteX51" fmla="*/ 3283820 w 3588620"/>
                <a:gd name="connsiteY51" fmla="*/ 2875296 h 3078496"/>
                <a:gd name="connsiteX52" fmla="*/ 3304140 w 3588620"/>
                <a:gd name="connsiteY52" fmla="*/ 2844816 h 3078496"/>
                <a:gd name="connsiteX53" fmla="*/ 3314300 w 3588620"/>
                <a:gd name="connsiteY53" fmla="*/ 2814336 h 3078496"/>
                <a:gd name="connsiteX54" fmla="*/ 3334620 w 3588620"/>
                <a:gd name="connsiteY54" fmla="*/ 2641616 h 3078496"/>
                <a:gd name="connsiteX55" fmla="*/ 3365100 w 3588620"/>
                <a:gd name="connsiteY55" fmla="*/ 2540016 h 3078496"/>
                <a:gd name="connsiteX56" fmla="*/ 3395580 w 3588620"/>
                <a:gd name="connsiteY56" fmla="*/ 2479056 h 3078496"/>
                <a:gd name="connsiteX57" fmla="*/ 3446380 w 3588620"/>
                <a:gd name="connsiteY57" fmla="*/ 2377456 h 3078496"/>
                <a:gd name="connsiteX58" fmla="*/ 3487020 w 3588620"/>
                <a:gd name="connsiteY58" fmla="*/ 2306336 h 3078496"/>
                <a:gd name="connsiteX59" fmla="*/ 3517500 w 3588620"/>
                <a:gd name="connsiteY59" fmla="*/ 2286016 h 3078496"/>
                <a:gd name="connsiteX60" fmla="*/ 3537820 w 3588620"/>
                <a:gd name="connsiteY60" fmla="*/ 2255536 h 3078496"/>
                <a:gd name="connsiteX61" fmla="*/ 3578460 w 3588620"/>
                <a:gd name="connsiteY61" fmla="*/ 2164096 h 3078496"/>
                <a:gd name="connsiteX62" fmla="*/ 3588620 w 3588620"/>
                <a:gd name="connsiteY62" fmla="*/ 2133616 h 3078496"/>
                <a:gd name="connsiteX63" fmla="*/ 3578460 w 3588620"/>
                <a:gd name="connsiteY63" fmla="*/ 1869456 h 3078496"/>
                <a:gd name="connsiteX64" fmla="*/ 3517500 w 3588620"/>
                <a:gd name="connsiteY64" fmla="*/ 1727216 h 3078496"/>
                <a:gd name="connsiteX65" fmla="*/ 3497180 w 3588620"/>
                <a:gd name="connsiteY65" fmla="*/ 1676416 h 3078496"/>
                <a:gd name="connsiteX66" fmla="*/ 3487020 w 3588620"/>
                <a:gd name="connsiteY66" fmla="*/ 1605296 h 3078496"/>
                <a:gd name="connsiteX67" fmla="*/ 3476860 w 3588620"/>
                <a:gd name="connsiteY67" fmla="*/ 1564656 h 3078496"/>
                <a:gd name="connsiteX68" fmla="*/ 3487020 w 3588620"/>
                <a:gd name="connsiteY68" fmla="*/ 1381776 h 3078496"/>
                <a:gd name="connsiteX69" fmla="*/ 3507340 w 3588620"/>
                <a:gd name="connsiteY69" fmla="*/ 1320816 h 3078496"/>
                <a:gd name="connsiteX70" fmla="*/ 3517500 w 3588620"/>
                <a:gd name="connsiteY70" fmla="*/ 1280176 h 3078496"/>
                <a:gd name="connsiteX71" fmla="*/ 3578460 w 3588620"/>
                <a:gd name="connsiteY71" fmla="*/ 1127776 h 3078496"/>
                <a:gd name="connsiteX72" fmla="*/ 3568300 w 3588620"/>
                <a:gd name="connsiteY72" fmla="*/ 1076976 h 3078496"/>
                <a:gd name="connsiteX73" fmla="*/ 3527660 w 3588620"/>
                <a:gd name="connsiteY73" fmla="*/ 1046496 h 3078496"/>
                <a:gd name="connsiteX74" fmla="*/ 3436220 w 3588620"/>
                <a:gd name="connsiteY74" fmla="*/ 1005856 h 3078496"/>
                <a:gd name="connsiteX75" fmla="*/ 3375260 w 3588620"/>
                <a:gd name="connsiteY75" fmla="*/ 944896 h 3078496"/>
                <a:gd name="connsiteX76" fmla="*/ 3324460 w 3588620"/>
                <a:gd name="connsiteY76" fmla="*/ 883936 h 3078496"/>
                <a:gd name="connsiteX77" fmla="*/ 3314300 w 3588620"/>
                <a:gd name="connsiteY77" fmla="*/ 843296 h 3078496"/>
                <a:gd name="connsiteX78" fmla="*/ 3365100 w 3588620"/>
                <a:gd name="connsiteY78" fmla="*/ 731536 h 3078496"/>
                <a:gd name="connsiteX79" fmla="*/ 3395580 w 3588620"/>
                <a:gd name="connsiteY79" fmla="*/ 650256 h 3078496"/>
                <a:gd name="connsiteX80" fmla="*/ 3375260 w 3588620"/>
                <a:gd name="connsiteY80" fmla="*/ 518176 h 3078496"/>
                <a:gd name="connsiteX81" fmla="*/ 3344780 w 3588620"/>
                <a:gd name="connsiteY81" fmla="*/ 487696 h 3078496"/>
                <a:gd name="connsiteX82" fmla="*/ 3314300 w 3588620"/>
                <a:gd name="connsiteY82" fmla="*/ 447056 h 3078496"/>
                <a:gd name="connsiteX83" fmla="*/ 3293980 w 3588620"/>
                <a:gd name="connsiteY83" fmla="*/ 355616 h 3078496"/>
                <a:gd name="connsiteX84" fmla="*/ 3283820 w 3588620"/>
                <a:gd name="connsiteY84" fmla="*/ 304816 h 3078496"/>
                <a:gd name="connsiteX85" fmla="*/ 3243180 w 3588620"/>
                <a:gd name="connsiteY85" fmla="*/ 223536 h 3078496"/>
                <a:gd name="connsiteX86" fmla="*/ 3202540 w 3588620"/>
                <a:gd name="connsiteY86" fmla="*/ 142256 h 3078496"/>
                <a:gd name="connsiteX87" fmla="*/ 3131420 w 3588620"/>
                <a:gd name="connsiteY87" fmla="*/ 81296 h 3078496"/>
                <a:gd name="connsiteX88" fmla="*/ 2938380 w 3588620"/>
                <a:gd name="connsiteY88" fmla="*/ 60976 h 3078496"/>
                <a:gd name="connsiteX89" fmla="*/ 2755500 w 3588620"/>
                <a:gd name="connsiteY89" fmla="*/ 71136 h 3078496"/>
                <a:gd name="connsiteX90" fmla="*/ 2633017 w 3588620"/>
                <a:gd name="connsiteY90" fmla="*/ 124634 h 3078496"/>
                <a:gd name="connsiteX91" fmla="*/ 2413882 w 3588620"/>
                <a:gd name="connsiteY91" fmla="*/ 110742 h 3078496"/>
                <a:gd name="connsiteX92" fmla="*/ 2320037 w 3588620"/>
                <a:gd name="connsiteY92" fmla="*/ 148037 h 3078496"/>
                <a:gd name="connsiteX93" fmla="*/ 2251350 w 3588620"/>
                <a:gd name="connsiteY93" fmla="*/ 173243 h 3078496"/>
                <a:gd name="connsiteX94" fmla="*/ 2145900 w 3588620"/>
                <a:gd name="connsiteY94" fmla="*/ 152416 h 3078496"/>
                <a:gd name="connsiteX95" fmla="*/ 2115420 w 3588620"/>
                <a:gd name="connsiteY95" fmla="*/ 182896 h 3078496"/>
                <a:gd name="connsiteX96" fmla="*/ 2023980 w 3588620"/>
                <a:gd name="connsiteY96" fmla="*/ 172736 h 3078496"/>
                <a:gd name="connsiteX97" fmla="*/ 1993500 w 3588620"/>
                <a:gd name="connsiteY97" fmla="*/ 162576 h 3078496"/>
                <a:gd name="connsiteX98" fmla="*/ 1851260 w 3588620"/>
                <a:gd name="connsiteY98" fmla="*/ 142256 h 3078496"/>
                <a:gd name="connsiteX99" fmla="*/ 1790300 w 3588620"/>
                <a:gd name="connsiteY99" fmla="*/ 121936 h 3078496"/>
                <a:gd name="connsiteX100" fmla="*/ 1729340 w 3588620"/>
                <a:gd name="connsiteY100" fmla="*/ 91456 h 3078496"/>
                <a:gd name="connsiteX101" fmla="*/ 1678540 w 3588620"/>
                <a:gd name="connsiteY101" fmla="*/ 60976 h 3078496"/>
                <a:gd name="connsiteX102" fmla="*/ 1587100 w 3588620"/>
                <a:gd name="connsiteY102" fmla="*/ 30496 h 3078496"/>
                <a:gd name="connsiteX103" fmla="*/ 1556620 w 3588620"/>
                <a:gd name="connsiteY103" fmla="*/ 10176 h 3078496"/>
                <a:gd name="connsiteX104" fmla="*/ 1333100 w 3588620"/>
                <a:gd name="connsiteY104" fmla="*/ 30496 h 3078496"/>
                <a:gd name="connsiteX105" fmla="*/ 1261980 w 3588620"/>
                <a:gd name="connsiteY105" fmla="*/ 60976 h 3078496"/>
                <a:gd name="connsiteX106" fmla="*/ 1231500 w 3588620"/>
                <a:gd name="connsiteY106" fmla="*/ 91456 h 3078496"/>
                <a:gd name="connsiteX107" fmla="*/ 1109580 w 3588620"/>
                <a:gd name="connsiteY107" fmla="*/ 121936 h 3078496"/>
                <a:gd name="connsiteX108" fmla="*/ 977500 w 3588620"/>
                <a:gd name="connsiteY108" fmla="*/ 101616 h 3078496"/>
                <a:gd name="connsiteX109" fmla="*/ 916540 w 3588620"/>
                <a:gd name="connsiteY109" fmla="*/ 81296 h 3078496"/>
                <a:gd name="connsiteX0" fmla="*/ 876012 w 3548092"/>
                <a:gd name="connsiteY0" fmla="*/ 81296 h 3078496"/>
                <a:gd name="connsiteX1" fmla="*/ 530572 w 3548092"/>
                <a:gd name="connsiteY1" fmla="*/ 152416 h 3078496"/>
                <a:gd name="connsiteX2" fmla="*/ 489932 w 3548092"/>
                <a:gd name="connsiteY2" fmla="*/ 162576 h 3078496"/>
                <a:gd name="connsiteX3" fmla="*/ 439132 w 3548092"/>
                <a:gd name="connsiteY3" fmla="*/ 182896 h 3078496"/>
                <a:gd name="connsiteX4" fmla="*/ 357852 w 3548092"/>
                <a:gd name="connsiteY4" fmla="*/ 721376 h 3078496"/>
                <a:gd name="connsiteX5" fmla="*/ 347692 w 3548092"/>
                <a:gd name="connsiteY5" fmla="*/ 751856 h 3078496"/>
                <a:gd name="connsiteX6" fmla="*/ 337532 w 3548092"/>
                <a:gd name="connsiteY6" fmla="*/ 792496 h 3078496"/>
                <a:gd name="connsiteX7" fmla="*/ 307052 w 3548092"/>
                <a:gd name="connsiteY7" fmla="*/ 833136 h 3078496"/>
                <a:gd name="connsiteX8" fmla="*/ 276572 w 3548092"/>
                <a:gd name="connsiteY8" fmla="*/ 894096 h 3078496"/>
                <a:gd name="connsiteX9" fmla="*/ 235932 w 3548092"/>
                <a:gd name="connsiteY9" fmla="*/ 934736 h 3078496"/>
                <a:gd name="connsiteX10" fmla="*/ 195292 w 3548092"/>
                <a:gd name="connsiteY10" fmla="*/ 995696 h 3078496"/>
                <a:gd name="connsiteX11" fmla="*/ 154652 w 3548092"/>
                <a:gd name="connsiteY11" fmla="*/ 1026176 h 3078496"/>
                <a:gd name="connsiteX12" fmla="*/ 83532 w 3548092"/>
                <a:gd name="connsiteY12" fmla="*/ 1076976 h 3078496"/>
                <a:gd name="connsiteX13" fmla="*/ 1416626 w 3548092"/>
                <a:gd name="connsiteY13" fmla="*/ 1300147 h 3078496"/>
                <a:gd name="connsiteX14" fmla="*/ 266412 w 3548092"/>
                <a:gd name="connsiteY14" fmla="*/ 2184416 h 3078496"/>
                <a:gd name="connsiteX15" fmla="*/ 276572 w 3548092"/>
                <a:gd name="connsiteY15" fmla="*/ 2225056 h 3078496"/>
                <a:gd name="connsiteX16" fmla="*/ 286732 w 3548092"/>
                <a:gd name="connsiteY16" fmla="*/ 2255536 h 3078496"/>
                <a:gd name="connsiteX17" fmla="*/ 286732 w 3548092"/>
                <a:gd name="connsiteY17" fmla="*/ 2468896 h 3078496"/>
                <a:gd name="connsiteX18" fmla="*/ 276572 w 3548092"/>
                <a:gd name="connsiteY18" fmla="*/ 2499376 h 3078496"/>
                <a:gd name="connsiteX19" fmla="*/ 215612 w 3548092"/>
                <a:gd name="connsiteY19" fmla="*/ 2570496 h 3078496"/>
                <a:gd name="connsiteX20" fmla="*/ 215612 w 3548092"/>
                <a:gd name="connsiteY20" fmla="*/ 2763536 h 3078496"/>
                <a:gd name="connsiteX21" fmla="*/ 327372 w 3548092"/>
                <a:gd name="connsiteY21" fmla="*/ 2865136 h 3078496"/>
                <a:gd name="connsiteX22" fmla="*/ 368012 w 3548092"/>
                <a:gd name="connsiteY22" fmla="*/ 2895616 h 3078496"/>
                <a:gd name="connsiteX23" fmla="*/ 418812 w 3548092"/>
                <a:gd name="connsiteY23" fmla="*/ 2915936 h 3078496"/>
                <a:gd name="connsiteX24" fmla="*/ 510252 w 3548092"/>
                <a:gd name="connsiteY24" fmla="*/ 2936256 h 3078496"/>
                <a:gd name="connsiteX25" fmla="*/ 733772 w 3548092"/>
                <a:gd name="connsiteY25" fmla="*/ 3007376 h 3078496"/>
                <a:gd name="connsiteX26" fmla="*/ 784572 w 3548092"/>
                <a:gd name="connsiteY26" fmla="*/ 3027696 h 3078496"/>
                <a:gd name="connsiteX27" fmla="*/ 825212 w 3548092"/>
                <a:gd name="connsiteY27" fmla="*/ 3037856 h 3078496"/>
                <a:gd name="connsiteX28" fmla="*/ 876012 w 3548092"/>
                <a:gd name="connsiteY28" fmla="*/ 3058176 h 3078496"/>
                <a:gd name="connsiteX29" fmla="*/ 926812 w 3548092"/>
                <a:gd name="connsiteY29" fmla="*/ 3068336 h 3078496"/>
                <a:gd name="connsiteX30" fmla="*/ 957292 w 3548092"/>
                <a:gd name="connsiteY30" fmla="*/ 3078496 h 3078496"/>
                <a:gd name="connsiteX31" fmla="*/ 1079212 w 3548092"/>
                <a:gd name="connsiteY31" fmla="*/ 3068336 h 3078496"/>
                <a:gd name="connsiteX32" fmla="*/ 1140172 w 3548092"/>
                <a:gd name="connsiteY32" fmla="*/ 3058176 h 3078496"/>
                <a:gd name="connsiteX33" fmla="*/ 1719292 w 3548092"/>
                <a:gd name="connsiteY33" fmla="*/ 3037856 h 3078496"/>
                <a:gd name="connsiteX34" fmla="*/ 1790412 w 3548092"/>
                <a:gd name="connsiteY34" fmla="*/ 2926096 h 3078496"/>
                <a:gd name="connsiteX35" fmla="*/ 1820892 w 3548092"/>
                <a:gd name="connsiteY35" fmla="*/ 2661936 h 3078496"/>
                <a:gd name="connsiteX36" fmla="*/ 1831052 w 3548092"/>
                <a:gd name="connsiteY36" fmla="*/ 2590816 h 3078496"/>
                <a:gd name="connsiteX37" fmla="*/ 1942812 w 3548092"/>
                <a:gd name="connsiteY37" fmla="*/ 2570496 h 3078496"/>
                <a:gd name="connsiteX38" fmla="*/ 2430492 w 3548092"/>
                <a:gd name="connsiteY38" fmla="*/ 2590816 h 3078496"/>
                <a:gd name="connsiteX39" fmla="*/ 2491452 w 3548092"/>
                <a:gd name="connsiteY39" fmla="*/ 2600976 h 3078496"/>
                <a:gd name="connsiteX40" fmla="*/ 2542252 w 3548092"/>
                <a:gd name="connsiteY40" fmla="*/ 2621296 h 3078496"/>
                <a:gd name="connsiteX41" fmla="*/ 2582892 w 3548092"/>
                <a:gd name="connsiteY41" fmla="*/ 2702576 h 3078496"/>
                <a:gd name="connsiteX42" fmla="*/ 2603212 w 3548092"/>
                <a:gd name="connsiteY42" fmla="*/ 2763536 h 3078496"/>
                <a:gd name="connsiteX43" fmla="*/ 2623532 w 3548092"/>
                <a:gd name="connsiteY43" fmla="*/ 2804176 h 3078496"/>
                <a:gd name="connsiteX44" fmla="*/ 2664172 w 3548092"/>
                <a:gd name="connsiteY44" fmla="*/ 2885456 h 3078496"/>
                <a:gd name="connsiteX45" fmla="*/ 2694652 w 3548092"/>
                <a:gd name="connsiteY45" fmla="*/ 2926096 h 3078496"/>
                <a:gd name="connsiteX46" fmla="*/ 2725132 w 3548092"/>
                <a:gd name="connsiteY46" fmla="*/ 2936256 h 3078496"/>
                <a:gd name="connsiteX47" fmla="*/ 2836892 w 3548092"/>
                <a:gd name="connsiteY47" fmla="*/ 2966736 h 3078496"/>
                <a:gd name="connsiteX48" fmla="*/ 3050252 w 3548092"/>
                <a:gd name="connsiteY48" fmla="*/ 2956576 h 3078496"/>
                <a:gd name="connsiteX49" fmla="*/ 3151852 w 3548092"/>
                <a:gd name="connsiteY49" fmla="*/ 2926096 h 3078496"/>
                <a:gd name="connsiteX50" fmla="*/ 3243292 w 3548092"/>
                <a:gd name="connsiteY50" fmla="*/ 2875296 h 3078496"/>
                <a:gd name="connsiteX51" fmla="*/ 3263612 w 3548092"/>
                <a:gd name="connsiteY51" fmla="*/ 2844816 h 3078496"/>
                <a:gd name="connsiteX52" fmla="*/ 3273772 w 3548092"/>
                <a:gd name="connsiteY52" fmla="*/ 2814336 h 3078496"/>
                <a:gd name="connsiteX53" fmla="*/ 3294092 w 3548092"/>
                <a:gd name="connsiteY53" fmla="*/ 2641616 h 3078496"/>
                <a:gd name="connsiteX54" fmla="*/ 3324572 w 3548092"/>
                <a:gd name="connsiteY54" fmla="*/ 2540016 h 3078496"/>
                <a:gd name="connsiteX55" fmla="*/ 3355052 w 3548092"/>
                <a:gd name="connsiteY55" fmla="*/ 2479056 h 3078496"/>
                <a:gd name="connsiteX56" fmla="*/ 3405852 w 3548092"/>
                <a:gd name="connsiteY56" fmla="*/ 2377456 h 3078496"/>
                <a:gd name="connsiteX57" fmla="*/ 3446492 w 3548092"/>
                <a:gd name="connsiteY57" fmla="*/ 2306336 h 3078496"/>
                <a:gd name="connsiteX58" fmla="*/ 3476972 w 3548092"/>
                <a:gd name="connsiteY58" fmla="*/ 2286016 h 3078496"/>
                <a:gd name="connsiteX59" fmla="*/ 3497292 w 3548092"/>
                <a:gd name="connsiteY59" fmla="*/ 2255536 h 3078496"/>
                <a:gd name="connsiteX60" fmla="*/ 3537932 w 3548092"/>
                <a:gd name="connsiteY60" fmla="*/ 2164096 h 3078496"/>
                <a:gd name="connsiteX61" fmla="*/ 3548092 w 3548092"/>
                <a:gd name="connsiteY61" fmla="*/ 2133616 h 3078496"/>
                <a:gd name="connsiteX62" fmla="*/ 3537932 w 3548092"/>
                <a:gd name="connsiteY62" fmla="*/ 1869456 h 3078496"/>
                <a:gd name="connsiteX63" fmla="*/ 3476972 w 3548092"/>
                <a:gd name="connsiteY63" fmla="*/ 1727216 h 3078496"/>
                <a:gd name="connsiteX64" fmla="*/ 3456652 w 3548092"/>
                <a:gd name="connsiteY64" fmla="*/ 1676416 h 3078496"/>
                <a:gd name="connsiteX65" fmla="*/ 3446492 w 3548092"/>
                <a:gd name="connsiteY65" fmla="*/ 1605296 h 3078496"/>
                <a:gd name="connsiteX66" fmla="*/ 3436332 w 3548092"/>
                <a:gd name="connsiteY66" fmla="*/ 1564656 h 3078496"/>
                <a:gd name="connsiteX67" fmla="*/ 3446492 w 3548092"/>
                <a:gd name="connsiteY67" fmla="*/ 1381776 h 3078496"/>
                <a:gd name="connsiteX68" fmla="*/ 3466812 w 3548092"/>
                <a:gd name="connsiteY68" fmla="*/ 1320816 h 3078496"/>
                <a:gd name="connsiteX69" fmla="*/ 3476972 w 3548092"/>
                <a:gd name="connsiteY69" fmla="*/ 1280176 h 3078496"/>
                <a:gd name="connsiteX70" fmla="*/ 3537932 w 3548092"/>
                <a:gd name="connsiteY70" fmla="*/ 1127776 h 3078496"/>
                <a:gd name="connsiteX71" fmla="*/ 3527772 w 3548092"/>
                <a:gd name="connsiteY71" fmla="*/ 1076976 h 3078496"/>
                <a:gd name="connsiteX72" fmla="*/ 3487132 w 3548092"/>
                <a:gd name="connsiteY72" fmla="*/ 1046496 h 3078496"/>
                <a:gd name="connsiteX73" fmla="*/ 3395692 w 3548092"/>
                <a:gd name="connsiteY73" fmla="*/ 1005856 h 3078496"/>
                <a:gd name="connsiteX74" fmla="*/ 3334732 w 3548092"/>
                <a:gd name="connsiteY74" fmla="*/ 944896 h 3078496"/>
                <a:gd name="connsiteX75" fmla="*/ 3283932 w 3548092"/>
                <a:gd name="connsiteY75" fmla="*/ 883936 h 3078496"/>
                <a:gd name="connsiteX76" fmla="*/ 3273772 w 3548092"/>
                <a:gd name="connsiteY76" fmla="*/ 843296 h 3078496"/>
                <a:gd name="connsiteX77" fmla="*/ 3324572 w 3548092"/>
                <a:gd name="connsiteY77" fmla="*/ 731536 h 3078496"/>
                <a:gd name="connsiteX78" fmla="*/ 3355052 w 3548092"/>
                <a:gd name="connsiteY78" fmla="*/ 650256 h 3078496"/>
                <a:gd name="connsiteX79" fmla="*/ 3334732 w 3548092"/>
                <a:gd name="connsiteY79" fmla="*/ 518176 h 3078496"/>
                <a:gd name="connsiteX80" fmla="*/ 3304252 w 3548092"/>
                <a:gd name="connsiteY80" fmla="*/ 487696 h 3078496"/>
                <a:gd name="connsiteX81" fmla="*/ 3273772 w 3548092"/>
                <a:gd name="connsiteY81" fmla="*/ 447056 h 3078496"/>
                <a:gd name="connsiteX82" fmla="*/ 3253452 w 3548092"/>
                <a:gd name="connsiteY82" fmla="*/ 355616 h 3078496"/>
                <a:gd name="connsiteX83" fmla="*/ 3243292 w 3548092"/>
                <a:gd name="connsiteY83" fmla="*/ 304816 h 3078496"/>
                <a:gd name="connsiteX84" fmla="*/ 3202652 w 3548092"/>
                <a:gd name="connsiteY84" fmla="*/ 223536 h 3078496"/>
                <a:gd name="connsiteX85" fmla="*/ 3162012 w 3548092"/>
                <a:gd name="connsiteY85" fmla="*/ 142256 h 3078496"/>
                <a:gd name="connsiteX86" fmla="*/ 3090892 w 3548092"/>
                <a:gd name="connsiteY86" fmla="*/ 81296 h 3078496"/>
                <a:gd name="connsiteX87" fmla="*/ 2897852 w 3548092"/>
                <a:gd name="connsiteY87" fmla="*/ 60976 h 3078496"/>
                <a:gd name="connsiteX88" fmla="*/ 2714972 w 3548092"/>
                <a:gd name="connsiteY88" fmla="*/ 71136 h 3078496"/>
                <a:gd name="connsiteX89" fmla="*/ 2592489 w 3548092"/>
                <a:gd name="connsiteY89" fmla="*/ 124634 h 3078496"/>
                <a:gd name="connsiteX90" fmla="*/ 2373354 w 3548092"/>
                <a:gd name="connsiteY90" fmla="*/ 110742 h 3078496"/>
                <a:gd name="connsiteX91" fmla="*/ 2279509 w 3548092"/>
                <a:gd name="connsiteY91" fmla="*/ 148037 h 3078496"/>
                <a:gd name="connsiteX92" fmla="*/ 2210822 w 3548092"/>
                <a:gd name="connsiteY92" fmla="*/ 173243 h 3078496"/>
                <a:gd name="connsiteX93" fmla="*/ 2105372 w 3548092"/>
                <a:gd name="connsiteY93" fmla="*/ 152416 h 3078496"/>
                <a:gd name="connsiteX94" fmla="*/ 2074892 w 3548092"/>
                <a:gd name="connsiteY94" fmla="*/ 182896 h 3078496"/>
                <a:gd name="connsiteX95" fmla="*/ 1983452 w 3548092"/>
                <a:gd name="connsiteY95" fmla="*/ 172736 h 3078496"/>
                <a:gd name="connsiteX96" fmla="*/ 1952972 w 3548092"/>
                <a:gd name="connsiteY96" fmla="*/ 162576 h 3078496"/>
                <a:gd name="connsiteX97" fmla="*/ 1810732 w 3548092"/>
                <a:gd name="connsiteY97" fmla="*/ 142256 h 3078496"/>
                <a:gd name="connsiteX98" fmla="*/ 1749772 w 3548092"/>
                <a:gd name="connsiteY98" fmla="*/ 121936 h 3078496"/>
                <a:gd name="connsiteX99" fmla="*/ 1688812 w 3548092"/>
                <a:gd name="connsiteY99" fmla="*/ 91456 h 3078496"/>
                <a:gd name="connsiteX100" fmla="*/ 1638012 w 3548092"/>
                <a:gd name="connsiteY100" fmla="*/ 60976 h 3078496"/>
                <a:gd name="connsiteX101" fmla="*/ 1546572 w 3548092"/>
                <a:gd name="connsiteY101" fmla="*/ 30496 h 3078496"/>
                <a:gd name="connsiteX102" fmla="*/ 1516092 w 3548092"/>
                <a:gd name="connsiteY102" fmla="*/ 10176 h 3078496"/>
                <a:gd name="connsiteX103" fmla="*/ 1292572 w 3548092"/>
                <a:gd name="connsiteY103" fmla="*/ 30496 h 3078496"/>
                <a:gd name="connsiteX104" fmla="*/ 1221452 w 3548092"/>
                <a:gd name="connsiteY104" fmla="*/ 60976 h 3078496"/>
                <a:gd name="connsiteX105" fmla="*/ 1190972 w 3548092"/>
                <a:gd name="connsiteY105" fmla="*/ 91456 h 3078496"/>
                <a:gd name="connsiteX106" fmla="*/ 1069052 w 3548092"/>
                <a:gd name="connsiteY106" fmla="*/ 121936 h 3078496"/>
                <a:gd name="connsiteX107" fmla="*/ 936972 w 3548092"/>
                <a:gd name="connsiteY107" fmla="*/ 101616 h 3078496"/>
                <a:gd name="connsiteX108" fmla="*/ 876012 w 3548092"/>
                <a:gd name="connsiteY108" fmla="*/ 81296 h 3078496"/>
                <a:gd name="connsiteX0" fmla="*/ 804919 w 3476999"/>
                <a:gd name="connsiteY0" fmla="*/ 81296 h 3078496"/>
                <a:gd name="connsiteX1" fmla="*/ 459479 w 3476999"/>
                <a:gd name="connsiteY1" fmla="*/ 152416 h 3078496"/>
                <a:gd name="connsiteX2" fmla="*/ 418839 w 3476999"/>
                <a:gd name="connsiteY2" fmla="*/ 162576 h 3078496"/>
                <a:gd name="connsiteX3" fmla="*/ 368039 w 3476999"/>
                <a:gd name="connsiteY3" fmla="*/ 182896 h 3078496"/>
                <a:gd name="connsiteX4" fmla="*/ 286759 w 3476999"/>
                <a:gd name="connsiteY4" fmla="*/ 721376 h 3078496"/>
                <a:gd name="connsiteX5" fmla="*/ 276599 w 3476999"/>
                <a:gd name="connsiteY5" fmla="*/ 751856 h 3078496"/>
                <a:gd name="connsiteX6" fmla="*/ 266439 w 3476999"/>
                <a:gd name="connsiteY6" fmla="*/ 792496 h 3078496"/>
                <a:gd name="connsiteX7" fmla="*/ 235959 w 3476999"/>
                <a:gd name="connsiteY7" fmla="*/ 833136 h 3078496"/>
                <a:gd name="connsiteX8" fmla="*/ 205479 w 3476999"/>
                <a:gd name="connsiteY8" fmla="*/ 894096 h 3078496"/>
                <a:gd name="connsiteX9" fmla="*/ 164839 w 3476999"/>
                <a:gd name="connsiteY9" fmla="*/ 934736 h 3078496"/>
                <a:gd name="connsiteX10" fmla="*/ 124199 w 3476999"/>
                <a:gd name="connsiteY10" fmla="*/ 995696 h 3078496"/>
                <a:gd name="connsiteX11" fmla="*/ 83559 w 3476999"/>
                <a:gd name="connsiteY11" fmla="*/ 1026176 h 3078496"/>
                <a:gd name="connsiteX12" fmla="*/ 1345533 w 3476999"/>
                <a:gd name="connsiteY12" fmla="*/ 1300147 h 3078496"/>
                <a:gd name="connsiteX13" fmla="*/ 195319 w 3476999"/>
                <a:gd name="connsiteY13" fmla="*/ 2184416 h 3078496"/>
                <a:gd name="connsiteX14" fmla="*/ 205479 w 3476999"/>
                <a:gd name="connsiteY14" fmla="*/ 2225056 h 3078496"/>
                <a:gd name="connsiteX15" fmla="*/ 215639 w 3476999"/>
                <a:gd name="connsiteY15" fmla="*/ 2255536 h 3078496"/>
                <a:gd name="connsiteX16" fmla="*/ 215639 w 3476999"/>
                <a:gd name="connsiteY16" fmla="*/ 2468896 h 3078496"/>
                <a:gd name="connsiteX17" fmla="*/ 205479 w 3476999"/>
                <a:gd name="connsiteY17" fmla="*/ 2499376 h 3078496"/>
                <a:gd name="connsiteX18" fmla="*/ 144519 w 3476999"/>
                <a:gd name="connsiteY18" fmla="*/ 2570496 h 3078496"/>
                <a:gd name="connsiteX19" fmla="*/ 144519 w 3476999"/>
                <a:gd name="connsiteY19" fmla="*/ 2763536 h 3078496"/>
                <a:gd name="connsiteX20" fmla="*/ 256279 w 3476999"/>
                <a:gd name="connsiteY20" fmla="*/ 2865136 h 3078496"/>
                <a:gd name="connsiteX21" fmla="*/ 296919 w 3476999"/>
                <a:gd name="connsiteY21" fmla="*/ 2895616 h 3078496"/>
                <a:gd name="connsiteX22" fmla="*/ 347719 w 3476999"/>
                <a:gd name="connsiteY22" fmla="*/ 2915936 h 3078496"/>
                <a:gd name="connsiteX23" fmla="*/ 439159 w 3476999"/>
                <a:gd name="connsiteY23" fmla="*/ 2936256 h 3078496"/>
                <a:gd name="connsiteX24" fmla="*/ 662679 w 3476999"/>
                <a:gd name="connsiteY24" fmla="*/ 3007376 h 3078496"/>
                <a:gd name="connsiteX25" fmla="*/ 713479 w 3476999"/>
                <a:gd name="connsiteY25" fmla="*/ 3027696 h 3078496"/>
                <a:gd name="connsiteX26" fmla="*/ 754119 w 3476999"/>
                <a:gd name="connsiteY26" fmla="*/ 3037856 h 3078496"/>
                <a:gd name="connsiteX27" fmla="*/ 804919 w 3476999"/>
                <a:gd name="connsiteY27" fmla="*/ 3058176 h 3078496"/>
                <a:gd name="connsiteX28" fmla="*/ 855719 w 3476999"/>
                <a:gd name="connsiteY28" fmla="*/ 3068336 h 3078496"/>
                <a:gd name="connsiteX29" fmla="*/ 886199 w 3476999"/>
                <a:gd name="connsiteY29" fmla="*/ 3078496 h 3078496"/>
                <a:gd name="connsiteX30" fmla="*/ 1008119 w 3476999"/>
                <a:gd name="connsiteY30" fmla="*/ 3068336 h 3078496"/>
                <a:gd name="connsiteX31" fmla="*/ 1069079 w 3476999"/>
                <a:gd name="connsiteY31" fmla="*/ 3058176 h 3078496"/>
                <a:gd name="connsiteX32" fmla="*/ 1648199 w 3476999"/>
                <a:gd name="connsiteY32" fmla="*/ 3037856 h 3078496"/>
                <a:gd name="connsiteX33" fmla="*/ 1719319 w 3476999"/>
                <a:gd name="connsiteY33" fmla="*/ 2926096 h 3078496"/>
                <a:gd name="connsiteX34" fmla="*/ 1749799 w 3476999"/>
                <a:gd name="connsiteY34" fmla="*/ 2661936 h 3078496"/>
                <a:gd name="connsiteX35" fmla="*/ 1759959 w 3476999"/>
                <a:gd name="connsiteY35" fmla="*/ 2590816 h 3078496"/>
                <a:gd name="connsiteX36" fmla="*/ 1871719 w 3476999"/>
                <a:gd name="connsiteY36" fmla="*/ 2570496 h 3078496"/>
                <a:gd name="connsiteX37" fmla="*/ 2359399 w 3476999"/>
                <a:gd name="connsiteY37" fmla="*/ 2590816 h 3078496"/>
                <a:gd name="connsiteX38" fmla="*/ 2420359 w 3476999"/>
                <a:gd name="connsiteY38" fmla="*/ 2600976 h 3078496"/>
                <a:gd name="connsiteX39" fmla="*/ 2471159 w 3476999"/>
                <a:gd name="connsiteY39" fmla="*/ 2621296 h 3078496"/>
                <a:gd name="connsiteX40" fmla="*/ 2511799 w 3476999"/>
                <a:gd name="connsiteY40" fmla="*/ 2702576 h 3078496"/>
                <a:gd name="connsiteX41" fmla="*/ 2532119 w 3476999"/>
                <a:gd name="connsiteY41" fmla="*/ 2763536 h 3078496"/>
                <a:gd name="connsiteX42" fmla="*/ 2552439 w 3476999"/>
                <a:gd name="connsiteY42" fmla="*/ 2804176 h 3078496"/>
                <a:gd name="connsiteX43" fmla="*/ 2593079 w 3476999"/>
                <a:gd name="connsiteY43" fmla="*/ 2885456 h 3078496"/>
                <a:gd name="connsiteX44" fmla="*/ 2623559 w 3476999"/>
                <a:gd name="connsiteY44" fmla="*/ 2926096 h 3078496"/>
                <a:gd name="connsiteX45" fmla="*/ 2654039 w 3476999"/>
                <a:gd name="connsiteY45" fmla="*/ 2936256 h 3078496"/>
                <a:gd name="connsiteX46" fmla="*/ 2765799 w 3476999"/>
                <a:gd name="connsiteY46" fmla="*/ 2966736 h 3078496"/>
                <a:gd name="connsiteX47" fmla="*/ 2979159 w 3476999"/>
                <a:gd name="connsiteY47" fmla="*/ 2956576 h 3078496"/>
                <a:gd name="connsiteX48" fmla="*/ 3080759 w 3476999"/>
                <a:gd name="connsiteY48" fmla="*/ 2926096 h 3078496"/>
                <a:gd name="connsiteX49" fmla="*/ 3172199 w 3476999"/>
                <a:gd name="connsiteY49" fmla="*/ 2875296 h 3078496"/>
                <a:gd name="connsiteX50" fmla="*/ 3192519 w 3476999"/>
                <a:gd name="connsiteY50" fmla="*/ 2844816 h 3078496"/>
                <a:gd name="connsiteX51" fmla="*/ 3202679 w 3476999"/>
                <a:gd name="connsiteY51" fmla="*/ 2814336 h 3078496"/>
                <a:gd name="connsiteX52" fmla="*/ 3222999 w 3476999"/>
                <a:gd name="connsiteY52" fmla="*/ 2641616 h 3078496"/>
                <a:gd name="connsiteX53" fmla="*/ 3253479 w 3476999"/>
                <a:gd name="connsiteY53" fmla="*/ 2540016 h 3078496"/>
                <a:gd name="connsiteX54" fmla="*/ 3283959 w 3476999"/>
                <a:gd name="connsiteY54" fmla="*/ 2479056 h 3078496"/>
                <a:gd name="connsiteX55" fmla="*/ 3334759 w 3476999"/>
                <a:gd name="connsiteY55" fmla="*/ 2377456 h 3078496"/>
                <a:gd name="connsiteX56" fmla="*/ 3375399 w 3476999"/>
                <a:gd name="connsiteY56" fmla="*/ 2306336 h 3078496"/>
                <a:gd name="connsiteX57" fmla="*/ 3405879 w 3476999"/>
                <a:gd name="connsiteY57" fmla="*/ 2286016 h 3078496"/>
                <a:gd name="connsiteX58" fmla="*/ 3426199 w 3476999"/>
                <a:gd name="connsiteY58" fmla="*/ 2255536 h 3078496"/>
                <a:gd name="connsiteX59" fmla="*/ 3466839 w 3476999"/>
                <a:gd name="connsiteY59" fmla="*/ 2164096 h 3078496"/>
                <a:gd name="connsiteX60" fmla="*/ 3476999 w 3476999"/>
                <a:gd name="connsiteY60" fmla="*/ 2133616 h 3078496"/>
                <a:gd name="connsiteX61" fmla="*/ 3466839 w 3476999"/>
                <a:gd name="connsiteY61" fmla="*/ 1869456 h 3078496"/>
                <a:gd name="connsiteX62" fmla="*/ 3405879 w 3476999"/>
                <a:gd name="connsiteY62" fmla="*/ 1727216 h 3078496"/>
                <a:gd name="connsiteX63" fmla="*/ 3385559 w 3476999"/>
                <a:gd name="connsiteY63" fmla="*/ 1676416 h 3078496"/>
                <a:gd name="connsiteX64" fmla="*/ 3375399 w 3476999"/>
                <a:gd name="connsiteY64" fmla="*/ 1605296 h 3078496"/>
                <a:gd name="connsiteX65" fmla="*/ 3365239 w 3476999"/>
                <a:gd name="connsiteY65" fmla="*/ 1564656 h 3078496"/>
                <a:gd name="connsiteX66" fmla="*/ 3375399 w 3476999"/>
                <a:gd name="connsiteY66" fmla="*/ 1381776 h 3078496"/>
                <a:gd name="connsiteX67" fmla="*/ 3395719 w 3476999"/>
                <a:gd name="connsiteY67" fmla="*/ 1320816 h 3078496"/>
                <a:gd name="connsiteX68" fmla="*/ 3405879 w 3476999"/>
                <a:gd name="connsiteY68" fmla="*/ 1280176 h 3078496"/>
                <a:gd name="connsiteX69" fmla="*/ 3466839 w 3476999"/>
                <a:gd name="connsiteY69" fmla="*/ 1127776 h 3078496"/>
                <a:gd name="connsiteX70" fmla="*/ 3456679 w 3476999"/>
                <a:gd name="connsiteY70" fmla="*/ 1076976 h 3078496"/>
                <a:gd name="connsiteX71" fmla="*/ 3416039 w 3476999"/>
                <a:gd name="connsiteY71" fmla="*/ 1046496 h 3078496"/>
                <a:gd name="connsiteX72" fmla="*/ 3324599 w 3476999"/>
                <a:gd name="connsiteY72" fmla="*/ 1005856 h 3078496"/>
                <a:gd name="connsiteX73" fmla="*/ 3263639 w 3476999"/>
                <a:gd name="connsiteY73" fmla="*/ 944896 h 3078496"/>
                <a:gd name="connsiteX74" fmla="*/ 3212839 w 3476999"/>
                <a:gd name="connsiteY74" fmla="*/ 883936 h 3078496"/>
                <a:gd name="connsiteX75" fmla="*/ 3202679 w 3476999"/>
                <a:gd name="connsiteY75" fmla="*/ 843296 h 3078496"/>
                <a:gd name="connsiteX76" fmla="*/ 3253479 w 3476999"/>
                <a:gd name="connsiteY76" fmla="*/ 731536 h 3078496"/>
                <a:gd name="connsiteX77" fmla="*/ 3283959 w 3476999"/>
                <a:gd name="connsiteY77" fmla="*/ 650256 h 3078496"/>
                <a:gd name="connsiteX78" fmla="*/ 3263639 w 3476999"/>
                <a:gd name="connsiteY78" fmla="*/ 518176 h 3078496"/>
                <a:gd name="connsiteX79" fmla="*/ 3233159 w 3476999"/>
                <a:gd name="connsiteY79" fmla="*/ 487696 h 3078496"/>
                <a:gd name="connsiteX80" fmla="*/ 3202679 w 3476999"/>
                <a:gd name="connsiteY80" fmla="*/ 447056 h 3078496"/>
                <a:gd name="connsiteX81" fmla="*/ 3182359 w 3476999"/>
                <a:gd name="connsiteY81" fmla="*/ 355616 h 3078496"/>
                <a:gd name="connsiteX82" fmla="*/ 3172199 w 3476999"/>
                <a:gd name="connsiteY82" fmla="*/ 304816 h 3078496"/>
                <a:gd name="connsiteX83" fmla="*/ 3131559 w 3476999"/>
                <a:gd name="connsiteY83" fmla="*/ 223536 h 3078496"/>
                <a:gd name="connsiteX84" fmla="*/ 3090919 w 3476999"/>
                <a:gd name="connsiteY84" fmla="*/ 142256 h 3078496"/>
                <a:gd name="connsiteX85" fmla="*/ 3019799 w 3476999"/>
                <a:gd name="connsiteY85" fmla="*/ 81296 h 3078496"/>
                <a:gd name="connsiteX86" fmla="*/ 2826759 w 3476999"/>
                <a:gd name="connsiteY86" fmla="*/ 60976 h 3078496"/>
                <a:gd name="connsiteX87" fmla="*/ 2643879 w 3476999"/>
                <a:gd name="connsiteY87" fmla="*/ 71136 h 3078496"/>
                <a:gd name="connsiteX88" fmla="*/ 2521396 w 3476999"/>
                <a:gd name="connsiteY88" fmla="*/ 124634 h 3078496"/>
                <a:gd name="connsiteX89" fmla="*/ 2302261 w 3476999"/>
                <a:gd name="connsiteY89" fmla="*/ 110742 h 3078496"/>
                <a:gd name="connsiteX90" fmla="*/ 2208416 w 3476999"/>
                <a:gd name="connsiteY90" fmla="*/ 148037 h 3078496"/>
                <a:gd name="connsiteX91" fmla="*/ 2139729 w 3476999"/>
                <a:gd name="connsiteY91" fmla="*/ 173243 h 3078496"/>
                <a:gd name="connsiteX92" fmla="*/ 2034279 w 3476999"/>
                <a:gd name="connsiteY92" fmla="*/ 152416 h 3078496"/>
                <a:gd name="connsiteX93" fmla="*/ 2003799 w 3476999"/>
                <a:gd name="connsiteY93" fmla="*/ 182896 h 3078496"/>
                <a:gd name="connsiteX94" fmla="*/ 1912359 w 3476999"/>
                <a:gd name="connsiteY94" fmla="*/ 172736 h 3078496"/>
                <a:gd name="connsiteX95" fmla="*/ 1881879 w 3476999"/>
                <a:gd name="connsiteY95" fmla="*/ 162576 h 3078496"/>
                <a:gd name="connsiteX96" fmla="*/ 1739639 w 3476999"/>
                <a:gd name="connsiteY96" fmla="*/ 142256 h 3078496"/>
                <a:gd name="connsiteX97" fmla="*/ 1678679 w 3476999"/>
                <a:gd name="connsiteY97" fmla="*/ 121936 h 3078496"/>
                <a:gd name="connsiteX98" fmla="*/ 1617719 w 3476999"/>
                <a:gd name="connsiteY98" fmla="*/ 91456 h 3078496"/>
                <a:gd name="connsiteX99" fmla="*/ 1566919 w 3476999"/>
                <a:gd name="connsiteY99" fmla="*/ 60976 h 3078496"/>
                <a:gd name="connsiteX100" fmla="*/ 1475479 w 3476999"/>
                <a:gd name="connsiteY100" fmla="*/ 30496 h 3078496"/>
                <a:gd name="connsiteX101" fmla="*/ 1444999 w 3476999"/>
                <a:gd name="connsiteY101" fmla="*/ 10176 h 3078496"/>
                <a:gd name="connsiteX102" fmla="*/ 1221479 w 3476999"/>
                <a:gd name="connsiteY102" fmla="*/ 30496 h 3078496"/>
                <a:gd name="connsiteX103" fmla="*/ 1150359 w 3476999"/>
                <a:gd name="connsiteY103" fmla="*/ 60976 h 3078496"/>
                <a:gd name="connsiteX104" fmla="*/ 1119879 w 3476999"/>
                <a:gd name="connsiteY104" fmla="*/ 91456 h 3078496"/>
                <a:gd name="connsiteX105" fmla="*/ 997959 w 3476999"/>
                <a:gd name="connsiteY105" fmla="*/ 121936 h 3078496"/>
                <a:gd name="connsiteX106" fmla="*/ 865879 w 3476999"/>
                <a:gd name="connsiteY106" fmla="*/ 101616 h 3078496"/>
                <a:gd name="connsiteX107" fmla="*/ 804919 w 3476999"/>
                <a:gd name="connsiteY107" fmla="*/ 81296 h 3078496"/>
                <a:gd name="connsiteX0" fmla="*/ 761616 w 3433696"/>
                <a:gd name="connsiteY0" fmla="*/ 81296 h 3078496"/>
                <a:gd name="connsiteX1" fmla="*/ 416176 w 3433696"/>
                <a:gd name="connsiteY1" fmla="*/ 152416 h 3078496"/>
                <a:gd name="connsiteX2" fmla="*/ 375536 w 3433696"/>
                <a:gd name="connsiteY2" fmla="*/ 162576 h 3078496"/>
                <a:gd name="connsiteX3" fmla="*/ 324736 w 3433696"/>
                <a:gd name="connsiteY3" fmla="*/ 182896 h 3078496"/>
                <a:gd name="connsiteX4" fmla="*/ 243456 w 3433696"/>
                <a:gd name="connsiteY4" fmla="*/ 721376 h 3078496"/>
                <a:gd name="connsiteX5" fmla="*/ 233296 w 3433696"/>
                <a:gd name="connsiteY5" fmla="*/ 751856 h 3078496"/>
                <a:gd name="connsiteX6" fmla="*/ 223136 w 3433696"/>
                <a:gd name="connsiteY6" fmla="*/ 792496 h 3078496"/>
                <a:gd name="connsiteX7" fmla="*/ 192656 w 3433696"/>
                <a:gd name="connsiteY7" fmla="*/ 833136 h 3078496"/>
                <a:gd name="connsiteX8" fmla="*/ 162176 w 3433696"/>
                <a:gd name="connsiteY8" fmla="*/ 894096 h 3078496"/>
                <a:gd name="connsiteX9" fmla="*/ 121536 w 3433696"/>
                <a:gd name="connsiteY9" fmla="*/ 934736 h 3078496"/>
                <a:gd name="connsiteX10" fmla="*/ 80896 w 3433696"/>
                <a:gd name="connsiteY10" fmla="*/ 995696 h 3078496"/>
                <a:gd name="connsiteX11" fmla="*/ 1302230 w 3433696"/>
                <a:gd name="connsiteY11" fmla="*/ 1300147 h 3078496"/>
                <a:gd name="connsiteX12" fmla="*/ 152016 w 3433696"/>
                <a:gd name="connsiteY12" fmla="*/ 2184416 h 3078496"/>
                <a:gd name="connsiteX13" fmla="*/ 162176 w 3433696"/>
                <a:gd name="connsiteY13" fmla="*/ 2225056 h 3078496"/>
                <a:gd name="connsiteX14" fmla="*/ 172336 w 3433696"/>
                <a:gd name="connsiteY14" fmla="*/ 2255536 h 3078496"/>
                <a:gd name="connsiteX15" fmla="*/ 172336 w 3433696"/>
                <a:gd name="connsiteY15" fmla="*/ 2468896 h 3078496"/>
                <a:gd name="connsiteX16" fmla="*/ 162176 w 3433696"/>
                <a:gd name="connsiteY16" fmla="*/ 2499376 h 3078496"/>
                <a:gd name="connsiteX17" fmla="*/ 101216 w 3433696"/>
                <a:gd name="connsiteY17" fmla="*/ 2570496 h 3078496"/>
                <a:gd name="connsiteX18" fmla="*/ 101216 w 3433696"/>
                <a:gd name="connsiteY18" fmla="*/ 2763536 h 3078496"/>
                <a:gd name="connsiteX19" fmla="*/ 212976 w 3433696"/>
                <a:gd name="connsiteY19" fmla="*/ 2865136 h 3078496"/>
                <a:gd name="connsiteX20" fmla="*/ 253616 w 3433696"/>
                <a:gd name="connsiteY20" fmla="*/ 2895616 h 3078496"/>
                <a:gd name="connsiteX21" fmla="*/ 304416 w 3433696"/>
                <a:gd name="connsiteY21" fmla="*/ 2915936 h 3078496"/>
                <a:gd name="connsiteX22" fmla="*/ 395856 w 3433696"/>
                <a:gd name="connsiteY22" fmla="*/ 2936256 h 3078496"/>
                <a:gd name="connsiteX23" fmla="*/ 619376 w 3433696"/>
                <a:gd name="connsiteY23" fmla="*/ 3007376 h 3078496"/>
                <a:gd name="connsiteX24" fmla="*/ 670176 w 3433696"/>
                <a:gd name="connsiteY24" fmla="*/ 3027696 h 3078496"/>
                <a:gd name="connsiteX25" fmla="*/ 710816 w 3433696"/>
                <a:gd name="connsiteY25" fmla="*/ 3037856 h 3078496"/>
                <a:gd name="connsiteX26" fmla="*/ 761616 w 3433696"/>
                <a:gd name="connsiteY26" fmla="*/ 3058176 h 3078496"/>
                <a:gd name="connsiteX27" fmla="*/ 812416 w 3433696"/>
                <a:gd name="connsiteY27" fmla="*/ 3068336 h 3078496"/>
                <a:gd name="connsiteX28" fmla="*/ 842896 w 3433696"/>
                <a:gd name="connsiteY28" fmla="*/ 3078496 h 3078496"/>
                <a:gd name="connsiteX29" fmla="*/ 964816 w 3433696"/>
                <a:gd name="connsiteY29" fmla="*/ 3068336 h 3078496"/>
                <a:gd name="connsiteX30" fmla="*/ 1025776 w 3433696"/>
                <a:gd name="connsiteY30" fmla="*/ 3058176 h 3078496"/>
                <a:gd name="connsiteX31" fmla="*/ 1604896 w 3433696"/>
                <a:gd name="connsiteY31" fmla="*/ 3037856 h 3078496"/>
                <a:gd name="connsiteX32" fmla="*/ 1676016 w 3433696"/>
                <a:gd name="connsiteY32" fmla="*/ 2926096 h 3078496"/>
                <a:gd name="connsiteX33" fmla="*/ 1706496 w 3433696"/>
                <a:gd name="connsiteY33" fmla="*/ 2661936 h 3078496"/>
                <a:gd name="connsiteX34" fmla="*/ 1716656 w 3433696"/>
                <a:gd name="connsiteY34" fmla="*/ 2590816 h 3078496"/>
                <a:gd name="connsiteX35" fmla="*/ 1828416 w 3433696"/>
                <a:gd name="connsiteY35" fmla="*/ 2570496 h 3078496"/>
                <a:gd name="connsiteX36" fmla="*/ 2316096 w 3433696"/>
                <a:gd name="connsiteY36" fmla="*/ 2590816 h 3078496"/>
                <a:gd name="connsiteX37" fmla="*/ 2377056 w 3433696"/>
                <a:gd name="connsiteY37" fmla="*/ 2600976 h 3078496"/>
                <a:gd name="connsiteX38" fmla="*/ 2427856 w 3433696"/>
                <a:gd name="connsiteY38" fmla="*/ 2621296 h 3078496"/>
                <a:gd name="connsiteX39" fmla="*/ 2468496 w 3433696"/>
                <a:gd name="connsiteY39" fmla="*/ 2702576 h 3078496"/>
                <a:gd name="connsiteX40" fmla="*/ 2488816 w 3433696"/>
                <a:gd name="connsiteY40" fmla="*/ 2763536 h 3078496"/>
                <a:gd name="connsiteX41" fmla="*/ 2509136 w 3433696"/>
                <a:gd name="connsiteY41" fmla="*/ 2804176 h 3078496"/>
                <a:gd name="connsiteX42" fmla="*/ 2549776 w 3433696"/>
                <a:gd name="connsiteY42" fmla="*/ 2885456 h 3078496"/>
                <a:gd name="connsiteX43" fmla="*/ 2580256 w 3433696"/>
                <a:gd name="connsiteY43" fmla="*/ 2926096 h 3078496"/>
                <a:gd name="connsiteX44" fmla="*/ 2610736 w 3433696"/>
                <a:gd name="connsiteY44" fmla="*/ 2936256 h 3078496"/>
                <a:gd name="connsiteX45" fmla="*/ 2722496 w 3433696"/>
                <a:gd name="connsiteY45" fmla="*/ 2966736 h 3078496"/>
                <a:gd name="connsiteX46" fmla="*/ 2935856 w 3433696"/>
                <a:gd name="connsiteY46" fmla="*/ 2956576 h 3078496"/>
                <a:gd name="connsiteX47" fmla="*/ 3037456 w 3433696"/>
                <a:gd name="connsiteY47" fmla="*/ 2926096 h 3078496"/>
                <a:gd name="connsiteX48" fmla="*/ 3128896 w 3433696"/>
                <a:gd name="connsiteY48" fmla="*/ 2875296 h 3078496"/>
                <a:gd name="connsiteX49" fmla="*/ 3149216 w 3433696"/>
                <a:gd name="connsiteY49" fmla="*/ 2844816 h 3078496"/>
                <a:gd name="connsiteX50" fmla="*/ 3159376 w 3433696"/>
                <a:gd name="connsiteY50" fmla="*/ 2814336 h 3078496"/>
                <a:gd name="connsiteX51" fmla="*/ 3179696 w 3433696"/>
                <a:gd name="connsiteY51" fmla="*/ 2641616 h 3078496"/>
                <a:gd name="connsiteX52" fmla="*/ 3210176 w 3433696"/>
                <a:gd name="connsiteY52" fmla="*/ 2540016 h 3078496"/>
                <a:gd name="connsiteX53" fmla="*/ 3240656 w 3433696"/>
                <a:gd name="connsiteY53" fmla="*/ 2479056 h 3078496"/>
                <a:gd name="connsiteX54" fmla="*/ 3291456 w 3433696"/>
                <a:gd name="connsiteY54" fmla="*/ 2377456 h 3078496"/>
                <a:gd name="connsiteX55" fmla="*/ 3332096 w 3433696"/>
                <a:gd name="connsiteY55" fmla="*/ 2306336 h 3078496"/>
                <a:gd name="connsiteX56" fmla="*/ 3362576 w 3433696"/>
                <a:gd name="connsiteY56" fmla="*/ 2286016 h 3078496"/>
                <a:gd name="connsiteX57" fmla="*/ 3382896 w 3433696"/>
                <a:gd name="connsiteY57" fmla="*/ 2255536 h 3078496"/>
                <a:gd name="connsiteX58" fmla="*/ 3423536 w 3433696"/>
                <a:gd name="connsiteY58" fmla="*/ 2164096 h 3078496"/>
                <a:gd name="connsiteX59" fmla="*/ 3433696 w 3433696"/>
                <a:gd name="connsiteY59" fmla="*/ 2133616 h 3078496"/>
                <a:gd name="connsiteX60" fmla="*/ 3423536 w 3433696"/>
                <a:gd name="connsiteY60" fmla="*/ 1869456 h 3078496"/>
                <a:gd name="connsiteX61" fmla="*/ 3362576 w 3433696"/>
                <a:gd name="connsiteY61" fmla="*/ 1727216 h 3078496"/>
                <a:gd name="connsiteX62" fmla="*/ 3342256 w 3433696"/>
                <a:gd name="connsiteY62" fmla="*/ 1676416 h 3078496"/>
                <a:gd name="connsiteX63" fmla="*/ 3332096 w 3433696"/>
                <a:gd name="connsiteY63" fmla="*/ 1605296 h 3078496"/>
                <a:gd name="connsiteX64" fmla="*/ 3321936 w 3433696"/>
                <a:gd name="connsiteY64" fmla="*/ 1564656 h 3078496"/>
                <a:gd name="connsiteX65" fmla="*/ 3332096 w 3433696"/>
                <a:gd name="connsiteY65" fmla="*/ 1381776 h 3078496"/>
                <a:gd name="connsiteX66" fmla="*/ 3352416 w 3433696"/>
                <a:gd name="connsiteY66" fmla="*/ 1320816 h 3078496"/>
                <a:gd name="connsiteX67" fmla="*/ 3362576 w 3433696"/>
                <a:gd name="connsiteY67" fmla="*/ 1280176 h 3078496"/>
                <a:gd name="connsiteX68" fmla="*/ 3423536 w 3433696"/>
                <a:gd name="connsiteY68" fmla="*/ 1127776 h 3078496"/>
                <a:gd name="connsiteX69" fmla="*/ 3413376 w 3433696"/>
                <a:gd name="connsiteY69" fmla="*/ 1076976 h 3078496"/>
                <a:gd name="connsiteX70" fmla="*/ 3372736 w 3433696"/>
                <a:gd name="connsiteY70" fmla="*/ 1046496 h 3078496"/>
                <a:gd name="connsiteX71" fmla="*/ 3281296 w 3433696"/>
                <a:gd name="connsiteY71" fmla="*/ 1005856 h 3078496"/>
                <a:gd name="connsiteX72" fmla="*/ 3220336 w 3433696"/>
                <a:gd name="connsiteY72" fmla="*/ 944896 h 3078496"/>
                <a:gd name="connsiteX73" fmla="*/ 3169536 w 3433696"/>
                <a:gd name="connsiteY73" fmla="*/ 883936 h 3078496"/>
                <a:gd name="connsiteX74" fmla="*/ 3159376 w 3433696"/>
                <a:gd name="connsiteY74" fmla="*/ 843296 h 3078496"/>
                <a:gd name="connsiteX75" fmla="*/ 3210176 w 3433696"/>
                <a:gd name="connsiteY75" fmla="*/ 731536 h 3078496"/>
                <a:gd name="connsiteX76" fmla="*/ 3240656 w 3433696"/>
                <a:gd name="connsiteY76" fmla="*/ 650256 h 3078496"/>
                <a:gd name="connsiteX77" fmla="*/ 3220336 w 3433696"/>
                <a:gd name="connsiteY77" fmla="*/ 518176 h 3078496"/>
                <a:gd name="connsiteX78" fmla="*/ 3189856 w 3433696"/>
                <a:gd name="connsiteY78" fmla="*/ 487696 h 3078496"/>
                <a:gd name="connsiteX79" fmla="*/ 3159376 w 3433696"/>
                <a:gd name="connsiteY79" fmla="*/ 447056 h 3078496"/>
                <a:gd name="connsiteX80" fmla="*/ 3139056 w 3433696"/>
                <a:gd name="connsiteY80" fmla="*/ 355616 h 3078496"/>
                <a:gd name="connsiteX81" fmla="*/ 3128896 w 3433696"/>
                <a:gd name="connsiteY81" fmla="*/ 304816 h 3078496"/>
                <a:gd name="connsiteX82" fmla="*/ 3088256 w 3433696"/>
                <a:gd name="connsiteY82" fmla="*/ 223536 h 3078496"/>
                <a:gd name="connsiteX83" fmla="*/ 3047616 w 3433696"/>
                <a:gd name="connsiteY83" fmla="*/ 142256 h 3078496"/>
                <a:gd name="connsiteX84" fmla="*/ 2976496 w 3433696"/>
                <a:gd name="connsiteY84" fmla="*/ 81296 h 3078496"/>
                <a:gd name="connsiteX85" fmla="*/ 2783456 w 3433696"/>
                <a:gd name="connsiteY85" fmla="*/ 60976 h 3078496"/>
                <a:gd name="connsiteX86" fmla="*/ 2600576 w 3433696"/>
                <a:gd name="connsiteY86" fmla="*/ 71136 h 3078496"/>
                <a:gd name="connsiteX87" fmla="*/ 2478093 w 3433696"/>
                <a:gd name="connsiteY87" fmla="*/ 124634 h 3078496"/>
                <a:gd name="connsiteX88" fmla="*/ 2258958 w 3433696"/>
                <a:gd name="connsiteY88" fmla="*/ 110742 h 3078496"/>
                <a:gd name="connsiteX89" fmla="*/ 2165113 w 3433696"/>
                <a:gd name="connsiteY89" fmla="*/ 148037 h 3078496"/>
                <a:gd name="connsiteX90" fmla="*/ 2096426 w 3433696"/>
                <a:gd name="connsiteY90" fmla="*/ 173243 h 3078496"/>
                <a:gd name="connsiteX91" fmla="*/ 1990976 w 3433696"/>
                <a:gd name="connsiteY91" fmla="*/ 152416 h 3078496"/>
                <a:gd name="connsiteX92" fmla="*/ 1960496 w 3433696"/>
                <a:gd name="connsiteY92" fmla="*/ 182896 h 3078496"/>
                <a:gd name="connsiteX93" fmla="*/ 1869056 w 3433696"/>
                <a:gd name="connsiteY93" fmla="*/ 172736 h 3078496"/>
                <a:gd name="connsiteX94" fmla="*/ 1838576 w 3433696"/>
                <a:gd name="connsiteY94" fmla="*/ 162576 h 3078496"/>
                <a:gd name="connsiteX95" fmla="*/ 1696336 w 3433696"/>
                <a:gd name="connsiteY95" fmla="*/ 142256 h 3078496"/>
                <a:gd name="connsiteX96" fmla="*/ 1635376 w 3433696"/>
                <a:gd name="connsiteY96" fmla="*/ 121936 h 3078496"/>
                <a:gd name="connsiteX97" fmla="*/ 1574416 w 3433696"/>
                <a:gd name="connsiteY97" fmla="*/ 91456 h 3078496"/>
                <a:gd name="connsiteX98" fmla="*/ 1523616 w 3433696"/>
                <a:gd name="connsiteY98" fmla="*/ 60976 h 3078496"/>
                <a:gd name="connsiteX99" fmla="*/ 1432176 w 3433696"/>
                <a:gd name="connsiteY99" fmla="*/ 30496 h 3078496"/>
                <a:gd name="connsiteX100" fmla="*/ 1401696 w 3433696"/>
                <a:gd name="connsiteY100" fmla="*/ 10176 h 3078496"/>
                <a:gd name="connsiteX101" fmla="*/ 1178176 w 3433696"/>
                <a:gd name="connsiteY101" fmla="*/ 30496 h 3078496"/>
                <a:gd name="connsiteX102" fmla="*/ 1107056 w 3433696"/>
                <a:gd name="connsiteY102" fmla="*/ 60976 h 3078496"/>
                <a:gd name="connsiteX103" fmla="*/ 1076576 w 3433696"/>
                <a:gd name="connsiteY103" fmla="*/ 91456 h 3078496"/>
                <a:gd name="connsiteX104" fmla="*/ 954656 w 3433696"/>
                <a:gd name="connsiteY104" fmla="*/ 121936 h 3078496"/>
                <a:gd name="connsiteX105" fmla="*/ 822576 w 3433696"/>
                <a:gd name="connsiteY105" fmla="*/ 101616 h 3078496"/>
                <a:gd name="connsiteX106" fmla="*/ 761616 w 3433696"/>
                <a:gd name="connsiteY106" fmla="*/ 81296 h 3078496"/>
                <a:gd name="connsiteX0" fmla="*/ 717173 w 3389253"/>
                <a:gd name="connsiteY0" fmla="*/ 81296 h 3078496"/>
                <a:gd name="connsiteX1" fmla="*/ 371733 w 3389253"/>
                <a:gd name="connsiteY1" fmla="*/ 152416 h 3078496"/>
                <a:gd name="connsiteX2" fmla="*/ 331093 w 3389253"/>
                <a:gd name="connsiteY2" fmla="*/ 162576 h 3078496"/>
                <a:gd name="connsiteX3" fmla="*/ 280293 w 3389253"/>
                <a:gd name="connsiteY3" fmla="*/ 182896 h 3078496"/>
                <a:gd name="connsiteX4" fmla="*/ 199013 w 3389253"/>
                <a:gd name="connsiteY4" fmla="*/ 721376 h 3078496"/>
                <a:gd name="connsiteX5" fmla="*/ 188853 w 3389253"/>
                <a:gd name="connsiteY5" fmla="*/ 751856 h 3078496"/>
                <a:gd name="connsiteX6" fmla="*/ 178693 w 3389253"/>
                <a:gd name="connsiteY6" fmla="*/ 792496 h 3078496"/>
                <a:gd name="connsiteX7" fmla="*/ 148213 w 3389253"/>
                <a:gd name="connsiteY7" fmla="*/ 833136 h 3078496"/>
                <a:gd name="connsiteX8" fmla="*/ 117733 w 3389253"/>
                <a:gd name="connsiteY8" fmla="*/ 894096 h 3078496"/>
                <a:gd name="connsiteX9" fmla="*/ 77093 w 3389253"/>
                <a:gd name="connsiteY9" fmla="*/ 934736 h 3078496"/>
                <a:gd name="connsiteX10" fmla="*/ 1257787 w 3389253"/>
                <a:gd name="connsiteY10" fmla="*/ 1300147 h 3078496"/>
                <a:gd name="connsiteX11" fmla="*/ 107573 w 3389253"/>
                <a:gd name="connsiteY11" fmla="*/ 2184416 h 3078496"/>
                <a:gd name="connsiteX12" fmla="*/ 117733 w 3389253"/>
                <a:gd name="connsiteY12" fmla="*/ 2225056 h 3078496"/>
                <a:gd name="connsiteX13" fmla="*/ 127893 w 3389253"/>
                <a:gd name="connsiteY13" fmla="*/ 2255536 h 3078496"/>
                <a:gd name="connsiteX14" fmla="*/ 127893 w 3389253"/>
                <a:gd name="connsiteY14" fmla="*/ 2468896 h 3078496"/>
                <a:gd name="connsiteX15" fmla="*/ 117733 w 3389253"/>
                <a:gd name="connsiteY15" fmla="*/ 2499376 h 3078496"/>
                <a:gd name="connsiteX16" fmla="*/ 56773 w 3389253"/>
                <a:gd name="connsiteY16" fmla="*/ 2570496 h 3078496"/>
                <a:gd name="connsiteX17" fmla="*/ 56773 w 3389253"/>
                <a:gd name="connsiteY17" fmla="*/ 2763536 h 3078496"/>
                <a:gd name="connsiteX18" fmla="*/ 168533 w 3389253"/>
                <a:gd name="connsiteY18" fmla="*/ 2865136 h 3078496"/>
                <a:gd name="connsiteX19" fmla="*/ 209173 w 3389253"/>
                <a:gd name="connsiteY19" fmla="*/ 2895616 h 3078496"/>
                <a:gd name="connsiteX20" fmla="*/ 259973 w 3389253"/>
                <a:gd name="connsiteY20" fmla="*/ 2915936 h 3078496"/>
                <a:gd name="connsiteX21" fmla="*/ 351413 w 3389253"/>
                <a:gd name="connsiteY21" fmla="*/ 2936256 h 3078496"/>
                <a:gd name="connsiteX22" fmla="*/ 574933 w 3389253"/>
                <a:gd name="connsiteY22" fmla="*/ 3007376 h 3078496"/>
                <a:gd name="connsiteX23" fmla="*/ 625733 w 3389253"/>
                <a:gd name="connsiteY23" fmla="*/ 3027696 h 3078496"/>
                <a:gd name="connsiteX24" fmla="*/ 666373 w 3389253"/>
                <a:gd name="connsiteY24" fmla="*/ 3037856 h 3078496"/>
                <a:gd name="connsiteX25" fmla="*/ 717173 w 3389253"/>
                <a:gd name="connsiteY25" fmla="*/ 3058176 h 3078496"/>
                <a:gd name="connsiteX26" fmla="*/ 767973 w 3389253"/>
                <a:gd name="connsiteY26" fmla="*/ 3068336 h 3078496"/>
                <a:gd name="connsiteX27" fmla="*/ 798453 w 3389253"/>
                <a:gd name="connsiteY27" fmla="*/ 3078496 h 3078496"/>
                <a:gd name="connsiteX28" fmla="*/ 920373 w 3389253"/>
                <a:gd name="connsiteY28" fmla="*/ 3068336 h 3078496"/>
                <a:gd name="connsiteX29" fmla="*/ 981333 w 3389253"/>
                <a:gd name="connsiteY29" fmla="*/ 3058176 h 3078496"/>
                <a:gd name="connsiteX30" fmla="*/ 1560453 w 3389253"/>
                <a:gd name="connsiteY30" fmla="*/ 3037856 h 3078496"/>
                <a:gd name="connsiteX31" fmla="*/ 1631573 w 3389253"/>
                <a:gd name="connsiteY31" fmla="*/ 2926096 h 3078496"/>
                <a:gd name="connsiteX32" fmla="*/ 1662053 w 3389253"/>
                <a:gd name="connsiteY32" fmla="*/ 2661936 h 3078496"/>
                <a:gd name="connsiteX33" fmla="*/ 1672213 w 3389253"/>
                <a:gd name="connsiteY33" fmla="*/ 2590816 h 3078496"/>
                <a:gd name="connsiteX34" fmla="*/ 1783973 w 3389253"/>
                <a:gd name="connsiteY34" fmla="*/ 2570496 h 3078496"/>
                <a:gd name="connsiteX35" fmla="*/ 2271653 w 3389253"/>
                <a:gd name="connsiteY35" fmla="*/ 2590816 h 3078496"/>
                <a:gd name="connsiteX36" fmla="*/ 2332613 w 3389253"/>
                <a:gd name="connsiteY36" fmla="*/ 2600976 h 3078496"/>
                <a:gd name="connsiteX37" fmla="*/ 2383413 w 3389253"/>
                <a:gd name="connsiteY37" fmla="*/ 2621296 h 3078496"/>
                <a:gd name="connsiteX38" fmla="*/ 2424053 w 3389253"/>
                <a:gd name="connsiteY38" fmla="*/ 2702576 h 3078496"/>
                <a:gd name="connsiteX39" fmla="*/ 2444373 w 3389253"/>
                <a:gd name="connsiteY39" fmla="*/ 2763536 h 3078496"/>
                <a:gd name="connsiteX40" fmla="*/ 2464693 w 3389253"/>
                <a:gd name="connsiteY40" fmla="*/ 2804176 h 3078496"/>
                <a:gd name="connsiteX41" fmla="*/ 2505333 w 3389253"/>
                <a:gd name="connsiteY41" fmla="*/ 2885456 h 3078496"/>
                <a:gd name="connsiteX42" fmla="*/ 2535813 w 3389253"/>
                <a:gd name="connsiteY42" fmla="*/ 2926096 h 3078496"/>
                <a:gd name="connsiteX43" fmla="*/ 2566293 w 3389253"/>
                <a:gd name="connsiteY43" fmla="*/ 2936256 h 3078496"/>
                <a:gd name="connsiteX44" fmla="*/ 2678053 w 3389253"/>
                <a:gd name="connsiteY44" fmla="*/ 2966736 h 3078496"/>
                <a:gd name="connsiteX45" fmla="*/ 2891413 w 3389253"/>
                <a:gd name="connsiteY45" fmla="*/ 2956576 h 3078496"/>
                <a:gd name="connsiteX46" fmla="*/ 2993013 w 3389253"/>
                <a:gd name="connsiteY46" fmla="*/ 2926096 h 3078496"/>
                <a:gd name="connsiteX47" fmla="*/ 3084453 w 3389253"/>
                <a:gd name="connsiteY47" fmla="*/ 2875296 h 3078496"/>
                <a:gd name="connsiteX48" fmla="*/ 3104773 w 3389253"/>
                <a:gd name="connsiteY48" fmla="*/ 2844816 h 3078496"/>
                <a:gd name="connsiteX49" fmla="*/ 3114933 w 3389253"/>
                <a:gd name="connsiteY49" fmla="*/ 2814336 h 3078496"/>
                <a:gd name="connsiteX50" fmla="*/ 3135253 w 3389253"/>
                <a:gd name="connsiteY50" fmla="*/ 2641616 h 3078496"/>
                <a:gd name="connsiteX51" fmla="*/ 3165733 w 3389253"/>
                <a:gd name="connsiteY51" fmla="*/ 2540016 h 3078496"/>
                <a:gd name="connsiteX52" fmla="*/ 3196213 w 3389253"/>
                <a:gd name="connsiteY52" fmla="*/ 2479056 h 3078496"/>
                <a:gd name="connsiteX53" fmla="*/ 3247013 w 3389253"/>
                <a:gd name="connsiteY53" fmla="*/ 2377456 h 3078496"/>
                <a:gd name="connsiteX54" fmla="*/ 3287653 w 3389253"/>
                <a:gd name="connsiteY54" fmla="*/ 2306336 h 3078496"/>
                <a:gd name="connsiteX55" fmla="*/ 3318133 w 3389253"/>
                <a:gd name="connsiteY55" fmla="*/ 2286016 h 3078496"/>
                <a:gd name="connsiteX56" fmla="*/ 3338453 w 3389253"/>
                <a:gd name="connsiteY56" fmla="*/ 2255536 h 3078496"/>
                <a:gd name="connsiteX57" fmla="*/ 3379093 w 3389253"/>
                <a:gd name="connsiteY57" fmla="*/ 2164096 h 3078496"/>
                <a:gd name="connsiteX58" fmla="*/ 3389253 w 3389253"/>
                <a:gd name="connsiteY58" fmla="*/ 2133616 h 3078496"/>
                <a:gd name="connsiteX59" fmla="*/ 3379093 w 3389253"/>
                <a:gd name="connsiteY59" fmla="*/ 1869456 h 3078496"/>
                <a:gd name="connsiteX60" fmla="*/ 3318133 w 3389253"/>
                <a:gd name="connsiteY60" fmla="*/ 1727216 h 3078496"/>
                <a:gd name="connsiteX61" fmla="*/ 3297813 w 3389253"/>
                <a:gd name="connsiteY61" fmla="*/ 1676416 h 3078496"/>
                <a:gd name="connsiteX62" fmla="*/ 3287653 w 3389253"/>
                <a:gd name="connsiteY62" fmla="*/ 1605296 h 3078496"/>
                <a:gd name="connsiteX63" fmla="*/ 3277493 w 3389253"/>
                <a:gd name="connsiteY63" fmla="*/ 1564656 h 3078496"/>
                <a:gd name="connsiteX64" fmla="*/ 3287653 w 3389253"/>
                <a:gd name="connsiteY64" fmla="*/ 1381776 h 3078496"/>
                <a:gd name="connsiteX65" fmla="*/ 3307973 w 3389253"/>
                <a:gd name="connsiteY65" fmla="*/ 1320816 h 3078496"/>
                <a:gd name="connsiteX66" fmla="*/ 3318133 w 3389253"/>
                <a:gd name="connsiteY66" fmla="*/ 1280176 h 3078496"/>
                <a:gd name="connsiteX67" fmla="*/ 3379093 w 3389253"/>
                <a:gd name="connsiteY67" fmla="*/ 1127776 h 3078496"/>
                <a:gd name="connsiteX68" fmla="*/ 3368933 w 3389253"/>
                <a:gd name="connsiteY68" fmla="*/ 1076976 h 3078496"/>
                <a:gd name="connsiteX69" fmla="*/ 3328293 w 3389253"/>
                <a:gd name="connsiteY69" fmla="*/ 1046496 h 3078496"/>
                <a:gd name="connsiteX70" fmla="*/ 3236853 w 3389253"/>
                <a:gd name="connsiteY70" fmla="*/ 1005856 h 3078496"/>
                <a:gd name="connsiteX71" fmla="*/ 3175893 w 3389253"/>
                <a:gd name="connsiteY71" fmla="*/ 944896 h 3078496"/>
                <a:gd name="connsiteX72" fmla="*/ 3125093 w 3389253"/>
                <a:gd name="connsiteY72" fmla="*/ 883936 h 3078496"/>
                <a:gd name="connsiteX73" fmla="*/ 3114933 w 3389253"/>
                <a:gd name="connsiteY73" fmla="*/ 843296 h 3078496"/>
                <a:gd name="connsiteX74" fmla="*/ 3165733 w 3389253"/>
                <a:gd name="connsiteY74" fmla="*/ 731536 h 3078496"/>
                <a:gd name="connsiteX75" fmla="*/ 3196213 w 3389253"/>
                <a:gd name="connsiteY75" fmla="*/ 650256 h 3078496"/>
                <a:gd name="connsiteX76" fmla="*/ 3175893 w 3389253"/>
                <a:gd name="connsiteY76" fmla="*/ 518176 h 3078496"/>
                <a:gd name="connsiteX77" fmla="*/ 3145413 w 3389253"/>
                <a:gd name="connsiteY77" fmla="*/ 487696 h 3078496"/>
                <a:gd name="connsiteX78" fmla="*/ 3114933 w 3389253"/>
                <a:gd name="connsiteY78" fmla="*/ 447056 h 3078496"/>
                <a:gd name="connsiteX79" fmla="*/ 3094613 w 3389253"/>
                <a:gd name="connsiteY79" fmla="*/ 355616 h 3078496"/>
                <a:gd name="connsiteX80" fmla="*/ 3084453 w 3389253"/>
                <a:gd name="connsiteY80" fmla="*/ 304816 h 3078496"/>
                <a:gd name="connsiteX81" fmla="*/ 3043813 w 3389253"/>
                <a:gd name="connsiteY81" fmla="*/ 223536 h 3078496"/>
                <a:gd name="connsiteX82" fmla="*/ 3003173 w 3389253"/>
                <a:gd name="connsiteY82" fmla="*/ 142256 h 3078496"/>
                <a:gd name="connsiteX83" fmla="*/ 2932053 w 3389253"/>
                <a:gd name="connsiteY83" fmla="*/ 81296 h 3078496"/>
                <a:gd name="connsiteX84" fmla="*/ 2739013 w 3389253"/>
                <a:gd name="connsiteY84" fmla="*/ 60976 h 3078496"/>
                <a:gd name="connsiteX85" fmla="*/ 2556133 w 3389253"/>
                <a:gd name="connsiteY85" fmla="*/ 71136 h 3078496"/>
                <a:gd name="connsiteX86" fmla="*/ 2433650 w 3389253"/>
                <a:gd name="connsiteY86" fmla="*/ 124634 h 3078496"/>
                <a:gd name="connsiteX87" fmla="*/ 2214515 w 3389253"/>
                <a:gd name="connsiteY87" fmla="*/ 110742 h 3078496"/>
                <a:gd name="connsiteX88" fmla="*/ 2120670 w 3389253"/>
                <a:gd name="connsiteY88" fmla="*/ 148037 h 3078496"/>
                <a:gd name="connsiteX89" fmla="*/ 2051983 w 3389253"/>
                <a:gd name="connsiteY89" fmla="*/ 173243 h 3078496"/>
                <a:gd name="connsiteX90" fmla="*/ 1946533 w 3389253"/>
                <a:gd name="connsiteY90" fmla="*/ 152416 h 3078496"/>
                <a:gd name="connsiteX91" fmla="*/ 1916053 w 3389253"/>
                <a:gd name="connsiteY91" fmla="*/ 182896 h 3078496"/>
                <a:gd name="connsiteX92" fmla="*/ 1824613 w 3389253"/>
                <a:gd name="connsiteY92" fmla="*/ 172736 h 3078496"/>
                <a:gd name="connsiteX93" fmla="*/ 1794133 w 3389253"/>
                <a:gd name="connsiteY93" fmla="*/ 162576 h 3078496"/>
                <a:gd name="connsiteX94" fmla="*/ 1651893 w 3389253"/>
                <a:gd name="connsiteY94" fmla="*/ 142256 h 3078496"/>
                <a:gd name="connsiteX95" fmla="*/ 1590933 w 3389253"/>
                <a:gd name="connsiteY95" fmla="*/ 121936 h 3078496"/>
                <a:gd name="connsiteX96" fmla="*/ 1529973 w 3389253"/>
                <a:gd name="connsiteY96" fmla="*/ 91456 h 3078496"/>
                <a:gd name="connsiteX97" fmla="*/ 1479173 w 3389253"/>
                <a:gd name="connsiteY97" fmla="*/ 60976 h 3078496"/>
                <a:gd name="connsiteX98" fmla="*/ 1387733 w 3389253"/>
                <a:gd name="connsiteY98" fmla="*/ 30496 h 3078496"/>
                <a:gd name="connsiteX99" fmla="*/ 1357253 w 3389253"/>
                <a:gd name="connsiteY99" fmla="*/ 10176 h 3078496"/>
                <a:gd name="connsiteX100" fmla="*/ 1133733 w 3389253"/>
                <a:gd name="connsiteY100" fmla="*/ 30496 h 3078496"/>
                <a:gd name="connsiteX101" fmla="*/ 1062613 w 3389253"/>
                <a:gd name="connsiteY101" fmla="*/ 60976 h 3078496"/>
                <a:gd name="connsiteX102" fmla="*/ 1032133 w 3389253"/>
                <a:gd name="connsiteY102" fmla="*/ 91456 h 3078496"/>
                <a:gd name="connsiteX103" fmla="*/ 910213 w 3389253"/>
                <a:gd name="connsiteY103" fmla="*/ 121936 h 3078496"/>
                <a:gd name="connsiteX104" fmla="*/ 778133 w 3389253"/>
                <a:gd name="connsiteY104" fmla="*/ 101616 h 3078496"/>
                <a:gd name="connsiteX105" fmla="*/ 717173 w 3389253"/>
                <a:gd name="connsiteY105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92868 w 3364388"/>
                <a:gd name="connsiteY8" fmla="*/ 894096 h 3078496"/>
                <a:gd name="connsiteX9" fmla="*/ 1232922 w 3364388"/>
                <a:gd name="connsiteY9" fmla="*/ 1300147 h 3078496"/>
                <a:gd name="connsiteX10" fmla="*/ 82708 w 3364388"/>
                <a:gd name="connsiteY10" fmla="*/ 2184416 h 3078496"/>
                <a:gd name="connsiteX11" fmla="*/ 92868 w 3364388"/>
                <a:gd name="connsiteY11" fmla="*/ 2225056 h 3078496"/>
                <a:gd name="connsiteX12" fmla="*/ 103028 w 3364388"/>
                <a:gd name="connsiteY12" fmla="*/ 2255536 h 3078496"/>
                <a:gd name="connsiteX13" fmla="*/ 103028 w 3364388"/>
                <a:gd name="connsiteY13" fmla="*/ 2468896 h 3078496"/>
                <a:gd name="connsiteX14" fmla="*/ 92868 w 3364388"/>
                <a:gd name="connsiteY14" fmla="*/ 2499376 h 3078496"/>
                <a:gd name="connsiteX15" fmla="*/ 31908 w 3364388"/>
                <a:gd name="connsiteY15" fmla="*/ 2570496 h 3078496"/>
                <a:gd name="connsiteX16" fmla="*/ 31908 w 3364388"/>
                <a:gd name="connsiteY16" fmla="*/ 2763536 h 3078496"/>
                <a:gd name="connsiteX17" fmla="*/ 143668 w 3364388"/>
                <a:gd name="connsiteY17" fmla="*/ 2865136 h 3078496"/>
                <a:gd name="connsiteX18" fmla="*/ 184308 w 3364388"/>
                <a:gd name="connsiteY18" fmla="*/ 2895616 h 3078496"/>
                <a:gd name="connsiteX19" fmla="*/ 235108 w 3364388"/>
                <a:gd name="connsiteY19" fmla="*/ 2915936 h 3078496"/>
                <a:gd name="connsiteX20" fmla="*/ 326548 w 3364388"/>
                <a:gd name="connsiteY20" fmla="*/ 2936256 h 3078496"/>
                <a:gd name="connsiteX21" fmla="*/ 550068 w 3364388"/>
                <a:gd name="connsiteY21" fmla="*/ 3007376 h 3078496"/>
                <a:gd name="connsiteX22" fmla="*/ 600868 w 3364388"/>
                <a:gd name="connsiteY22" fmla="*/ 3027696 h 3078496"/>
                <a:gd name="connsiteX23" fmla="*/ 641508 w 3364388"/>
                <a:gd name="connsiteY23" fmla="*/ 3037856 h 3078496"/>
                <a:gd name="connsiteX24" fmla="*/ 692308 w 3364388"/>
                <a:gd name="connsiteY24" fmla="*/ 3058176 h 3078496"/>
                <a:gd name="connsiteX25" fmla="*/ 743108 w 3364388"/>
                <a:gd name="connsiteY25" fmla="*/ 3068336 h 3078496"/>
                <a:gd name="connsiteX26" fmla="*/ 773588 w 3364388"/>
                <a:gd name="connsiteY26" fmla="*/ 3078496 h 3078496"/>
                <a:gd name="connsiteX27" fmla="*/ 895508 w 3364388"/>
                <a:gd name="connsiteY27" fmla="*/ 3068336 h 3078496"/>
                <a:gd name="connsiteX28" fmla="*/ 956468 w 3364388"/>
                <a:gd name="connsiteY28" fmla="*/ 3058176 h 3078496"/>
                <a:gd name="connsiteX29" fmla="*/ 1535588 w 3364388"/>
                <a:gd name="connsiteY29" fmla="*/ 3037856 h 3078496"/>
                <a:gd name="connsiteX30" fmla="*/ 1606708 w 3364388"/>
                <a:gd name="connsiteY30" fmla="*/ 2926096 h 3078496"/>
                <a:gd name="connsiteX31" fmla="*/ 1637188 w 3364388"/>
                <a:gd name="connsiteY31" fmla="*/ 2661936 h 3078496"/>
                <a:gd name="connsiteX32" fmla="*/ 1647348 w 3364388"/>
                <a:gd name="connsiteY32" fmla="*/ 2590816 h 3078496"/>
                <a:gd name="connsiteX33" fmla="*/ 1759108 w 3364388"/>
                <a:gd name="connsiteY33" fmla="*/ 2570496 h 3078496"/>
                <a:gd name="connsiteX34" fmla="*/ 2246788 w 3364388"/>
                <a:gd name="connsiteY34" fmla="*/ 2590816 h 3078496"/>
                <a:gd name="connsiteX35" fmla="*/ 2307748 w 3364388"/>
                <a:gd name="connsiteY35" fmla="*/ 2600976 h 3078496"/>
                <a:gd name="connsiteX36" fmla="*/ 2358548 w 3364388"/>
                <a:gd name="connsiteY36" fmla="*/ 2621296 h 3078496"/>
                <a:gd name="connsiteX37" fmla="*/ 2399188 w 3364388"/>
                <a:gd name="connsiteY37" fmla="*/ 2702576 h 3078496"/>
                <a:gd name="connsiteX38" fmla="*/ 2419508 w 3364388"/>
                <a:gd name="connsiteY38" fmla="*/ 2763536 h 3078496"/>
                <a:gd name="connsiteX39" fmla="*/ 2439828 w 3364388"/>
                <a:gd name="connsiteY39" fmla="*/ 2804176 h 3078496"/>
                <a:gd name="connsiteX40" fmla="*/ 2480468 w 3364388"/>
                <a:gd name="connsiteY40" fmla="*/ 2885456 h 3078496"/>
                <a:gd name="connsiteX41" fmla="*/ 2510948 w 3364388"/>
                <a:gd name="connsiteY41" fmla="*/ 2926096 h 3078496"/>
                <a:gd name="connsiteX42" fmla="*/ 2541428 w 3364388"/>
                <a:gd name="connsiteY42" fmla="*/ 2936256 h 3078496"/>
                <a:gd name="connsiteX43" fmla="*/ 2653188 w 3364388"/>
                <a:gd name="connsiteY43" fmla="*/ 2966736 h 3078496"/>
                <a:gd name="connsiteX44" fmla="*/ 2866548 w 3364388"/>
                <a:gd name="connsiteY44" fmla="*/ 2956576 h 3078496"/>
                <a:gd name="connsiteX45" fmla="*/ 2968148 w 3364388"/>
                <a:gd name="connsiteY45" fmla="*/ 2926096 h 3078496"/>
                <a:gd name="connsiteX46" fmla="*/ 3059588 w 3364388"/>
                <a:gd name="connsiteY46" fmla="*/ 2875296 h 3078496"/>
                <a:gd name="connsiteX47" fmla="*/ 3079908 w 3364388"/>
                <a:gd name="connsiteY47" fmla="*/ 2844816 h 3078496"/>
                <a:gd name="connsiteX48" fmla="*/ 3090068 w 3364388"/>
                <a:gd name="connsiteY48" fmla="*/ 2814336 h 3078496"/>
                <a:gd name="connsiteX49" fmla="*/ 3110388 w 3364388"/>
                <a:gd name="connsiteY49" fmla="*/ 2641616 h 3078496"/>
                <a:gd name="connsiteX50" fmla="*/ 3140868 w 3364388"/>
                <a:gd name="connsiteY50" fmla="*/ 2540016 h 3078496"/>
                <a:gd name="connsiteX51" fmla="*/ 3171348 w 3364388"/>
                <a:gd name="connsiteY51" fmla="*/ 2479056 h 3078496"/>
                <a:gd name="connsiteX52" fmla="*/ 3222148 w 3364388"/>
                <a:gd name="connsiteY52" fmla="*/ 2377456 h 3078496"/>
                <a:gd name="connsiteX53" fmla="*/ 3262788 w 3364388"/>
                <a:gd name="connsiteY53" fmla="*/ 2306336 h 3078496"/>
                <a:gd name="connsiteX54" fmla="*/ 3293268 w 3364388"/>
                <a:gd name="connsiteY54" fmla="*/ 2286016 h 3078496"/>
                <a:gd name="connsiteX55" fmla="*/ 3313588 w 3364388"/>
                <a:gd name="connsiteY55" fmla="*/ 2255536 h 3078496"/>
                <a:gd name="connsiteX56" fmla="*/ 3354228 w 3364388"/>
                <a:gd name="connsiteY56" fmla="*/ 2164096 h 3078496"/>
                <a:gd name="connsiteX57" fmla="*/ 3364388 w 3364388"/>
                <a:gd name="connsiteY57" fmla="*/ 2133616 h 3078496"/>
                <a:gd name="connsiteX58" fmla="*/ 3354228 w 3364388"/>
                <a:gd name="connsiteY58" fmla="*/ 1869456 h 3078496"/>
                <a:gd name="connsiteX59" fmla="*/ 3293268 w 3364388"/>
                <a:gd name="connsiteY59" fmla="*/ 1727216 h 3078496"/>
                <a:gd name="connsiteX60" fmla="*/ 3272948 w 3364388"/>
                <a:gd name="connsiteY60" fmla="*/ 1676416 h 3078496"/>
                <a:gd name="connsiteX61" fmla="*/ 3262788 w 3364388"/>
                <a:gd name="connsiteY61" fmla="*/ 1605296 h 3078496"/>
                <a:gd name="connsiteX62" fmla="*/ 3252628 w 3364388"/>
                <a:gd name="connsiteY62" fmla="*/ 1564656 h 3078496"/>
                <a:gd name="connsiteX63" fmla="*/ 3262788 w 3364388"/>
                <a:gd name="connsiteY63" fmla="*/ 1381776 h 3078496"/>
                <a:gd name="connsiteX64" fmla="*/ 3283108 w 3364388"/>
                <a:gd name="connsiteY64" fmla="*/ 1320816 h 3078496"/>
                <a:gd name="connsiteX65" fmla="*/ 3293268 w 3364388"/>
                <a:gd name="connsiteY65" fmla="*/ 1280176 h 3078496"/>
                <a:gd name="connsiteX66" fmla="*/ 3354228 w 3364388"/>
                <a:gd name="connsiteY66" fmla="*/ 1127776 h 3078496"/>
                <a:gd name="connsiteX67" fmla="*/ 3344068 w 3364388"/>
                <a:gd name="connsiteY67" fmla="*/ 1076976 h 3078496"/>
                <a:gd name="connsiteX68" fmla="*/ 3303428 w 3364388"/>
                <a:gd name="connsiteY68" fmla="*/ 1046496 h 3078496"/>
                <a:gd name="connsiteX69" fmla="*/ 3211988 w 3364388"/>
                <a:gd name="connsiteY69" fmla="*/ 1005856 h 3078496"/>
                <a:gd name="connsiteX70" fmla="*/ 3151028 w 3364388"/>
                <a:gd name="connsiteY70" fmla="*/ 944896 h 3078496"/>
                <a:gd name="connsiteX71" fmla="*/ 3100228 w 3364388"/>
                <a:gd name="connsiteY71" fmla="*/ 883936 h 3078496"/>
                <a:gd name="connsiteX72" fmla="*/ 3090068 w 3364388"/>
                <a:gd name="connsiteY72" fmla="*/ 843296 h 3078496"/>
                <a:gd name="connsiteX73" fmla="*/ 3140868 w 3364388"/>
                <a:gd name="connsiteY73" fmla="*/ 731536 h 3078496"/>
                <a:gd name="connsiteX74" fmla="*/ 3171348 w 3364388"/>
                <a:gd name="connsiteY74" fmla="*/ 650256 h 3078496"/>
                <a:gd name="connsiteX75" fmla="*/ 3151028 w 3364388"/>
                <a:gd name="connsiteY75" fmla="*/ 518176 h 3078496"/>
                <a:gd name="connsiteX76" fmla="*/ 3120548 w 3364388"/>
                <a:gd name="connsiteY76" fmla="*/ 487696 h 3078496"/>
                <a:gd name="connsiteX77" fmla="*/ 3090068 w 3364388"/>
                <a:gd name="connsiteY77" fmla="*/ 447056 h 3078496"/>
                <a:gd name="connsiteX78" fmla="*/ 3069748 w 3364388"/>
                <a:gd name="connsiteY78" fmla="*/ 355616 h 3078496"/>
                <a:gd name="connsiteX79" fmla="*/ 3059588 w 3364388"/>
                <a:gd name="connsiteY79" fmla="*/ 304816 h 3078496"/>
                <a:gd name="connsiteX80" fmla="*/ 3018948 w 3364388"/>
                <a:gd name="connsiteY80" fmla="*/ 223536 h 3078496"/>
                <a:gd name="connsiteX81" fmla="*/ 2978308 w 3364388"/>
                <a:gd name="connsiteY81" fmla="*/ 142256 h 3078496"/>
                <a:gd name="connsiteX82" fmla="*/ 2907188 w 3364388"/>
                <a:gd name="connsiteY82" fmla="*/ 81296 h 3078496"/>
                <a:gd name="connsiteX83" fmla="*/ 2714148 w 3364388"/>
                <a:gd name="connsiteY83" fmla="*/ 60976 h 3078496"/>
                <a:gd name="connsiteX84" fmla="*/ 2531268 w 3364388"/>
                <a:gd name="connsiteY84" fmla="*/ 71136 h 3078496"/>
                <a:gd name="connsiteX85" fmla="*/ 2408785 w 3364388"/>
                <a:gd name="connsiteY85" fmla="*/ 124634 h 3078496"/>
                <a:gd name="connsiteX86" fmla="*/ 2189650 w 3364388"/>
                <a:gd name="connsiteY86" fmla="*/ 110742 h 3078496"/>
                <a:gd name="connsiteX87" fmla="*/ 2095805 w 3364388"/>
                <a:gd name="connsiteY87" fmla="*/ 148037 h 3078496"/>
                <a:gd name="connsiteX88" fmla="*/ 2027118 w 3364388"/>
                <a:gd name="connsiteY88" fmla="*/ 173243 h 3078496"/>
                <a:gd name="connsiteX89" fmla="*/ 1921668 w 3364388"/>
                <a:gd name="connsiteY89" fmla="*/ 152416 h 3078496"/>
                <a:gd name="connsiteX90" fmla="*/ 1891188 w 3364388"/>
                <a:gd name="connsiteY90" fmla="*/ 182896 h 3078496"/>
                <a:gd name="connsiteX91" fmla="*/ 1799748 w 3364388"/>
                <a:gd name="connsiteY91" fmla="*/ 172736 h 3078496"/>
                <a:gd name="connsiteX92" fmla="*/ 1769268 w 3364388"/>
                <a:gd name="connsiteY92" fmla="*/ 162576 h 3078496"/>
                <a:gd name="connsiteX93" fmla="*/ 1627028 w 3364388"/>
                <a:gd name="connsiteY93" fmla="*/ 142256 h 3078496"/>
                <a:gd name="connsiteX94" fmla="*/ 1566068 w 3364388"/>
                <a:gd name="connsiteY94" fmla="*/ 121936 h 3078496"/>
                <a:gd name="connsiteX95" fmla="*/ 1505108 w 3364388"/>
                <a:gd name="connsiteY95" fmla="*/ 91456 h 3078496"/>
                <a:gd name="connsiteX96" fmla="*/ 1454308 w 3364388"/>
                <a:gd name="connsiteY96" fmla="*/ 60976 h 3078496"/>
                <a:gd name="connsiteX97" fmla="*/ 1362868 w 3364388"/>
                <a:gd name="connsiteY97" fmla="*/ 30496 h 3078496"/>
                <a:gd name="connsiteX98" fmla="*/ 1332388 w 3364388"/>
                <a:gd name="connsiteY98" fmla="*/ 10176 h 3078496"/>
                <a:gd name="connsiteX99" fmla="*/ 1108868 w 3364388"/>
                <a:gd name="connsiteY99" fmla="*/ 30496 h 3078496"/>
                <a:gd name="connsiteX100" fmla="*/ 1037748 w 3364388"/>
                <a:gd name="connsiteY100" fmla="*/ 60976 h 3078496"/>
                <a:gd name="connsiteX101" fmla="*/ 1007268 w 3364388"/>
                <a:gd name="connsiteY101" fmla="*/ 91456 h 3078496"/>
                <a:gd name="connsiteX102" fmla="*/ 885348 w 3364388"/>
                <a:gd name="connsiteY102" fmla="*/ 121936 h 3078496"/>
                <a:gd name="connsiteX103" fmla="*/ 753268 w 3364388"/>
                <a:gd name="connsiteY103" fmla="*/ 101616 h 3078496"/>
                <a:gd name="connsiteX104" fmla="*/ 692308 w 3364388"/>
                <a:gd name="connsiteY104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1232922 w 3364388"/>
                <a:gd name="connsiteY8" fmla="*/ 1300147 h 3078496"/>
                <a:gd name="connsiteX9" fmla="*/ 82708 w 3364388"/>
                <a:gd name="connsiteY9" fmla="*/ 2184416 h 3078496"/>
                <a:gd name="connsiteX10" fmla="*/ 92868 w 3364388"/>
                <a:gd name="connsiteY10" fmla="*/ 2225056 h 3078496"/>
                <a:gd name="connsiteX11" fmla="*/ 103028 w 3364388"/>
                <a:gd name="connsiteY11" fmla="*/ 2255536 h 3078496"/>
                <a:gd name="connsiteX12" fmla="*/ 103028 w 3364388"/>
                <a:gd name="connsiteY12" fmla="*/ 2468896 h 3078496"/>
                <a:gd name="connsiteX13" fmla="*/ 92868 w 3364388"/>
                <a:gd name="connsiteY13" fmla="*/ 2499376 h 3078496"/>
                <a:gd name="connsiteX14" fmla="*/ 31908 w 3364388"/>
                <a:gd name="connsiteY14" fmla="*/ 2570496 h 3078496"/>
                <a:gd name="connsiteX15" fmla="*/ 31908 w 3364388"/>
                <a:gd name="connsiteY15" fmla="*/ 2763536 h 3078496"/>
                <a:gd name="connsiteX16" fmla="*/ 143668 w 3364388"/>
                <a:gd name="connsiteY16" fmla="*/ 2865136 h 3078496"/>
                <a:gd name="connsiteX17" fmla="*/ 184308 w 3364388"/>
                <a:gd name="connsiteY17" fmla="*/ 2895616 h 3078496"/>
                <a:gd name="connsiteX18" fmla="*/ 235108 w 3364388"/>
                <a:gd name="connsiteY18" fmla="*/ 2915936 h 3078496"/>
                <a:gd name="connsiteX19" fmla="*/ 326548 w 3364388"/>
                <a:gd name="connsiteY19" fmla="*/ 2936256 h 3078496"/>
                <a:gd name="connsiteX20" fmla="*/ 550068 w 3364388"/>
                <a:gd name="connsiteY20" fmla="*/ 3007376 h 3078496"/>
                <a:gd name="connsiteX21" fmla="*/ 600868 w 3364388"/>
                <a:gd name="connsiteY21" fmla="*/ 3027696 h 3078496"/>
                <a:gd name="connsiteX22" fmla="*/ 641508 w 3364388"/>
                <a:gd name="connsiteY22" fmla="*/ 3037856 h 3078496"/>
                <a:gd name="connsiteX23" fmla="*/ 692308 w 3364388"/>
                <a:gd name="connsiteY23" fmla="*/ 3058176 h 3078496"/>
                <a:gd name="connsiteX24" fmla="*/ 743108 w 3364388"/>
                <a:gd name="connsiteY24" fmla="*/ 3068336 h 3078496"/>
                <a:gd name="connsiteX25" fmla="*/ 773588 w 3364388"/>
                <a:gd name="connsiteY25" fmla="*/ 3078496 h 3078496"/>
                <a:gd name="connsiteX26" fmla="*/ 895508 w 3364388"/>
                <a:gd name="connsiteY26" fmla="*/ 3068336 h 3078496"/>
                <a:gd name="connsiteX27" fmla="*/ 956468 w 3364388"/>
                <a:gd name="connsiteY27" fmla="*/ 3058176 h 3078496"/>
                <a:gd name="connsiteX28" fmla="*/ 1535588 w 3364388"/>
                <a:gd name="connsiteY28" fmla="*/ 3037856 h 3078496"/>
                <a:gd name="connsiteX29" fmla="*/ 1606708 w 3364388"/>
                <a:gd name="connsiteY29" fmla="*/ 2926096 h 3078496"/>
                <a:gd name="connsiteX30" fmla="*/ 1637188 w 3364388"/>
                <a:gd name="connsiteY30" fmla="*/ 2661936 h 3078496"/>
                <a:gd name="connsiteX31" fmla="*/ 1647348 w 3364388"/>
                <a:gd name="connsiteY31" fmla="*/ 2590816 h 3078496"/>
                <a:gd name="connsiteX32" fmla="*/ 1759108 w 3364388"/>
                <a:gd name="connsiteY32" fmla="*/ 2570496 h 3078496"/>
                <a:gd name="connsiteX33" fmla="*/ 2246788 w 3364388"/>
                <a:gd name="connsiteY33" fmla="*/ 2590816 h 3078496"/>
                <a:gd name="connsiteX34" fmla="*/ 2307748 w 3364388"/>
                <a:gd name="connsiteY34" fmla="*/ 2600976 h 3078496"/>
                <a:gd name="connsiteX35" fmla="*/ 2358548 w 3364388"/>
                <a:gd name="connsiteY35" fmla="*/ 2621296 h 3078496"/>
                <a:gd name="connsiteX36" fmla="*/ 2399188 w 3364388"/>
                <a:gd name="connsiteY36" fmla="*/ 2702576 h 3078496"/>
                <a:gd name="connsiteX37" fmla="*/ 2419508 w 3364388"/>
                <a:gd name="connsiteY37" fmla="*/ 2763536 h 3078496"/>
                <a:gd name="connsiteX38" fmla="*/ 2439828 w 3364388"/>
                <a:gd name="connsiteY38" fmla="*/ 2804176 h 3078496"/>
                <a:gd name="connsiteX39" fmla="*/ 2480468 w 3364388"/>
                <a:gd name="connsiteY39" fmla="*/ 2885456 h 3078496"/>
                <a:gd name="connsiteX40" fmla="*/ 2510948 w 3364388"/>
                <a:gd name="connsiteY40" fmla="*/ 2926096 h 3078496"/>
                <a:gd name="connsiteX41" fmla="*/ 2541428 w 3364388"/>
                <a:gd name="connsiteY41" fmla="*/ 2936256 h 3078496"/>
                <a:gd name="connsiteX42" fmla="*/ 2653188 w 3364388"/>
                <a:gd name="connsiteY42" fmla="*/ 2966736 h 3078496"/>
                <a:gd name="connsiteX43" fmla="*/ 2866548 w 3364388"/>
                <a:gd name="connsiteY43" fmla="*/ 2956576 h 3078496"/>
                <a:gd name="connsiteX44" fmla="*/ 2968148 w 3364388"/>
                <a:gd name="connsiteY44" fmla="*/ 2926096 h 3078496"/>
                <a:gd name="connsiteX45" fmla="*/ 3059588 w 3364388"/>
                <a:gd name="connsiteY45" fmla="*/ 2875296 h 3078496"/>
                <a:gd name="connsiteX46" fmla="*/ 3079908 w 3364388"/>
                <a:gd name="connsiteY46" fmla="*/ 2844816 h 3078496"/>
                <a:gd name="connsiteX47" fmla="*/ 3090068 w 3364388"/>
                <a:gd name="connsiteY47" fmla="*/ 2814336 h 3078496"/>
                <a:gd name="connsiteX48" fmla="*/ 3110388 w 3364388"/>
                <a:gd name="connsiteY48" fmla="*/ 2641616 h 3078496"/>
                <a:gd name="connsiteX49" fmla="*/ 3140868 w 3364388"/>
                <a:gd name="connsiteY49" fmla="*/ 2540016 h 3078496"/>
                <a:gd name="connsiteX50" fmla="*/ 3171348 w 3364388"/>
                <a:gd name="connsiteY50" fmla="*/ 2479056 h 3078496"/>
                <a:gd name="connsiteX51" fmla="*/ 3222148 w 3364388"/>
                <a:gd name="connsiteY51" fmla="*/ 2377456 h 3078496"/>
                <a:gd name="connsiteX52" fmla="*/ 3262788 w 3364388"/>
                <a:gd name="connsiteY52" fmla="*/ 2306336 h 3078496"/>
                <a:gd name="connsiteX53" fmla="*/ 3293268 w 3364388"/>
                <a:gd name="connsiteY53" fmla="*/ 2286016 h 3078496"/>
                <a:gd name="connsiteX54" fmla="*/ 3313588 w 3364388"/>
                <a:gd name="connsiteY54" fmla="*/ 2255536 h 3078496"/>
                <a:gd name="connsiteX55" fmla="*/ 3354228 w 3364388"/>
                <a:gd name="connsiteY55" fmla="*/ 2164096 h 3078496"/>
                <a:gd name="connsiteX56" fmla="*/ 3364388 w 3364388"/>
                <a:gd name="connsiteY56" fmla="*/ 2133616 h 3078496"/>
                <a:gd name="connsiteX57" fmla="*/ 3354228 w 3364388"/>
                <a:gd name="connsiteY57" fmla="*/ 1869456 h 3078496"/>
                <a:gd name="connsiteX58" fmla="*/ 3293268 w 3364388"/>
                <a:gd name="connsiteY58" fmla="*/ 1727216 h 3078496"/>
                <a:gd name="connsiteX59" fmla="*/ 3272948 w 3364388"/>
                <a:gd name="connsiteY59" fmla="*/ 1676416 h 3078496"/>
                <a:gd name="connsiteX60" fmla="*/ 3262788 w 3364388"/>
                <a:gd name="connsiteY60" fmla="*/ 1605296 h 3078496"/>
                <a:gd name="connsiteX61" fmla="*/ 3252628 w 3364388"/>
                <a:gd name="connsiteY61" fmla="*/ 1564656 h 3078496"/>
                <a:gd name="connsiteX62" fmla="*/ 3262788 w 3364388"/>
                <a:gd name="connsiteY62" fmla="*/ 1381776 h 3078496"/>
                <a:gd name="connsiteX63" fmla="*/ 3283108 w 3364388"/>
                <a:gd name="connsiteY63" fmla="*/ 1320816 h 3078496"/>
                <a:gd name="connsiteX64" fmla="*/ 3293268 w 3364388"/>
                <a:gd name="connsiteY64" fmla="*/ 1280176 h 3078496"/>
                <a:gd name="connsiteX65" fmla="*/ 3354228 w 3364388"/>
                <a:gd name="connsiteY65" fmla="*/ 1127776 h 3078496"/>
                <a:gd name="connsiteX66" fmla="*/ 3344068 w 3364388"/>
                <a:gd name="connsiteY66" fmla="*/ 1076976 h 3078496"/>
                <a:gd name="connsiteX67" fmla="*/ 3303428 w 3364388"/>
                <a:gd name="connsiteY67" fmla="*/ 1046496 h 3078496"/>
                <a:gd name="connsiteX68" fmla="*/ 3211988 w 3364388"/>
                <a:gd name="connsiteY68" fmla="*/ 1005856 h 3078496"/>
                <a:gd name="connsiteX69" fmla="*/ 3151028 w 3364388"/>
                <a:gd name="connsiteY69" fmla="*/ 944896 h 3078496"/>
                <a:gd name="connsiteX70" fmla="*/ 3100228 w 3364388"/>
                <a:gd name="connsiteY70" fmla="*/ 883936 h 3078496"/>
                <a:gd name="connsiteX71" fmla="*/ 3090068 w 3364388"/>
                <a:gd name="connsiteY71" fmla="*/ 843296 h 3078496"/>
                <a:gd name="connsiteX72" fmla="*/ 3140868 w 3364388"/>
                <a:gd name="connsiteY72" fmla="*/ 731536 h 3078496"/>
                <a:gd name="connsiteX73" fmla="*/ 3171348 w 3364388"/>
                <a:gd name="connsiteY73" fmla="*/ 650256 h 3078496"/>
                <a:gd name="connsiteX74" fmla="*/ 3151028 w 3364388"/>
                <a:gd name="connsiteY74" fmla="*/ 518176 h 3078496"/>
                <a:gd name="connsiteX75" fmla="*/ 3120548 w 3364388"/>
                <a:gd name="connsiteY75" fmla="*/ 487696 h 3078496"/>
                <a:gd name="connsiteX76" fmla="*/ 3090068 w 3364388"/>
                <a:gd name="connsiteY76" fmla="*/ 447056 h 3078496"/>
                <a:gd name="connsiteX77" fmla="*/ 3069748 w 3364388"/>
                <a:gd name="connsiteY77" fmla="*/ 355616 h 3078496"/>
                <a:gd name="connsiteX78" fmla="*/ 3059588 w 3364388"/>
                <a:gd name="connsiteY78" fmla="*/ 304816 h 3078496"/>
                <a:gd name="connsiteX79" fmla="*/ 3018948 w 3364388"/>
                <a:gd name="connsiteY79" fmla="*/ 223536 h 3078496"/>
                <a:gd name="connsiteX80" fmla="*/ 2978308 w 3364388"/>
                <a:gd name="connsiteY80" fmla="*/ 142256 h 3078496"/>
                <a:gd name="connsiteX81" fmla="*/ 2907188 w 3364388"/>
                <a:gd name="connsiteY81" fmla="*/ 81296 h 3078496"/>
                <a:gd name="connsiteX82" fmla="*/ 2714148 w 3364388"/>
                <a:gd name="connsiteY82" fmla="*/ 60976 h 3078496"/>
                <a:gd name="connsiteX83" fmla="*/ 2531268 w 3364388"/>
                <a:gd name="connsiteY83" fmla="*/ 71136 h 3078496"/>
                <a:gd name="connsiteX84" fmla="*/ 2408785 w 3364388"/>
                <a:gd name="connsiteY84" fmla="*/ 124634 h 3078496"/>
                <a:gd name="connsiteX85" fmla="*/ 2189650 w 3364388"/>
                <a:gd name="connsiteY85" fmla="*/ 110742 h 3078496"/>
                <a:gd name="connsiteX86" fmla="*/ 2095805 w 3364388"/>
                <a:gd name="connsiteY86" fmla="*/ 148037 h 3078496"/>
                <a:gd name="connsiteX87" fmla="*/ 2027118 w 3364388"/>
                <a:gd name="connsiteY87" fmla="*/ 173243 h 3078496"/>
                <a:gd name="connsiteX88" fmla="*/ 1921668 w 3364388"/>
                <a:gd name="connsiteY88" fmla="*/ 152416 h 3078496"/>
                <a:gd name="connsiteX89" fmla="*/ 1891188 w 3364388"/>
                <a:gd name="connsiteY89" fmla="*/ 182896 h 3078496"/>
                <a:gd name="connsiteX90" fmla="*/ 1799748 w 3364388"/>
                <a:gd name="connsiteY90" fmla="*/ 172736 h 3078496"/>
                <a:gd name="connsiteX91" fmla="*/ 1769268 w 3364388"/>
                <a:gd name="connsiteY91" fmla="*/ 162576 h 3078496"/>
                <a:gd name="connsiteX92" fmla="*/ 1627028 w 3364388"/>
                <a:gd name="connsiteY92" fmla="*/ 142256 h 3078496"/>
                <a:gd name="connsiteX93" fmla="*/ 1566068 w 3364388"/>
                <a:gd name="connsiteY93" fmla="*/ 121936 h 3078496"/>
                <a:gd name="connsiteX94" fmla="*/ 1505108 w 3364388"/>
                <a:gd name="connsiteY94" fmla="*/ 91456 h 3078496"/>
                <a:gd name="connsiteX95" fmla="*/ 1454308 w 3364388"/>
                <a:gd name="connsiteY95" fmla="*/ 60976 h 3078496"/>
                <a:gd name="connsiteX96" fmla="*/ 1362868 w 3364388"/>
                <a:gd name="connsiteY96" fmla="*/ 30496 h 3078496"/>
                <a:gd name="connsiteX97" fmla="*/ 1332388 w 3364388"/>
                <a:gd name="connsiteY97" fmla="*/ 10176 h 3078496"/>
                <a:gd name="connsiteX98" fmla="*/ 1108868 w 3364388"/>
                <a:gd name="connsiteY98" fmla="*/ 30496 h 3078496"/>
                <a:gd name="connsiteX99" fmla="*/ 1037748 w 3364388"/>
                <a:gd name="connsiteY99" fmla="*/ 60976 h 3078496"/>
                <a:gd name="connsiteX100" fmla="*/ 1007268 w 3364388"/>
                <a:gd name="connsiteY100" fmla="*/ 91456 h 3078496"/>
                <a:gd name="connsiteX101" fmla="*/ 885348 w 3364388"/>
                <a:gd name="connsiteY101" fmla="*/ 121936 h 3078496"/>
                <a:gd name="connsiteX102" fmla="*/ 753268 w 3364388"/>
                <a:gd name="connsiteY102" fmla="*/ 101616 h 3078496"/>
                <a:gd name="connsiteX103" fmla="*/ 692308 w 3364388"/>
                <a:gd name="connsiteY103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2922 w 3364388"/>
                <a:gd name="connsiteY7" fmla="*/ 1300147 h 3078496"/>
                <a:gd name="connsiteX8" fmla="*/ 82708 w 3364388"/>
                <a:gd name="connsiteY8" fmla="*/ 2184416 h 3078496"/>
                <a:gd name="connsiteX9" fmla="*/ 92868 w 3364388"/>
                <a:gd name="connsiteY9" fmla="*/ 2225056 h 3078496"/>
                <a:gd name="connsiteX10" fmla="*/ 103028 w 3364388"/>
                <a:gd name="connsiteY10" fmla="*/ 2255536 h 3078496"/>
                <a:gd name="connsiteX11" fmla="*/ 103028 w 3364388"/>
                <a:gd name="connsiteY11" fmla="*/ 2468896 h 3078496"/>
                <a:gd name="connsiteX12" fmla="*/ 92868 w 3364388"/>
                <a:gd name="connsiteY12" fmla="*/ 2499376 h 3078496"/>
                <a:gd name="connsiteX13" fmla="*/ 31908 w 3364388"/>
                <a:gd name="connsiteY13" fmla="*/ 2570496 h 3078496"/>
                <a:gd name="connsiteX14" fmla="*/ 31908 w 3364388"/>
                <a:gd name="connsiteY14" fmla="*/ 2763536 h 3078496"/>
                <a:gd name="connsiteX15" fmla="*/ 143668 w 3364388"/>
                <a:gd name="connsiteY15" fmla="*/ 2865136 h 3078496"/>
                <a:gd name="connsiteX16" fmla="*/ 184308 w 3364388"/>
                <a:gd name="connsiteY16" fmla="*/ 2895616 h 3078496"/>
                <a:gd name="connsiteX17" fmla="*/ 235108 w 3364388"/>
                <a:gd name="connsiteY17" fmla="*/ 2915936 h 3078496"/>
                <a:gd name="connsiteX18" fmla="*/ 326548 w 3364388"/>
                <a:gd name="connsiteY18" fmla="*/ 2936256 h 3078496"/>
                <a:gd name="connsiteX19" fmla="*/ 550068 w 3364388"/>
                <a:gd name="connsiteY19" fmla="*/ 3007376 h 3078496"/>
                <a:gd name="connsiteX20" fmla="*/ 600868 w 3364388"/>
                <a:gd name="connsiteY20" fmla="*/ 3027696 h 3078496"/>
                <a:gd name="connsiteX21" fmla="*/ 641508 w 3364388"/>
                <a:gd name="connsiteY21" fmla="*/ 3037856 h 3078496"/>
                <a:gd name="connsiteX22" fmla="*/ 692308 w 3364388"/>
                <a:gd name="connsiteY22" fmla="*/ 3058176 h 3078496"/>
                <a:gd name="connsiteX23" fmla="*/ 743108 w 3364388"/>
                <a:gd name="connsiteY23" fmla="*/ 3068336 h 3078496"/>
                <a:gd name="connsiteX24" fmla="*/ 773588 w 3364388"/>
                <a:gd name="connsiteY24" fmla="*/ 3078496 h 3078496"/>
                <a:gd name="connsiteX25" fmla="*/ 895508 w 3364388"/>
                <a:gd name="connsiteY25" fmla="*/ 3068336 h 3078496"/>
                <a:gd name="connsiteX26" fmla="*/ 956468 w 3364388"/>
                <a:gd name="connsiteY26" fmla="*/ 3058176 h 3078496"/>
                <a:gd name="connsiteX27" fmla="*/ 1535588 w 3364388"/>
                <a:gd name="connsiteY27" fmla="*/ 3037856 h 3078496"/>
                <a:gd name="connsiteX28" fmla="*/ 1606708 w 3364388"/>
                <a:gd name="connsiteY28" fmla="*/ 2926096 h 3078496"/>
                <a:gd name="connsiteX29" fmla="*/ 1637188 w 3364388"/>
                <a:gd name="connsiteY29" fmla="*/ 2661936 h 3078496"/>
                <a:gd name="connsiteX30" fmla="*/ 1647348 w 3364388"/>
                <a:gd name="connsiteY30" fmla="*/ 2590816 h 3078496"/>
                <a:gd name="connsiteX31" fmla="*/ 1759108 w 3364388"/>
                <a:gd name="connsiteY31" fmla="*/ 2570496 h 3078496"/>
                <a:gd name="connsiteX32" fmla="*/ 2246788 w 3364388"/>
                <a:gd name="connsiteY32" fmla="*/ 2590816 h 3078496"/>
                <a:gd name="connsiteX33" fmla="*/ 2307748 w 3364388"/>
                <a:gd name="connsiteY33" fmla="*/ 2600976 h 3078496"/>
                <a:gd name="connsiteX34" fmla="*/ 2358548 w 3364388"/>
                <a:gd name="connsiteY34" fmla="*/ 2621296 h 3078496"/>
                <a:gd name="connsiteX35" fmla="*/ 2399188 w 3364388"/>
                <a:gd name="connsiteY35" fmla="*/ 2702576 h 3078496"/>
                <a:gd name="connsiteX36" fmla="*/ 2419508 w 3364388"/>
                <a:gd name="connsiteY36" fmla="*/ 2763536 h 3078496"/>
                <a:gd name="connsiteX37" fmla="*/ 2439828 w 3364388"/>
                <a:gd name="connsiteY37" fmla="*/ 2804176 h 3078496"/>
                <a:gd name="connsiteX38" fmla="*/ 2480468 w 3364388"/>
                <a:gd name="connsiteY38" fmla="*/ 2885456 h 3078496"/>
                <a:gd name="connsiteX39" fmla="*/ 2510948 w 3364388"/>
                <a:gd name="connsiteY39" fmla="*/ 2926096 h 3078496"/>
                <a:gd name="connsiteX40" fmla="*/ 2541428 w 3364388"/>
                <a:gd name="connsiteY40" fmla="*/ 2936256 h 3078496"/>
                <a:gd name="connsiteX41" fmla="*/ 2653188 w 3364388"/>
                <a:gd name="connsiteY41" fmla="*/ 2966736 h 3078496"/>
                <a:gd name="connsiteX42" fmla="*/ 2866548 w 3364388"/>
                <a:gd name="connsiteY42" fmla="*/ 2956576 h 3078496"/>
                <a:gd name="connsiteX43" fmla="*/ 2968148 w 3364388"/>
                <a:gd name="connsiteY43" fmla="*/ 2926096 h 3078496"/>
                <a:gd name="connsiteX44" fmla="*/ 3059588 w 3364388"/>
                <a:gd name="connsiteY44" fmla="*/ 2875296 h 3078496"/>
                <a:gd name="connsiteX45" fmla="*/ 3079908 w 3364388"/>
                <a:gd name="connsiteY45" fmla="*/ 2844816 h 3078496"/>
                <a:gd name="connsiteX46" fmla="*/ 3090068 w 3364388"/>
                <a:gd name="connsiteY46" fmla="*/ 2814336 h 3078496"/>
                <a:gd name="connsiteX47" fmla="*/ 3110388 w 3364388"/>
                <a:gd name="connsiteY47" fmla="*/ 2641616 h 3078496"/>
                <a:gd name="connsiteX48" fmla="*/ 3140868 w 3364388"/>
                <a:gd name="connsiteY48" fmla="*/ 2540016 h 3078496"/>
                <a:gd name="connsiteX49" fmla="*/ 3171348 w 3364388"/>
                <a:gd name="connsiteY49" fmla="*/ 2479056 h 3078496"/>
                <a:gd name="connsiteX50" fmla="*/ 3222148 w 3364388"/>
                <a:gd name="connsiteY50" fmla="*/ 2377456 h 3078496"/>
                <a:gd name="connsiteX51" fmla="*/ 3262788 w 3364388"/>
                <a:gd name="connsiteY51" fmla="*/ 2306336 h 3078496"/>
                <a:gd name="connsiteX52" fmla="*/ 3293268 w 3364388"/>
                <a:gd name="connsiteY52" fmla="*/ 2286016 h 3078496"/>
                <a:gd name="connsiteX53" fmla="*/ 3313588 w 3364388"/>
                <a:gd name="connsiteY53" fmla="*/ 2255536 h 3078496"/>
                <a:gd name="connsiteX54" fmla="*/ 3354228 w 3364388"/>
                <a:gd name="connsiteY54" fmla="*/ 2164096 h 3078496"/>
                <a:gd name="connsiteX55" fmla="*/ 3364388 w 3364388"/>
                <a:gd name="connsiteY55" fmla="*/ 2133616 h 3078496"/>
                <a:gd name="connsiteX56" fmla="*/ 3354228 w 3364388"/>
                <a:gd name="connsiteY56" fmla="*/ 1869456 h 3078496"/>
                <a:gd name="connsiteX57" fmla="*/ 3293268 w 3364388"/>
                <a:gd name="connsiteY57" fmla="*/ 1727216 h 3078496"/>
                <a:gd name="connsiteX58" fmla="*/ 3272948 w 3364388"/>
                <a:gd name="connsiteY58" fmla="*/ 1676416 h 3078496"/>
                <a:gd name="connsiteX59" fmla="*/ 3262788 w 3364388"/>
                <a:gd name="connsiteY59" fmla="*/ 1605296 h 3078496"/>
                <a:gd name="connsiteX60" fmla="*/ 3252628 w 3364388"/>
                <a:gd name="connsiteY60" fmla="*/ 1564656 h 3078496"/>
                <a:gd name="connsiteX61" fmla="*/ 3262788 w 3364388"/>
                <a:gd name="connsiteY61" fmla="*/ 1381776 h 3078496"/>
                <a:gd name="connsiteX62" fmla="*/ 3283108 w 3364388"/>
                <a:gd name="connsiteY62" fmla="*/ 1320816 h 3078496"/>
                <a:gd name="connsiteX63" fmla="*/ 3293268 w 3364388"/>
                <a:gd name="connsiteY63" fmla="*/ 1280176 h 3078496"/>
                <a:gd name="connsiteX64" fmla="*/ 3354228 w 3364388"/>
                <a:gd name="connsiteY64" fmla="*/ 1127776 h 3078496"/>
                <a:gd name="connsiteX65" fmla="*/ 3344068 w 3364388"/>
                <a:gd name="connsiteY65" fmla="*/ 1076976 h 3078496"/>
                <a:gd name="connsiteX66" fmla="*/ 3303428 w 3364388"/>
                <a:gd name="connsiteY66" fmla="*/ 1046496 h 3078496"/>
                <a:gd name="connsiteX67" fmla="*/ 3211988 w 3364388"/>
                <a:gd name="connsiteY67" fmla="*/ 1005856 h 3078496"/>
                <a:gd name="connsiteX68" fmla="*/ 3151028 w 3364388"/>
                <a:gd name="connsiteY68" fmla="*/ 944896 h 3078496"/>
                <a:gd name="connsiteX69" fmla="*/ 3100228 w 3364388"/>
                <a:gd name="connsiteY69" fmla="*/ 883936 h 3078496"/>
                <a:gd name="connsiteX70" fmla="*/ 3090068 w 3364388"/>
                <a:gd name="connsiteY70" fmla="*/ 843296 h 3078496"/>
                <a:gd name="connsiteX71" fmla="*/ 3140868 w 3364388"/>
                <a:gd name="connsiteY71" fmla="*/ 731536 h 3078496"/>
                <a:gd name="connsiteX72" fmla="*/ 3171348 w 3364388"/>
                <a:gd name="connsiteY72" fmla="*/ 650256 h 3078496"/>
                <a:gd name="connsiteX73" fmla="*/ 3151028 w 3364388"/>
                <a:gd name="connsiteY73" fmla="*/ 518176 h 3078496"/>
                <a:gd name="connsiteX74" fmla="*/ 3120548 w 3364388"/>
                <a:gd name="connsiteY74" fmla="*/ 487696 h 3078496"/>
                <a:gd name="connsiteX75" fmla="*/ 3090068 w 3364388"/>
                <a:gd name="connsiteY75" fmla="*/ 447056 h 3078496"/>
                <a:gd name="connsiteX76" fmla="*/ 3069748 w 3364388"/>
                <a:gd name="connsiteY76" fmla="*/ 355616 h 3078496"/>
                <a:gd name="connsiteX77" fmla="*/ 3059588 w 3364388"/>
                <a:gd name="connsiteY77" fmla="*/ 304816 h 3078496"/>
                <a:gd name="connsiteX78" fmla="*/ 3018948 w 3364388"/>
                <a:gd name="connsiteY78" fmla="*/ 223536 h 3078496"/>
                <a:gd name="connsiteX79" fmla="*/ 2978308 w 3364388"/>
                <a:gd name="connsiteY79" fmla="*/ 142256 h 3078496"/>
                <a:gd name="connsiteX80" fmla="*/ 2907188 w 3364388"/>
                <a:gd name="connsiteY80" fmla="*/ 81296 h 3078496"/>
                <a:gd name="connsiteX81" fmla="*/ 2714148 w 3364388"/>
                <a:gd name="connsiteY81" fmla="*/ 60976 h 3078496"/>
                <a:gd name="connsiteX82" fmla="*/ 2531268 w 3364388"/>
                <a:gd name="connsiteY82" fmla="*/ 71136 h 3078496"/>
                <a:gd name="connsiteX83" fmla="*/ 2408785 w 3364388"/>
                <a:gd name="connsiteY83" fmla="*/ 124634 h 3078496"/>
                <a:gd name="connsiteX84" fmla="*/ 2189650 w 3364388"/>
                <a:gd name="connsiteY84" fmla="*/ 110742 h 3078496"/>
                <a:gd name="connsiteX85" fmla="*/ 2095805 w 3364388"/>
                <a:gd name="connsiteY85" fmla="*/ 148037 h 3078496"/>
                <a:gd name="connsiteX86" fmla="*/ 2027118 w 3364388"/>
                <a:gd name="connsiteY86" fmla="*/ 173243 h 3078496"/>
                <a:gd name="connsiteX87" fmla="*/ 1921668 w 3364388"/>
                <a:gd name="connsiteY87" fmla="*/ 152416 h 3078496"/>
                <a:gd name="connsiteX88" fmla="*/ 1891188 w 3364388"/>
                <a:gd name="connsiteY88" fmla="*/ 182896 h 3078496"/>
                <a:gd name="connsiteX89" fmla="*/ 1799748 w 3364388"/>
                <a:gd name="connsiteY89" fmla="*/ 172736 h 3078496"/>
                <a:gd name="connsiteX90" fmla="*/ 1769268 w 3364388"/>
                <a:gd name="connsiteY90" fmla="*/ 162576 h 3078496"/>
                <a:gd name="connsiteX91" fmla="*/ 1627028 w 3364388"/>
                <a:gd name="connsiteY91" fmla="*/ 142256 h 3078496"/>
                <a:gd name="connsiteX92" fmla="*/ 1566068 w 3364388"/>
                <a:gd name="connsiteY92" fmla="*/ 121936 h 3078496"/>
                <a:gd name="connsiteX93" fmla="*/ 1505108 w 3364388"/>
                <a:gd name="connsiteY93" fmla="*/ 91456 h 3078496"/>
                <a:gd name="connsiteX94" fmla="*/ 1454308 w 3364388"/>
                <a:gd name="connsiteY94" fmla="*/ 60976 h 3078496"/>
                <a:gd name="connsiteX95" fmla="*/ 1362868 w 3364388"/>
                <a:gd name="connsiteY95" fmla="*/ 30496 h 3078496"/>
                <a:gd name="connsiteX96" fmla="*/ 1332388 w 3364388"/>
                <a:gd name="connsiteY96" fmla="*/ 10176 h 3078496"/>
                <a:gd name="connsiteX97" fmla="*/ 1108868 w 3364388"/>
                <a:gd name="connsiteY97" fmla="*/ 30496 h 3078496"/>
                <a:gd name="connsiteX98" fmla="*/ 1037748 w 3364388"/>
                <a:gd name="connsiteY98" fmla="*/ 60976 h 3078496"/>
                <a:gd name="connsiteX99" fmla="*/ 1007268 w 3364388"/>
                <a:gd name="connsiteY99" fmla="*/ 91456 h 3078496"/>
                <a:gd name="connsiteX100" fmla="*/ 885348 w 3364388"/>
                <a:gd name="connsiteY100" fmla="*/ 121936 h 3078496"/>
                <a:gd name="connsiteX101" fmla="*/ 753268 w 3364388"/>
                <a:gd name="connsiteY101" fmla="*/ 101616 h 3078496"/>
                <a:gd name="connsiteX102" fmla="*/ 692308 w 3364388"/>
                <a:gd name="connsiteY102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232922 w 3364388"/>
                <a:gd name="connsiteY6" fmla="*/ 1300147 h 3078496"/>
                <a:gd name="connsiteX7" fmla="*/ 82708 w 3364388"/>
                <a:gd name="connsiteY7" fmla="*/ 2184416 h 3078496"/>
                <a:gd name="connsiteX8" fmla="*/ 92868 w 3364388"/>
                <a:gd name="connsiteY8" fmla="*/ 2225056 h 3078496"/>
                <a:gd name="connsiteX9" fmla="*/ 103028 w 3364388"/>
                <a:gd name="connsiteY9" fmla="*/ 2255536 h 3078496"/>
                <a:gd name="connsiteX10" fmla="*/ 103028 w 3364388"/>
                <a:gd name="connsiteY10" fmla="*/ 2468896 h 3078496"/>
                <a:gd name="connsiteX11" fmla="*/ 92868 w 3364388"/>
                <a:gd name="connsiteY11" fmla="*/ 2499376 h 3078496"/>
                <a:gd name="connsiteX12" fmla="*/ 31908 w 3364388"/>
                <a:gd name="connsiteY12" fmla="*/ 2570496 h 3078496"/>
                <a:gd name="connsiteX13" fmla="*/ 31908 w 3364388"/>
                <a:gd name="connsiteY13" fmla="*/ 2763536 h 3078496"/>
                <a:gd name="connsiteX14" fmla="*/ 143668 w 3364388"/>
                <a:gd name="connsiteY14" fmla="*/ 2865136 h 3078496"/>
                <a:gd name="connsiteX15" fmla="*/ 184308 w 3364388"/>
                <a:gd name="connsiteY15" fmla="*/ 2895616 h 3078496"/>
                <a:gd name="connsiteX16" fmla="*/ 235108 w 3364388"/>
                <a:gd name="connsiteY16" fmla="*/ 2915936 h 3078496"/>
                <a:gd name="connsiteX17" fmla="*/ 326548 w 3364388"/>
                <a:gd name="connsiteY17" fmla="*/ 2936256 h 3078496"/>
                <a:gd name="connsiteX18" fmla="*/ 550068 w 3364388"/>
                <a:gd name="connsiteY18" fmla="*/ 3007376 h 3078496"/>
                <a:gd name="connsiteX19" fmla="*/ 600868 w 3364388"/>
                <a:gd name="connsiteY19" fmla="*/ 3027696 h 3078496"/>
                <a:gd name="connsiteX20" fmla="*/ 641508 w 3364388"/>
                <a:gd name="connsiteY20" fmla="*/ 3037856 h 3078496"/>
                <a:gd name="connsiteX21" fmla="*/ 692308 w 3364388"/>
                <a:gd name="connsiteY21" fmla="*/ 3058176 h 3078496"/>
                <a:gd name="connsiteX22" fmla="*/ 743108 w 3364388"/>
                <a:gd name="connsiteY22" fmla="*/ 3068336 h 3078496"/>
                <a:gd name="connsiteX23" fmla="*/ 773588 w 3364388"/>
                <a:gd name="connsiteY23" fmla="*/ 3078496 h 3078496"/>
                <a:gd name="connsiteX24" fmla="*/ 895508 w 3364388"/>
                <a:gd name="connsiteY24" fmla="*/ 3068336 h 3078496"/>
                <a:gd name="connsiteX25" fmla="*/ 956468 w 3364388"/>
                <a:gd name="connsiteY25" fmla="*/ 3058176 h 3078496"/>
                <a:gd name="connsiteX26" fmla="*/ 1535588 w 3364388"/>
                <a:gd name="connsiteY26" fmla="*/ 3037856 h 3078496"/>
                <a:gd name="connsiteX27" fmla="*/ 1606708 w 3364388"/>
                <a:gd name="connsiteY27" fmla="*/ 2926096 h 3078496"/>
                <a:gd name="connsiteX28" fmla="*/ 1637188 w 3364388"/>
                <a:gd name="connsiteY28" fmla="*/ 2661936 h 3078496"/>
                <a:gd name="connsiteX29" fmla="*/ 1647348 w 3364388"/>
                <a:gd name="connsiteY29" fmla="*/ 2590816 h 3078496"/>
                <a:gd name="connsiteX30" fmla="*/ 1759108 w 3364388"/>
                <a:gd name="connsiteY30" fmla="*/ 2570496 h 3078496"/>
                <a:gd name="connsiteX31" fmla="*/ 2246788 w 3364388"/>
                <a:gd name="connsiteY31" fmla="*/ 2590816 h 3078496"/>
                <a:gd name="connsiteX32" fmla="*/ 2307748 w 3364388"/>
                <a:gd name="connsiteY32" fmla="*/ 2600976 h 3078496"/>
                <a:gd name="connsiteX33" fmla="*/ 2358548 w 3364388"/>
                <a:gd name="connsiteY33" fmla="*/ 2621296 h 3078496"/>
                <a:gd name="connsiteX34" fmla="*/ 2399188 w 3364388"/>
                <a:gd name="connsiteY34" fmla="*/ 2702576 h 3078496"/>
                <a:gd name="connsiteX35" fmla="*/ 2419508 w 3364388"/>
                <a:gd name="connsiteY35" fmla="*/ 2763536 h 3078496"/>
                <a:gd name="connsiteX36" fmla="*/ 2439828 w 3364388"/>
                <a:gd name="connsiteY36" fmla="*/ 2804176 h 3078496"/>
                <a:gd name="connsiteX37" fmla="*/ 2480468 w 3364388"/>
                <a:gd name="connsiteY37" fmla="*/ 2885456 h 3078496"/>
                <a:gd name="connsiteX38" fmla="*/ 2510948 w 3364388"/>
                <a:gd name="connsiteY38" fmla="*/ 2926096 h 3078496"/>
                <a:gd name="connsiteX39" fmla="*/ 2541428 w 3364388"/>
                <a:gd name="connsiteY39" fmla="*/ 2936256 h 3078496"/>
                <a:gd name="connsiteX40" fmla="*/ 2653188 w 3364388"/>
                <a:gd name="connsiteY40" fmla="*/ 2966736 h 3078496"/>
                <a:gd name="connsiteX41" fmla="*/ 2866548 w 3364388"/>
                <a:gd name="connsiteY41" fmla="*/ 2956576 h 3078496"/>
                <a:gd name="connsiteX42" fmla="*/ 2968148 w 3364388"/>
                <a:gd name="connsiteY42" fmla="*/ 2926096 h 3078496"/>
                <a:gd name="connsiteX43" fmla="*/ 3059588 w 3364388"/>
                <a:gd name="connsiteY43" fmla="*/ 2875296 h 3078496"/>
                <a:gd name="connsiteX44" fmla="*/ 3079908 w 3364388"/>
                <a:gd name="connsiteY44" fmla="*/ 2844816 h 3078496"/>
                <a:gd name="connsiteX45" fmla="*/ 3090068 w 3364388"/>
                <a:gd name="connsiteY45" fmla="*/ 2814336 h 3078496"/>
                <a:gd name="connsiteX46" fmla="*/ 3110388 w 3364388"/>
                <a:gd name="connsiteY46" fmla="*/ 2641616 h 3078496"/>
                <a:gd name="connsiteX47" fmla="*/ 3140868 w 3364388"/>
                <a:gd name="connsiteY47" fmla="*/ 2540016 h 3078496"/>
                <a:gd name="connsiteX48" fmla="*/ 3171348 w 3364388"/>
                <a:gd name="connsiteY48" fmla="*/ 2479056 h 3078496"/>
                <a:gd name="connsiteX49" fmla="*/ 3222148 w 3364388"/>
                <a:gd name="connsiteY49" fmla="*/ 2377456 h 3078496"/>
                <a:gd name="connsiteX50" fmla="*/ 3262788 w 3364388"/>
                <a:gd name="connsiteY50" fmla="*/ 2306336 h 3078496"/>
                <a:gd name="connsiteX51" fmla="*/ 3293268 w 3364388"/>
                <a:gd name="connsiteY51" fmla="*/ 2286016 h 3078496"/>
                <a:gd name="connsiteX52" fmla="*/ 3313588 w 3364388"/>
                <a:gd name="connsiteY52" fmla="*/ 2255536 h 3078496"/>
                <a:gd name="connsiteX53" fmla="*/ 3354228 w 3364388"/>
                <a:gd name="connsiteY53" fmla="*/ 2164096 h 3078496"/>
                <a:gd name="connsiteX54" fmla="*/ 3364388 w 3364388"/>
                <a:gd name="connsiteY54" fmla="*/ 2133616 h 3078496"/>
                <a:gd name="connsiteX55" fmla="*/ 3354228 w 3364388"/>
                <a:gd name="connsiteY55" fmla="*/ 1869456 h 3078496"/>
                <a:gd name="connsiteX56" fmla="*/ 3293268 w 3364388"/>
                <a:gd name="connsiteY56" fmla="*/ 1727216 h 3078496"/>
                <a:gd name="connsiteX57" fmla="*/ 3272948 w 3364388"/>
                <a:gd name="connsiteY57" fmla="*/ 1676416 h 3078496"/>
                <a:gd name="connsiteX58" fmla="*/ 3262788 w 3364388"/>
                <a:gd name="connsiteY58" fmla="*/ 1605296 h 3078496"/>
                <a:gd name="connsiteX59" fmla="*/ 3252628 w 3364388"/>
                <a:gd name="connsiteY59" fmla="*/ 1564656 h 3078496"/>
                <a:gd name="connsiteX60" fmla="*/ 3262788 w 3364388"/>
                <a:gd name="connsiteY60" fmla="*/ 1381776 h 3078496"/>
                <a:gd name="connsiteX61" fmla="*/ 3283108 w 3364388"/>
                <a:gd name="connsiteY61" fmla="*/ 1320816 h 3078496"/>
                <a:gd name="connsiteX62" fmla="*/ 3293268 w 3364388"/>
                <a:gd name="connsiteY62" fmla="*/ 1280176 h 3078496"/>
                <a:gd name="connsiteX63" fmla="*/ 3354228 w 3364388"/>
                <a:gd name="connsiteY63" fmla="*/ 1127776 h 3078496"/>
                <a:gd name="connsiteX64" fmla="*/ 3344068 w 3364388"/>
                <a:gd name="connsiteY64" fmla="*/ 1076976 h 3078496"/>
                <a:gd name="connsiteX65" fmla="*/ 3303428 w 3364388"/>
                <a:gd name="connsiteY65" fmla="*/ 1046496 h 3078496"/>
                <a:gd name="connsiteX66" fmla="*/ 3211988 w 3364388"/>
                <a:gd name="connsiteY66" fmla="*/ 1005856 h 3078496"/>
                <a:gd name="connsiteX67" fmla="*/ 3151028 w 3364388"/>
                <a:gd name="connsiteY67" fmla="*/ 944896 h 3078496"/>
                <a:gd name="connsiteX68" fmla="*/ 3100228 w 3364388"/>
                <a:gd name="connsiteY68" fmla="*/ 883936 h 3078496"/>
                <a:gd name="connsiteX69" fmla="*/ 3090068 w 3364388"/>
                <a:gd name="connsiteY69" fmla="*/ 843296 h 3078496"/>
                <a:gd name="connsiteX70" fmla="*/ 3140868 w 3364388"/>
                <a:gd name="connsiteY70" fmla="*/ 731536 h 3078496"/>
                <a:gd name="connsiteX71" fmla="*/ 3171348 w 3364388"/>
                <a:gd name="connsiteY71" fmla="*/ 650256 h 3078496"/>
                <a:gd name="connsiteX72" fmla="*/ 3151028 w 3364388"/>
                <a:gd name="connsiteY72" fmla="*/ 518176 h 3078496"/>
                <a:gd name="connsiteX73" fmla="*/ 3120548 w 3364388"/>
                <a:gd name="connsiteY73" fmla="*/ 487696 h 3078496"/>
                <a:gd name="connsiteX74" fmla="*/ 3090068 w 3364388"/>
                <a:gd name="connsiteY74" fmla="*/ 447056 h 3078496"/>
                <a:gd name="connsiteX75" fmla="*/ 3069748 w 3364388"/>
                <a:gd name="connsiteY75" fmla="*/ 355616 h 3078496"/>
                <a:gd name="connsiteX76" fmla="*/ 3059588 w 3364388"/>
                <a:gd name="connsiteY76" fmla="*/ 304816 h 3078496"/>
                <a:gd name="connsiteX77" fmla="*/ 3018948 w 3364388"/>
                <a:gd name="connsiteY77" fmla="*/ 223536 h 3078496"/>
                <a:gd name="connsiteX78" fmla="*/ 2978308 w 3364388"/>
                <a:gd name="connsiteY78" fmla="*/ 142256 h 3078496"/>
                <a:gd name="connsiteX79" fmla="*/ 2907188 w 3364388"/>
                <a:gd name="connsiteY79" fmla="*/ 81296 h 3078496"/>
                <a:gd name="connsiteX80" fmla="*/ 2714148 w 3364388"/>
                <a:gd name="connsiteY80" fmla="*/ 60976 h 3078496"/>
                <a:gd name="connsiteX81" fmla="*/ 2531268 w 3364388"/>
                <a:gd name="connsiteY81" fmla="*/ 71136 h 3078496"/>
                <a:gd name="connsiteX82" fmla="*/ 2408785 w 3364388"/>
                <a:gd name="connsiteY82" fmla="*/ 124634 h 3078496"/>
                <a:gd name="connsiteX83" fmla="*/ 2189650 w 3364388"/>
                <a:gd name="connsiteY83" fmla="*/ 110742 h 3078496"/>
                <a:gd name="connsiteX84" fmla="*/ 2095805 w 3364388"/>
                <a:gd name="connsiteY84" fmla="*/ 148037 h 3078496"/>
                <a:gd name="connsiteX85" fmla="*/ 2027118 w 3364388"/>
                <a:gd name="connsiteY85" fmla="*/ 173243 h 3078496"/>
                <a:gd name="connsiteX86" fmla="*/ 1921668 w 3364388"/>
                <a:gd name="connsiteY86" fmla="*/ 152416 h 3078496"/>
                <a:gd name="connsiteX87" fmla="*/ 1891188 w 3364388"/>
                <a:gd name="connsiteY87" fmla="*/ 182896 h 3078496"/>
                <a:gd name="connsiteX88" fmla="*/ 1799748 w 3364388"/>
                <a:gd name="connsiteY88" fmla="*/ 172736 h 3078496"/>
                <a:gd name="connsiteX89" fmla="*/ 1769268 w 3364388"/>
                <a:gd name="connsiteY89" fmla="*/ 162576 h 3078496"/>
                <a:gd name="connsiteX90" fmla="*/ 1627028 w 3364388"/>
                <a:gd name="connsiteY90" fmla="*/ 142256 h 3078496"/>
                <a:gd name="connsiteX91" fmla="*/ 1566068 w 3364388"/>
                <a:gd name="connsiteY91" fmla="*/ 121936 h 3078496"/>
                <a:gd name="connsiteX92" fmla="*/ 1505108 w 3364388"/>
                <a:gd name="connsiteY92" fmla="*/ 91456 h 3078496"/>
                <a:gd name="connsiteX93" fmla="*/ 1454308 w 3364388"/>
                <a:gd name="connsiteY93" fmla="*/ 60976 h 3078496"/>
                <a:gd name="connsiteX94" fmla="*/ 1362868 w 3364388"/>
                <a:gd name="connsiteY94" fmla="*/ 30496 h 3078496"/>
                <a:gd name="connsiteX95" fmla="*/ 1332388 w 3364388"/>
                <a:gd name="connsiteY95" fmla="*/ 10176 h 3078496"/>
                <a:gd name="connsiteX96" fmla="*/ 1108868 w 3364388"/>
                <a:gd name="connsiteY96" fmla="*/ 30496 h 3078496"/>
                <a:gd name="connsiteX97" fmla="*/ 1037748 w 3364388"/>
                <a:gd name="connsiteY97" fmla="*/ 60976 h 3078496"/>
                <a:gd name="connsiteX98" fmla="*/ 1007268 w 3364388"/>
                <a:gd name="connsiteY98" fmla="*/ 91456 h 3078496"/>
                <a:gd name="connsiteX99" fmla="*/ 885348 w 3364388"/>
                <a:gd name="connsiteY99" fmla="*/ 121936 h 3078496"/>
                <a:gd name="connsiteX100" fmla="*/ 753268 w 3364388"/>
                <a:gd name="connsiteY100" fmla="*/ 101616 h 3078496"/>
                <a:gd name="connsiteX101" fmla="*/ 692308 w 3364388"/>
                <a:gd name="connsiteY101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525308 w 3364388"/>
                <a:gd name="connsiteY4" fmla="*/ 927011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709778 w 3381858"/>
                <a:gd name="connsiteY0" fmla="*/ 81296 h 3078496"/>
                <a:gd name="connsiteX1" fmla="*/ 364338 w 3381858"/>
                <a:gd name="connsiteY1" fmla="*/ 152416 h 3078496"/>
                <a:gd name="connsiteX2" fmla="*/ 323698 w 3381858"/>
                <a:gd name="connsiteY2" fmla="*/ 162576 h 3078496"/>
                <a:gd name="connsiteX3" fmla="*/ 272898 w 3381858"/>
                <a:gd name="connsiteY3" fmla="*/ 182896 h 3078496"/>
                <a:gd name="connsiteX4" fmla="*/ 542778 w 3381858"/>
                <a:gd name="connsiteY4" fmla="*/ 927011 h 3078496"/>
                <a:gd name="connsiteX5" fmla="*/ 1250392 w 3381858"/>
                <a:gd name="connsiteY5" fmla="*/ 1300147 h 3078496"/>
                <a:gd name="connsiteX6" fmla="*/ 967437 w 3381858"/>
                <a:gd name="connsiteY6" fmla="*/ 1810056 h 3078496"/>
                <a:gd name="connsiteX7" fmla="*/ 1717163 w 3381858"/>
                <a:gd name="connsiteY7" fmla="*/ 1903423 h 3078496"/>
                <a:gd name="connsiteX8" fmla="*/ 120498 w 3381858"/>
                <a:gd name="connsiteY8" fmla="*/ 2468896 h 3078496"/>
                <a:gd name="connsiteX9" fmla="*/ 110338 w 3381858"/>
                <a:gd name="connsiteY9" fmla="*/ 2499376 h 3078496"/>
                <a:gd name="connsiteX10" fmla="*/ 49378 w 3381858"/>
                <a:gd name="connsiteY10" fmla="*/ 2570496 h 3078496"/>
                <a:gd name="connsiteX11" fmla="*/ 49378 w 3381858"/>
                <a:gd name="connsiteY11" fmla="*/ 2763536 h 3078496"/>
                <a:gd name="connsiteX12" fmla="*/ 161138 w 3381858"/>
                <a:gd name="connsiteY12" fmla="*/ 2865136 h 3078496"/>
                <a:gd name="connsiteX13" fmla="*/ 201778 w 3381858"/>
                <a:gd name="connsiteY13" fmla="*/ 2895616 h 3078496"/>
                <a:gd name="connsiteX14" fmla="*/ 252578 w 3381858"/>
                <a:gd name="connsiteY14" fmla="*/ 2915936 h 3078496"/>
                <a:gd name="connsiteX15" fmla="*/ 344018 w 3381858"/>
                <a:gd name="connsiteY15" fmla="*/ 2936256 h 3078496"/>
                <a:gd name="connsiteX16" fmla="*/ 567538 w 3381858"/>
                <a:gd name="connsiteY16" fmla="*/ 3007376 h 3078496"/>
                <a:gd name="connsiteX17" fmla="*/ 618338 w 3381858"/>
                <a:gd name="connsiteY17" fmla="*/ 3027696 h 3078496"/>
                <a:gd name="connsiteX18" fmla="*/ 658978 w 3381858"/>
                <a:gd name="connsiteY18" fmla="*/ 3037856 h 3078496"/>
                <a:gd name="connsiteX19" fmla="*/ 709778 w 3381858"/>
                <a:gd name="connsiteY19" fmla="*/ 3058176 h 3078496"/>
                <a:gd name="connsiteX20" fmla="*/ 760578 w 3381858"/>
                <a:gd name="connsiteY20" fmla="*/ 3068336 h 3078496"/>
                <a:gd name="connsiteX21" fmla="*/ 791058 w 3381858"/>
                <a:gd name="connsiteY21" fmla="*/ 3078496 h 3078496"/>
                <a:gd name="connsiteX22" fmla="*/ 912978 w 3381858"/>
                <a:gd name="connsiteY22" fmla="*/ 3068336 h 3078496"/>
                <a:gd name="connsiteX23" fmla="*/ 973938 w 3381858"/>
                <a:gd name="connsiteY23" fmla="*/ 3058176 h 3078496"/>
                <a:gd name="connsiteX24" fmla="*/ 1553058 w 3381858"/>
                <a:gd name="connsiteY24" fmla="*/ 3037856 h 3078496"/>
                <a:gd name="connsiteX25" fmla="*/ 1624178 w 3381858"/>
                <a:gd name="connsiteY25" fmla="*/ 2926096 h 3078496"/>
                <a:gd name="connsiteX26" fmla="*/ 1654658 w 3381858"/>
                <a:gd name="connsiteY26" fmla="*/ 2661936 h 3078496"/>
                <a:gd name="connsiteX27" fmla="*/ 1664818 w 3381858"/>
                <a:gd name="connsiteY27" fmla="*/ 2590816 h 3078496"/>
                <a:gd name="connsiteX28" fmla="*/ 1776578 w 3381858"/>
                <a:gd name="connsiteY28" fmla="*/ 2570496 h 3078496"/>
                <a:gd name="connsiteX29" fmla="*/ 2264258 w 3381858"/>
                <a:gd name="connsiteY29" fmla="*/ 2590816 h 3078496"/>
                <a:gd name="connsiteX30" fmla="*/ 2325218 w 3381858"/>
                <a:gd name="connsiteY30" fmla="*/ 2600976 h 3078496"/>
                <a:gd name="connsiteX31" fmla="*/ 2376018 w 3381858"/>
                <a:gd name="connsiteY31" fmla="*/ 2621296 h 3078496"/>
                <a:gd name="connsiteX32" fmla="*/ 2416658 w 3381858"/>
                <a:gd name="connsiteY32" fmla="*/ 2702576 h 3078496"/>
                <a:gd name="connsiteX33" fmla="*/ 2436978 w 3381858"/>
                <a:gd name="connsiteY33" fmla="*/ 2763536 h 3078496"/>
                <a:gd name="connsiteX34" fmla="*/ 2457298 w 3381858"/>
                <a:gd name="connsiteY34" fmla="*/ 2804176 h 3078496"/>
                <a:gd name="connsiteX35" fmla="*/ 2497938 w 3381858"/>
                <a:gd name="connsiteY35" fmla="*/ 2885456 h 3078496"/>
                <a:gd name="connsiteX36" fmla="*/ 2528418 w 3381858"/>
                <a:gd name="connsiteY36" fmla="*/ 2926096 h 3078496"/>
                <a:gd name="connsiteX37" fmla="*/ 2558898 w 3381858"/>
                <a:gd name="connsiteY37" fmla="*/ 2936256 h 3078496"/>
                <a:gd name="connsiteX38" fmla="*/ 2670658 w 3381858"/>
                <a:gd name="connsiteY38" fmla="*/ 2966736 h 3078496"/>
                <a:gd name="connsiteX39" fmla="*/ 2884018 w 3381858"/>
                <a:gd name="connsiteY39" fmla="*/ 2956576 h 3078496"/>
                <a:gd name="connsiteX40" fmla="*/ 2985618 w 3381858"/>
                <a:gd name="connsiteY40" fmla="*/ 2926096 h 3078496"/>
                <a:gd name="connsiteX41" fmla="*/ 3077058 w 3381858"/>
                <a:gd name="connsiteY41" fmla="*/ 2875296 h 3078496"/>
                <a:gd name="connsiteX42" fmla="*/ 3097378 w 3381858"/>
                <a:gd name="connsiteY42" fmla="*/ 2844816 h 3078496"/>
                <a:gd name="connsiteX43" fmla="*/ 3107538 w 3381858"/>
                <a:gd name="connsiteY43" fmla="*/ 2814336 h 3078496"/>
                <a:gd name="connsiteX44" fmla="*/ 3127858 w 3381858"/>
                <a:gd name="connsiteY44" fmla="*/ 2641616 h 3078496"/>
                <a:gd name="connsiteX45" fmla="*/ 3158338 w 3381858"/>
                <a:gd name="connsiteY45" fmla="*/ 2540016 h 3078496"/>
                <a:gd name="connsiteX46" fmla="*/ 3188818 w 3381858"/>
                <a:gd name="connsiteY46" fmla="*/ 2479056 h 3078496"/>
                <a:gd name="connsiteX47" fmla="*/ 3239618 w 3381858"/>
                <a:gd name="connsiteY47" fmla="*/ 2377456 h 3078496"/>
                <a:gd name="connsiteX48" fmla="*/ 3280258 w 3381858"/>
                <a:gd name="connsiteY48" fmla="*/ 2306336 h 3078496"/>
                <a:gd name="connsiteX49" fmla="*/ 3310738 w 3381858"/>
                <a:gd name="connsiteY49" fmla="*/ 2286016 h 3078496"/>
                <a:gd name="connsiteX50" fmla="*/ 3331058 w 3381858"/>
                <a:gd name="connsiteY50" fmla="*/ 2255536 h 3078496"/>
                <a:gd name="connsiteX51" fmla="*/ 3371698 w 3381858"/>
                <a:gd name="connsiteY51" fmla="*/ 2164096 h 3078496"/>
                <a:gd name="connsiteX52" fmla="*/ 3381858 w 3381858"/>
                <a:gd name="connsiteY52" fmla="*/ 2133616 h 3078496"/>
                <a:gd name="connsiteX53" fmla="*/ 3371698 w 3381858"/>
                <a:gd name="connsiteY53" fmla="*/ 1869456 h 3078496"/>
                <a:gd name="connsiteX54" fmla="*/ 3310738 w 3381858"/>
                <a:gd name="connsiteY54" fmla="*/ 1727216 h 3078496"/>
                <a:gd name="connsiteX55" fmla="*/ 3290418 w 3381858"/>
                <a:gd name="connsiteY55" fmla="*/ 1676416 h 3078496"/>
                <a:gd name="connsiteX56" fmla="*/ 3280258 w 3381858"/>
                <a:gd name="connsiteY56" fmla="*/ 1605296 h 3078496"/>
                <a:gd name="connsiteX57" fmla="*/ 3270098 w 3381858"/>
                <a:gd name="connsiteY57" fmla="*/ 1564656 h 3078496"/>
                <a:gd name="connsiteX58" fmla="*/ 3280258 w 3381858"/>
                <a:gd name="connsiteY58" fmla="*/ 1381776 h 3078496"/>
                <a:gd name="connsiteX59" fmla="*/ 3300578 w 3381858"/>
                <a:gd name="connsiteY59" fmla="*/ 1320816 h 3078496"/>
                <a:gd name="connsiteX60" fmla="*/ 3310738 w 3381858"/>
                <a:gd name="connsiteY60" fmla="*/ 1280176 h 3078496"/>
                <a:gd name="connsiteX61" fmla="*/ 3371698 w 3381858"/>
                <a:gd name="connsiteY61" fmla="*/ 1127776 h 3078496"/>
                <a:gd name="connsiteX62" fmla="*/ 3361538 w 3381858"/>
                <a:gd name="connsiteY62" fmla="*/ 1076976 h 3078496"/>
                <a:gd name="connsiteX63" fmla="*/ 3320898 w 3381858"/>
                <a:gd name="connsiteY63" fmla="*/ 1046496 h 3078496"/>
                <a:gd name="connsiteX64" fmla="*/ 3229458 w 3381858"/>
                <a:gd name="connsiteY64" fmla="*/ 1005856 h 3078496"/>
                <a:gd name="connsiteX65" fmla="*/ 3168498 w 3381858"/>
                <a:gd name="connsiteY65" fmla="*/ 944896 h 3078496"/>
                <a:gd name="connsiteX66" fmla="*/ 3117698 w 3381858"/>
                <a:gd name="connsiteY66" fmla="*/ 883936 h 3078496"/>
                <a:gd name="connsiteX67" fmla="*/ 3107538 w 3381858"/>
                <a:gd name="connsiteY67" fmla="*/ 843296 h 3078496"/>
                <a:gd name="connsiteX68" fmla="*/ 3158338 w 3381858"/>
                <a:gd name="connsiteY68" fmla="*/ 731536 h 3078496"/>
                <a:gd name="connsiteX69" fmla="*/ 3188818 w 3381858"/>
                <a:gd name="connsiteY69" fmla="*/ 650256 h 3078496"/>
                <a:gd name="connsiteX70" fmla="*/ 3168498 w 3381858"/>
                <a:gd name="connsiteY70" fmla="*/ 518176 h 3078496"/>
                <a:gd name="connsiteX71" fmla="*/ 3138018 w 3381858"/>
                <a:gd name="connsiteY71" fmla="*/ 487696 h 3078496"/>
                <a:gd name="connsiteX72" fmla="*/ 3107538 w 3381858"/>
                <a:gd name="connsiteY72" fmla="*/ 447056 h 3078496"/>
                <a:gd name="connsiteX73" fmla="*/ 3087218 w 3381858"/>
                <a:gd name="connsiteY73" fmla="*/ 355616 h 3078496"/>
                <a:gd name="connsiteX74" fmla="*/ 3077058 w 3381858"/>
                <a:gd name="connsiteY74" fmla="*/ 304816 h 3078496"/>
                <a:gd name="connsiteX75" fmla="*/ 3036418 w 3381858"/>
                <a:gd name="connsiteY75" fmla="*/ 223536 h 3078496"/>
                <a:gd name="connsiteX76" fmla="*/ 2995778 w 3381858"/>
                <a:gd name="connsiteY76" fmla="*/ 142256 h 3078496"/>
                <a:gd name="connsiteX77" fmla="*/ 2924658 w 3381858"/>
                <a:gd name="connsiteY77" fmla="*/ 81296 h 3078496"/>
                <a:gd name="connsiteX78" fmla="*/ 2731618 w 3381858"/>
                <a:gd name="connsiteY78" fmla="*/ 60976 h 3078496"/>
                <a:gd name="connsiteX79" fmla="*/ 2548738 w 3381858"/>
                <a:gd name="connsiteY79" fmla="*/ 71136 h 3078496"/>
                <a:gd name="connsiteX80" fmla="*/ 2426255 w 3381858"/>
                <a:gd name="connsiteY80" fmla="*/ 124634 h 3078496"/>
                <a:gd name="connsiteX81" fmla="*/ 2207120 w 3381858"/>
                <a:gd name="connsiteY81" fmla="*/ 110742 h 3078496"/>
                <a:gd name="connsiteX82" fmla="*/ 2113275 w 3381858"/>
                <a:gd name="connsiteY82" fmla="*/ 148037 h 3078496"/>
                <a:gd name="connsiteX83" fmla="*/ 2044588 w 3381858"/>
                <a:gd name="connsiteY83" fmla="*/ 173243 h 3078496"/>
                <a:gd name="connsiteX84" fmla="*/ 1939138 w 3381858"/>
                <a:gd name="connsiteY84" fmla="*/ 152416 h 3078496"/>
                <a:gd name="connsiteX85" fmla="*/ 1908658 w 3381858"/>
                <a:gd name="connsiteY85" fmla="*/ 182896 h 3078496"/>
                <a:gd name="connsiteX86" fmla="*/ 1817218 w 3381858"/>
                <a:gd name="connsiteY86" fmla="*/ 172736 h 3078496"/>
                <a:gd name="connsiteX87" fmla="*/ 1786738 w 3381858"/>
                <a:gd name="connsiteY87" fmla="*/ 162576 h 3078496"/>
                <a:gd name="connsiteX88" fmla="*/ 1644498 w 3381858"/>
                <a:gd name="connsiteY88" fmla="*/ 142256 h 3078496"/>
                <a:gd name="connsiteX89" fmla="*/ 1583538 w 3381858"/>
                <a:gd name="connsiteY89" fmla="*/ 121936 h 3078496"/>
                <a:gd name="connsiteX90" fmla="*/ 1522578 w 3381858"/>
                <a:gd name="connsiteY90" fmla="*/ 91456 h 3078496"/>
                <a:gd name="connsiteX91" fmla="*/ 1471778 w 3381858"/>
                <a:gd name="connsiteY91" fmla="*/ 60976 h 3078496"/>
                <a:gd name="connsiteX92" fmla="*/ 1380338 w 3381858"/>
                <a:gd name="connsiteY92" fmla="*/ 30496 h 3078496"/>
                <a:gd name="connsiteX93" fmla="*/ 1349858 w 3381858"/>
                <a:gd name="connsiteY93" fmla="*/ 10176 h 3078496"/>
                <a:gd name="connsiteX94" fmla="*/ 1126338 w 3381858"/>
                <a:gd name="connsiteY94" fmla="*/ 30496 h 3078496"/>
                <a:gd name="connsiteX95" fmla="*/ 1055218 w 3381858"/>
                <a:gd name="connsiteY95" fmla="*/ 60976 h 3078496"/>
                <a:gd name="connsiteX96" fmla="*/ 1024738 w 3381858"/>
                <a:gd name="connsiteY96" fmla="*/ 91456 h 3078496"/>
                <a:gd name="connsiteX97" fmla="*/ 902818 w 3381858"/>
                <a:gd name="connsiteY97" fmla="*/ 121936 h 3078496"/>
                <a:gd name="connsiteX98" fmla="*/ 770738 w 3381858"/>
                <a:gd name="connsiteY98" fmla="*/ 101616 h 3078496"/>
                <a:gd name="connsiteX99" fmla="*/ 709778 w 3381858"/>
                <a:gd name="connsiteY99" fmla="*/ 81296 h 3078496"/>
                <a:gd name="connsiteX0" fmla="*/ 734550 w 3406630"/>
                <a:gd name="connsiteY0" fmla="*/ 81296 h 3078496"/>
                <a:gd name="connsiteX1" fmla="*/ 389110 w 3406630"/>
                <a:gd name="connsiteY1" fmla="*/ 152416 h 3078496"/>
                <a:gd name="connsiteX2" fmla="*/ 348470 w 3406630"/>
                <a:gd name="connsiteY2" fmla="*/ 162576 h 3078496"/>
                <a:gd name="connsiteX3" fmla="*/ 297670 w 3406630"/>
                <a:gd name="connsiteY3" fmla="*/ 182896 h 3078496"/>
                <a:gd name="connsiteX4" fmla="*/ 567550 w 3406630"/>
                <a:gd name="connsiteY4" fmla="*/ 927011 h 3078496"/>
                <a:gd name="connsiteX5" fmla="*/ 1275164 w 3406630"/>
                <a:gd name="connsiteY5" fmla="*/ 1300147 h 3078496"/>
                <a:gd name="connsiteX6" fmla="*/ 992209 w 3406630"/>
                <a:gd name="connsiteY6" fmla="*/ 1810056 h 3078496"/>
                <a:gd name="connsiteX7" fmla="*/ 1741935 w 3406630"/>
                <a:gd name="connsiteY7" fmla="*/ 1903423 h 3078496"/>
                <a:gd name="connsiteX8" fmla="*/ 135110 w 3406630"/>
                <a:gd name="connsiteY8" fmla="*/ 2499376 h 3078496"/>
                <a:gd name="connsiteX9" fmla="*/ 74150 w 3406630"/>
                <a:gd name="connsiteY9" fmla="*/ 2570496 h 3078496"/>
                <a:gd name="connsiteX10" fmla="*/ 74150 w 3406630"/>
                <a:gd name="connsiteY10" fmla="*/ 2763536 h 3078496"/>
                <a:gd name="connsiteX11" fmla="*/ 185910 w 3406630"/>
                <a:gd name="connsiteY11" fmla="*/ 2865136 h 3078496"/>
                <a:gd name="connsiteX12" fmla="*/ 226550 w 3406630"/>
                <a:gd name="connsiteY12" fmla="*/ 2895616 h 3078496"/>
                <a:gd name="connsiteX13" fmla="*/ 277350 w 3406630"/>
                <a:gd name="connsiteY13" fmla="*/ 2915936 h 3078496"/>
                <a:gd name="connsiteX14" fmla="*/ 368790 w 3406630"/>
                <a:gd name="connsiteY14" fmla="*/ 2936256 h 3078496"/>
                <a:gd name="connsiteX15" fmla="*/ 592310 w 3406630"/>
                <a:gd name="connsiteY15" fmla="*/ 3007376 h 3078496"/>
                <a:gd name="connsiteX16" fmla="*/ 643110 w 3406630"/>
                <a:gd name="connsiteY16" fmla="*/ 3027696 h 3078496"/>
                <a:gd name="connsiteX17" fmla="*/ 683750 w 3406630"/>
                <a:gd name="connsiteY17" fmla="*/ 3037856 h 3078496"/>
                <a:gd name="connsiteX18" fmla="*/ 734550 w 3406630"/>
                <a:gd name="connsiteY18" fmla="*/ 3058176 h 3078496"/>
                <a:gd name="connsiteX19" fmla="*/ 785350 w 3406630"/>
                <a:gd name="connsiteY19" fmla="*/ 3068336 h 3078496"/>
                <a:gd name="connsiteX20" fmla="*/ 815830 w 3406630"/>
                <a:gd name="connsiteY20" fmla="*/ 3078496 h 3078496"/>
                <a:gd name="connsiteX21" fmla="*/ 937750 w 3406630"/>
                <a:gd name="connsiteY21" fmla="*/ 3068336 h 3078496"/>
                <a:gd name="connsiteX22" fmla="*/ 998710 w 3406630"/>
                <a:gd name="connsiteY22" fmla="*/ 3058176 h 3078496"/>
                <a:gd name="connsiteX23" fmla="*/ 1577830 w 3406630"/>
                <a:gd name="connsiteY23" fmla="*/ 3037856 h 3078496"/>
                <a:gd name="connsiteX24" fmla="*/ 1648950 w 3406630"/>
                <a:gd name="connsiteY24" fmla="*/ 2926096 h 3078496"/>
                <a:gd name="connsiteX25" fmla="*/ 1679430 w 3406630"/>
                <a:gd name="connsiteY25" fmla="*/ 2661936 h 3078496"/>
                <a:gd name="connsiteX26" fmla="*/ 1689590 w 3406630"/>
                <a:gd name="connsiteY26" fmla="*/ 2590816 h 3078496"/>
                <a:gd name="connsiteX27" fmla="*/ 1801350 w 3406630"/>
                <a:gd name="connsiteY27" fmla="*/ 2570496 h 3078496"/>
                <a:gd name="connsiteX28" fmla="*/ 2289030 w 3406630"/>
                <a:gd name="connsiteY28" fmla="*/ 2590816 h 3078496"/>
                <a:gd name="connsiteX29" fmla="*/ 2349990 w 3406630"/>
                <a:gd name="connsiteY29" fmla="*/ 2600976 h 3078496"/>
                <a:gd name="connsiteX30" fmla="*/ 2400790 w 3406630"/>
                <a:gd name="connsiteY30" fmla="*/ 2621296 h 3078496"/>
                <a:gd name="connsiteX31" fmla="*/ 2441430 w 3406630"/>
                <a:gd name="connsiteY31" fmla="*/ 2702576 h 3078496"/>
                <a:gd name="connsiteX32" fmla="*/ 2461750 w 3406630"/>
                <a:gd name="connsiteY32" fmla="*/ 2763536 h 3078496"/>
                <a:gd name="connsiteX33" fmla="*/ 2482070 w 3406630"/>
                <a:gd name="connsiteY33" fmla="*/ 2804176 h 3078496"/>
                <a:gd name="connsiteX34" fmla="*/ 2522710 w 3406630"/>
                <a:gd name="connsiteY34" fmla="*/ 2885456 h 3078496"/>
                <a:gd name="connsiteX35" fmla="*/ 2553190 w 3406630"/>
                <a:gd name="connsiteY35" fmla="*/ 2926096 h 3078496"/>
                <a:gd name="connsiteX36" fmla="*/ 2583670 w 3406630"/>
                <a:gd name="connsiteY36" fmla="*/ 2936256 h 3078496"/>
                <a:gd name="connsiteX37" fmla="*/ 2695430 w 3406630"/>
                <a:gd name="connsiteY37" fmla="*/ 2966736 h 3078496"/>
                <a:gd name="connsiteX38" fmla="*/ 2908790 w 3406630"/>
                <a:gd name="connsiteY38" fmla="*/ 2956576 h 3078496"/>
                <a:gd name="connsiteX39" fmla="*/ 3010390 w 3406630"/>
                <a:gd name="connsiteY39" fmla="*/ 2926096 h 3078496"/>
                <a:gd name="connsiteX40" fmla="*/ 3101830 w 3406630"/>
                <a:gd name="connsiteY40" fmla="*/ 2875296 h 3078496"/>
                <a:gd name="connsiteX41" fmla="*/ 3122150 w 3406630"/>
                <a:gd name="connsiteY41" fmla="*/ 2844816 h 3078496"/>
                <a:gd name="connsiteX42" fmla="*/ 3132310 w 3406630"/>
                <a:gd name="connsiteY42" fmla="*/ 2814336 h 3078496"/>
                <a:gd name="connsiteX43" fmla="*/ 3152630 w 3406630"/>
                <a:gd name="connsiteY43" fmla="*/ 2641616 h 3078496"/>
                <a:gd name="connsiteX44" fmla="*/ 3183110 w 3406630"/>
                <a:gd name="connsiteY44" fmla="*/ 2540016 h 3078496"/>
                <a:gd name="connsiteX45" fmla="*/ 3213590 w 3406630"/>
                <a:gd name="connsiteY45" fmla="*/ 2479056 h 3078496"/>
                <a:gd name="connsiteX46" fmla="*/ 3264390 w 3406630"/>
                <a:gd name="connsiteY46" fmla="*/ 2377456 h 3078496"/>
                <a:gd name="connsiteX47" fmla="*/ 3305030 w 3406630"/>
                <a:gd name="connsiteY47" fmla="*/ 2306336 h 3078496"/>
                <a:gd name="connsiteX48" fmla="*/ 3335510 w 3406630"/>
                <a:gd name="connsiteY48" fmla="*/ 2286016 h 3078496"/>
                <a:gd name="connsiteX49" fmla="*/ 3355830 w 3406630"/>
                <a:gd name="connsiteY49" fmla="*/ 2255536 h 3078496"/>
                <a:gd name="connsiteX50" fmla="*/ 3396470 w 3406630"/>
                <a:gd name="connsiteY50" fmla="*/ 2164096 h 3078496"/>
                <a:gd name="connsiteX51" fmla="*/ 3406630 w 3406630"/>
                <a:gd name="connsiteY51" fmla="*/ 2133616 h 3078496"/>
                <a:gd name="connsiteX52" fmla="*/ 3396470 w 3406630"/>
                <a:gd name="connsiteY52" fmla="*/ 1869456 h 3078496"/>
                <a:gd name="connsiteX53" fmla="*/ 3335510 w 3406630"/>
                <a:gd name="connsiteY53" fmla="*/ 1727216 h 3078496"/>
                <a:gd name="connsiteX54" fmla="*/ 3315190 w 3406630"/>
                <a:gd name="connsiteY54" fmla="*/ 1676416 h 3078496"/>
                <a:gd name="connsiteX55" fmla="*/ 3305030 w 3406630"/>
                <a:gd name="connsiteY55" fmla="*/ 1605296 h 3078496"/>
                <a:gd name="connsiteX56" fmla="*/ 3294870 w 3406630"/>
                <a:gd name="connsiteY56" fmla="*/ 1564656 h 3078496"/>
                <a:gd name="connsiteX57" fmla="*/ 3305030 w 3406630"/>
                <a:gd name="connsiteY57" fmla="*/ 1381776 h 3078496"/>
                <a:gd name="connsiteX58" fmla="*/ 3325350 w 3406630"/>
                <a:gd name="connsiteY58" fmla="*/ 1320816 h 3078496"/>
                <a:gd name="connsiteX59" fmla="*/ 3335510 w 3406630"/>
                <a:gd name="connsiteY59" fmla="*/ 1280176 h 3078496"/>
                <a:gd name="connsiteX60" fmla="*/ 3396470 w 3406630"/>
                <a:gd name="connsiteY60" fmla="*/ 1127776 h 3078496"/>
                <a:gd name="connsiteX61" fmla="*/ 3386310 w 3406630"/>
                <a:gd name="connsiteY61" fmla="*/ 1076976 h 3078496"/>
                <a:gd name="connsiteX62" fmla="*/ 3345670 w 3406630"/>
                <a:gd name="connsiteY62" fmla="*/ 1046496 h 3078496"/>
                <a:gd name="connsiteX63" fmla="*/ 3254230 w 3406630"/>
                <a:gd name="connsiteY63" fmla="*/ 1005856 h 3078496"/>
                <a:gd name="connsiteX64" fmla="*/ 3193270 w 3406630"/>
                <a:gd name="connsiteY64" fmla="*/ 944896 h 3078496"/>
                <a:gd name="connsiteX65" fmla="*/ 3142470 w 3406630"/>
                <a:gd name="connsiteY65" fmla="*/ 883936 h 3078496"/>
                <a:gd name="connsiteX66" fmla="*/ 3132310 w 3406630"/>
                <a:gd name="connsiteY66" fmla="*/ 843296 h 3078496"/>
                <a:gd name="connsiteX67" fmla="*/ 3183110 w 3406630"/>
                <a:gd name="connsiteY67" fmla="*/ 731536 h 3078496"/>
                <a:gd name="connsiteX68" fmla="*/ 3213590 w 3406630"/>
                <a:gd name="connsiteY68" fmla="*/ 650256 h 3078496"/>
                <a:gd name="connsiteX69" fmla="*/ 3193270 w 3406630"/>
                <a:gd name="connsiteY69" fmla="*/ 518176 h 3078496"/>
                <a:gd name="connsiteX70" fmla="*/ 3162790 w 3406630"/>
                <a:gd name="connsiteY70" fmla="*/ 487696 h 3078496"/>
                <a:gd name="connsiteX71" fmla="*/ 3132310 w 3406630"/>
                <a:gd name="connsiteY71" fmla="*/ 447056 h 3078496"/>
                <a:gd name="connsiteX72" fmla="*/ 3111990 w 3406630"/>
                <a:gd name="connsiteY72" fmla="*/ 355616 h 3078496"/>
                <a:gd name="connsiteX73" fmla="*/ 3101830 w 3406630"/>
                <a:gd name="connsiteY73" fmla="*/ 304816 h 3078496"/>
                <a:gd name="connsiteX74" fmla="*/ 3061190 w 3406630"/>
                <a:gd name="connsiteY74" fmla="*/ 223536 h 3078496"/>
                <a:gd name="connsiteX75" fmla="*/ 3020550 w 3406630"/>
                <a:gd name="connsiteY75" fmla="*/ 142256 h 3078496"/>
                <a:gd name="connsiteX76" fmla="*/ 2949430 w 3406630"/>
                <a:gd name="connsiteY76" fmla="*/ 81296 h 3078496"/>
                <a:gd name="connsiteX77" fmla="*/ 2756390 w 3406630"/>
                <a:gd name="connsiteY77" fmla="*/ 60976 h 3078496"/>
                <a:gd name="connsiteX78" fmla="*/ 2573510 w 3406630"/>
                <a:gd name="connsiteY78" fmla="*/ 71136 h 3078496"/>
                <a:gd name="connsiteX79" fmla="*/ 2451027 w 3406630"/>
                <a:gd name="connsiteY79" fmla="*/ 124634 h 3078496"/>
                <a:gd name="connsiteX80" fmla="*/ 2231892 w 3406630"/>
                <a:gd name="connsiteY80" fmla="*/ 110742 h 3078496"/>
                <a:gd name="connsiteX81" fmla="*/ 2138047 w 3406630"/>
                <a:gd name="connsiteY81" fmla="*/ 148037 h 3078496"/>
                <a:gd name="connsiteX82" fmla="*/ 2069360 w 3406630"/>
                <a:gd name="connsiteY82" fmla="*/ 173243 h 3078496"/>
                <a:gd name="connsiteX83" fmla="*/ 1963910 w 3406630"/>
                <a:gd name="connsiteY83" fmla="*/ 152416 h 3078496"/>
                <a:gd name="connsiteX84" fmla="*/ 1933430 w 3406630"/>
                <a:gd name="connsiteY84" fmla="*/ 182896 h 3078496"/>
                <a:gd name="connsiteX85" fmla="*/ 1841990 w 3406630"/>
                <a:gd name="connsiteY85" fmla="*/ 172736 h 3078496"/>
                <a:gd name="connsiteX86" fmla="*/ 1811510 w 3406630"/>
                <a:gd name="connsiteY86" fmla="*/ 162576 h 3078496"/>
                <a:gd name="connsiteX87" fmla="*/ 1669270 w 3406630"/>
                <a:gd name="connsiteY87" fmla="*/ 142256 h 3078496"/>
                <a:gd name="connsiteX88" fmla="*/ 1608310 w 3406630"/>
                <a:gd name="connsiteY88" fmla="*/ 121936 h 3078496"/>
                <a:gd name="connsiteX89" fmla="*/ 1547350 w 3406630"/>
                <a:gd name="connsiteY89" fmla="*/ 91456 h 3078496"/>
                <a:gd name="connsiteX90" fmla="*/ 1496550 w 3406630"/>
                <a:gd name="connsiteY90" fmla="*/ 60976 h 3078496"/>
                <a:gd name="connsiteX91" fmla="*/ 1405110 w 3406630"/>
                <a:gd name="connsiteY91" fmla="*/ 30496 h 3078496"/>
                <a:gd name="connsiteX92" fmla="*/ 1374630 w 3406630"/>
                <a:gd name="connsiteY92" fmla="*/ 10176 h 3078496"/>
                <a:gd name="connsiteX93" fmla="*/ 1151110 w 3406630"/>
                <a:gd name="connsiteY93" fmla="*/ 30496 h 3078496"/>
                <a:gd name="connsiteX94" fmla="*/ 1079990 w 3406630"/>
                <a:gd name="connsiteY94" fmla="*/ 60976 h 3078496"/>
                <a:gd name="connsiteX95" fmla="*/ 1049510 w 3406630"/>
                <a:gd name="connsiteY95" fmla="*/ 91456 h 3078496"/>
                <a:gd name="connsiteX96" fmla="*/ 927590 w 3406630"/>
                <a:gd name="connsiteY96" fmla="*/ 121936 h 3078496"/>
                <a:gd name="connsiteX97" fmla="*/ 795510 w 3406630"/>
                <a:gd name="connsiteY97" fmla="*/ 101616 h 3078496"/>
                <a:gd name="connsiteX98" fmla="*/ 734550 w 3406630"/>
                <a:gd name="connsiteY98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22284 w 3354764"/>
                <a:gd name="connsiteY8" fmla="*/ 2570496 h 3078496"/>
                <a:gd name="connsiteX9" fmla="*/ 22284 w 3354764"/>
                <a:gd name="connsiteY9" fmla="*/ 2763536 h 3078496"/>
                <a:gd name="connsiteX10" fmla="*/ 134044 w 3354764"/>
                <a:gd name="connsiteY10" fmla="*/ 2865136 h 3078496"/>
                <a:gd name="connsiteX11" fmla="*/ 174684 w 3354764"/>
                <a:gd name="connsiteY11" fmla="*/ 2895616 h 3078496"/>
                <a:gd name="connsiteX12" fmla="*/ 225484 w 3354764"/>
                <a:gd name="connsiteY12" fmla="*/ 2915936 h 3078496"/>
                <a:gd name="connsiteX13" fmla="*/ 316924 w 3354764"/>
                <a:gd name="connsiteY13" fmla="*/ 2936256 h 3078496"/>
                <a:gd name="connsiteX14" fmla="*/ 540444 w 3354764"/>
                <a:gd name="connsiteY14" fmla="*/ 3007376 h 3078496"/>
                <a:gd name="connsiteX15" fmla="*/ 591244 w 3354764"/>
                <a:gd name="connsiteY15" fmla="*/ 3027696 h 3078496"/>
                <a:gd name="connsiteX16" fmla="*/ 631884 w 3354764"/>
                <a:gd name="connsiteY16" fmla="*/ 3037856 h 3078496"/>
                <a:gd name="connsiteX17" fmla="*/ 682684 w 3354764"/>
                <a:gd name="connsiteY17" fmla="*/ 3058176 h 3078496"/>
                <a:gd name="connsiteX18" fmla="*/ 733484 w 3354764"/>
                <a:gd name="connsiteY18" fmla="*/ 3068336 h 3078496"/>
                <a:gd name="connsiteX19" fmla="*/ 763964 w 3354764"/>
                <a:gd name="connsiteY19" fmla="*/ 3078496 h 3078496"/>
                <a:gd name="connsiteX20" fmla="*/ 885884 w 3354764"/>
                <a:gd name="connsiteY20" fmla="*/ 3068336 h 3078496"/>
                <a:gd name="connsiteX21" fmla="*/ 946844 w 3354764"/>
                <a:gd name="connsiteY21" fmla="*/ 3058176 h 3078496"/>
                <a:gd name="connsiteX22" fmla="*/ 1525964 w 3354764"/>
                <a:gd name="connsiteY22" fmla="*/ 3037856 h 3078496"/>
                <a:gd name="connsiteX23" fmla="*/ 1597084 w 3354764"/>
                <a:gd name="connsiteY23" fmla="*/ 2926096 h 3078496"/>
                <a:gd name="connsiteX24" fmla="*/ 1627564 w 3354764"/>
                <a:gd name="connsiteY24" fmla="*/ 2661936 h 3078496"/>
                <a:gd name="connsiteX25" fmla="*/ 1637724 w 3354764"/>
                <a:gd name="connsiteY25" fmla="*/ 2590816 h 3078496"/>
                <a:gd name="connsiteX26" fmla="*/ 1749484 w 3354764"/>
                <a:gd name="connsiteY26" fmla="*/ 2570496 h 3078496"/>
                <a:gd name="connsiteX27" fmla="*/ 2237164 w 3354764"/>
                <a:gd name="connsiteY27" fmla="*/ 2590816 h 3078496"/>
                <a:gd name="connsiteX28" fmla="*/ 2298124 w 3354764"/>
                <a:gd name="connsiteY28" fmla="*/ 2600976 h 3078496"/>
                <a:gd name="connsiteX29" fmla="*/ 2348924 w 3354764"/>
                <a:gd name="connsiteY29" fmla="*/ 2621296 h 3078496"/>
                <a:gd name="connsiteX30" fmla="*/ 2389564 w 3354764"/>
                <a:gd name="connsiteY30" fmla="*/ 2702576 h 3078496"/>
                <a:gd name="connsiteX31" fmla="*/ 2409884 w 3354764"/>
                <a:gd name="connsiteY31" fmla="*/ 2763536 h 3078496"/>
                <a:gd name="connsiteX32" fmla="*/ 2430204 w 3354764"/>
                <a:gd name="connsiteY32" fmla="*/ 2804176 h 3078496"/>
                <a:gd name="connsiteX33" fmla="*/ 2470844 w 3354764"/>
                <a:gd name="connsiteY33" fmla="*/ 2885456 h 3078496"/>
                <a:gd name="connsiteX34" fmla="*/ 2501324 w 3354764"/>
                <a:gd name="connsiteY34" fmla="*/ 2926096 h 3078496"/>
                <a:gd name="connsiteX35" fmla="*/ 2531804 w 3354764"/>
                <a:gd name="connsiteY35" fmla="*/ 2936256 h 3078496"/>
                <a:gd name="connsiteX36" fmla="*/ 2643564 w 3354764"/>
                <a:gd name="connsiteY36" fmla="*/ 2966736 h 3078496"/>
                <a:gd name="connsiteX37" fmla="*/ 2856924 w 3354764"/>
                <a:gd name="connsiteY37" fmla="*/ 2956576 h 3078496"/>
                <a:gd name="connsiteX38" fmla="*/ 2958524 w 3354764"/>
                <a:gd name="connsiteY38" fmla="*/ 2926096 h 3078496"/>
                <a:gd name="connsiteX39" fmla="*/ 3049964 w 3354764"/>
                <a:gd name="connsiteY39" fmla="*/ 2875296 h 3078496"/>
                <a:gd name="connsiteX40" fmla="*/ 3070284 w 3354764"/>
                <a:gd name="connsiteY40" fmla="*/ 2844816 h 3078496"/>
                <a:gd name="connsiteX41" fmla="*/ 3080444 w 3354764"/>
                <a:gd name="connsiteY41" fmla="*/ 2814336 h 3078496"/>
                <a:gd name="connsiteX42" fmla="*/ 3100764 w 3354764"/>
                <a:gd name="connsiteY42" fmla="*/ 2641616 h 3078496"/>
                <a:gd name="connsiteX43" fmla="*/ 3131244 w 3354764"/>
                <a:gd name="connsiteY43" fmla="*/ 2540016 h 3078496"/>
                <a:gd name="connsiteX44" fmla="*/ 3161724 w 3354764"/>
                <a:gd name="connsiteY44" fmla="*/ 2479056 h 3078496"/>
                <a:gd name="connsiteX45" fmla="*/ 3212524 w 3354764"/>
                <a:gd name="connsiteY45" fmla="*/ 2377456 h 3078496"/>
                <a:gd name="connsiteX46" fmla="*/ 3253164 w 3354764"/>
                <a:gd name="connsiteY46" fmla="*/ 2306336 h 3078496"/>
                <a:gd name="connsiteX47" fmla="*/ 3283644 w 3354764"/>
                <a:gd name="connsiteY47" fmla="*/ 2286016 h 3078496"/>
                <a:gd name="connsiteX48" fmla="*/ 3303964 w 3354764"/>
                <a:gd name="connsiteY48" fmla="*/ 2255536 h 3078496"/>
                <a:gd name="connsiteX49" fmla="*/ 3344604 w 3354764"/>
                <a:gd name="connsiteY49" fmla="*/ 2164096 h 3078496"/>
                <a:gd name="connsiteX50" fmla="*/ 3354764 w 3354764"/>
                <a:gd name="connsiteY50" fmla="*/ 2133616 h 3078496"/>
                <a:gd name="connsiteX51" fmla="*/ 3344604 w 3354764"/>
                <a:gd name="connsiteY51" fmla="*/ 1869456 h 3078496"/>
                <a:gd name="connsiteX52" fmla="*/ 3283644 w 3354764"/>
                <a:gd name="connsiteY52" fmla="*/ 1727216 h 3078496"/>
                <a:gd name="connsiteX53" fmla="*/ 3263324 w 3354764"/>
                <a:gd name="connsiteY53" fmla="*/ 1676416 h 3078496"/>
                <a:gd name="connsiteX54" fmla="*/ 3253164 w 3354764"/>
                <a:gd name="connsiteY54" fmla="*/ 1605296 h 3078496"/>
                <a:gd name="connsiteX55" fmla="*/ 3243004 w 3354764"/>
                <a:gd name="connsiteY55" fmla="*/ 1564656 h 3078496"/>
                <a:gd name="connsiteX56" fmla="*/ 3253164 w 3354764"/>
                <a:gd name="connsiteY56" fmla="*/ 1381776 h 3078496"/>
                <a:gd name="connsiteX57" fmla="*/ 3273484 w 3354764"/>
                <a:gd name="connsiteY57" fmla="*/ 1320816 h 3078496"/>
                <a:gd name="connsiteX58" fmla="*/ 3283644 w 3354764"/>
                <a:gd name="connsiteY58" fmla="*/ 1280176 h 3078496"/>
                <a:gd name="connsiteX59" fmla="*/ 3344604 w 3354764"/>
                <a:gd name="connsiteY59" fmla="*/ 1127776 h 3078496"/>
                <a:gd name="connsiteX60" fmla="*/ 3334444 w 3354764"/>
                <a:gd name="connsiteY60" fmla="*/ 1076976 h 3078496"/>
                <a:gd name="connsiteX61" fmla="*/ 3293804 w 3354764"/>
                <a:gd name="connsiteY61" fmla="*/ 1046496 h 3078496"/>
                <a:gd name="connsiteX62" fmla="*/ 3202364 w 3354764"/>
                <a:gd name="connsiteY62" fmla="*/ 1005856 h 3078496"/>
                <a:gd name="connsiteX63" fmla="*/ 3141404 w 3354764"/>
                <a:gd name="connsiteY63" fmla="*/ 944896 h 3078496"/>
                <a:gd name="connsiteX64" fmla="*/ 3090604 w 3354764"/>
                <a:gd name="connsiteY64" fmla="*/ 883936 h 3078496"/>
                <a:gd name="connsiteX65" fmla="*/ 3080444 w 3354764"/>
                <a:gd name="connsiteY65" fmla="*/ 843296 h 3078496"/>
                <a:gd name="connsiteX66" fmla="*/ 3131244 w 3354764"/>
                <a:gd name="connsiteY66" fmla="*/ 731536 h 3078496"/>
                <a:gd name="connsiteX67" fmla="*/ 3161724 w 3354764"/>
                <a:gd name="connsiteY67" fmla="*/ 650256 h 3078496"/>
                <a:gd name="connsiteX68" fmla="*/ 3141404 w 3354764"/>
                <a:gd name="connsiteY68" fmla="*/ 518176 h 3078496"/>
                <a:gd name="connsiteX69" fmla="*/ 3110924 w 3354764"/>
                <a:gd name="connsiteY69" fmla="*/ 487696 h 3078496"/>
                <a:gd name="connsiteX70" fmla="*/ 3080444 w 3354764"/>
                <a:gd name="connsiteY70" fmla="*/ 447056 h 3078496"/>
                <a:gd name="connsiteX71" fmla="*/ 3060124 w 3354764"/>
                <a:gd name="connsiteY71" fmla="*/ 355616 h 3078496"/>
                <a:gd name="connsiteX72" fmla="*/ 3049964 w 3354764"/>
                <a:gd name="connsiteY72" fmla="*/ 304816 h 3078496"/>
                <a:gd name="connsiteX73" fmla="*/ 3009324 w 3354764"/>
                <a:gd name="connsiteY73" fmla="*/ 223536 h 3078496"/>
                <a:gd name="connsiteX74" fmla="*/ 2968684 w 3354764"/>
                <a:gd name="connsiteY74" fmla="*/ 142256 h 3078496"/>
                <a:gd name="connsiteX75" fmla="*/ 2897564 w 3354764"/>
                <a:gd name="connsiteY75" fmla="*/ 81296 h 3078496"/>
                <a:gd name="connsiteX76" fmla="*/ 2704524 w 3354764"/>
                <a:gd name="connsiteY76" fmla="*/ 60976 h 3078496"/>
                <a:gd name="connsiteX77" fmla="*/ 2521644 w 3354764"/>
                <a:gd name="connsiteY77" fmla="*/ 71136 h 3078496"/>
                <a:gd name="connsiteX78" fmla="*/ 2399161 w 3354764"/>
                <a:gd name="connsiteY78" fmla="*/ 124634 h 3078496"/>
                <a:gd name="connsiteX79" fmla="*/ 2180026 w 3354764"/>
                <a:gd name="connsiteY79" fmla="*/ 110742 h 3078496"/>
                <a:gd name="connsiteX80" fmla="*/ 2086181 w 3354764"/>
                <a:gd name="connsiteY80" fmla="*/ 148037 h 3078496"/>
                <a:gd name="connsiteX81" fmla="*/ 2017494 w 3354764"/>
                <a:gd name="connsiteY81" fmla="*/ 173243 h 3078496"/>
                <a:gd name="connsiteX82" fmla="*/ 1912044 w 3354764"/>
                <a:gd name="connsiteY82" fmla="*/ 152416 h 3078496"/>
                <a:gd name="connsiteX83" fmla="*/ 1881564 w 3354764"/>
                <a:gd name="connsiteY83" fmla="*/ 182896 h 3078496"/>
                <a:gd name="connsiteX84" fmla="*/ 1790124 w 3354764"/>
                <a:gd name="connsiteY84" fmla="*/ 172736 h 3078496"/>
                <a:gd name="connsiteX85" fmla="*/ 1759644 w 3354764"/>
                <a:gd name="connsiteY85" fmla="*/ 162576 h 3078496"/>
                <a:gd name="connsiteX86" fmla="*/ 1617404 w 3354764"/>
                <a:gd name="connsiteY86" fmla="*/ 142256 h 3078496"/>
                <a:gd name="connsiteX87" fmla="*/ 1556444 w 3354764"/>
                <a:gd name="connsiteY87" fmla="*/ 121936 h 3078496"/>
                <a:gd name="connsiteX88" fmla="*/ 1495484 w 3354764"/>
                <a:gd name="connsiteY88" fmla="*/ 91456 h 3078496"/>
                <a:gd name="connsiteX89" fmla="*/ 1444684 w 3354764"/>
                <a:gd name="connsiteY89" fmla="*/ 60976 h 3078496"/>
                <a:gd name="connsiteX90" fmla="*/ 1353244 w 3354764"/>
                <a:gd name="connsiteY90" fmla="*/ 30496 h 3078496"/>
                <a:gd name="connsiteX91" fmla="*/ 1322764 w 3354764"/>
                <a:gd name="connsiteY91" fmla="*/ 10176 h 3078496"/>
                <a:gd name="connsiteX92" fmla="*/ 1099244 w 3354764"/>
                <a:gd name="connsiteY92" fmla="*/ 30496 h 3078496"/>
                <a:gd name="connsiteX93" fmla="*/ 1028124 w 3354764"/>
                <a:gd name="connsiteY93" fmla="*/ 60976 h 3078496"/>
                <a:gd name="connsiteX94" fmla="*/ 997644 w 3354764"/>
                <a:gd name="connsiteY94" fmla="*/ 91456 h 3078496"/>
                <a:gd name="connsiteX95" fmla="*/ 875724 w 3354764"/>
                <a:gd name="connsiteY95" fmla="*/ 121936 h 3078496"/>
                <a:gd name="connsiteX96" fmla="*/ 743644 w 3354764"/>
                <a:gd name="connsiteY96" fmla="*/ 101616 h 3078496"/>
                <a:gd name="connsiteX97" fmla="*/ 682684 w 3354764"/>
                <a:gd name="connsiteY97" fmla="*/ 81296 h 3078496"/>
                <a:gd name="connsiteX0" fmla="*/ 758638 w 3430718"/>
                <a:gd name="connsiteY0" fmla="*/ 81296 h 3078496"/>
                <a:gd name="connsiteX1" fmla="*/ 413198 w 3430718"/>
                <a:gd name="connsiteY1" fmla="*/ 152416 h 3078496"/>
                <a:gd name="connsiteX2" fmla="*/ 372558 w 3430718"/>
                <a:gd name="connsiteY2" fmla="*/ 162576 h 3078496"/>
                <a:gd name="connsiteX3" fmla="*/ 321758 w 3430718"/>
                <a:gd name="connsiteY3" fmla="*/ 182896 h 3078496"/>
                <a:gd name="connsiteX4" fmla="*/ 591638 w 3430718"/>
                <a:gd name="connsiteY4" fmla="*/ 927011 h 3078496"/>
                <a:gd name="connsiteX5" fmla="*/ 1299252 w 3430718"/>
                <a:gd name="connsiteY5" fmla="*/ 1300147 h 3078496"/>
                <a:gd name="connsiteX6" fmla="*/ 1016297 w 3430718"/>
                <a:gd name="connsiteY6" fmla="*/ 1810056 h 3078496"/>
                <a:gd name="connsiteX7" fmla="*/ 1766023 w 3430718"/>
                <a:gd name="connsiteY7" fmla="*/ 1903423 h 3078496"/>
                <a:gd name="connsiteX8" fmla="*/ 98238 w 3430718"/>
                <a:gd name="connsiteY8" fmla="*/ 2763536 h 3078496"/>
                <a:gd name="connsiteX9" fmla="*/ 209998 w 3430718"/>
                <a:gd name="connsiteY9" fmla="*/ 2865136 h 3078496"/>
                <a:gd name="connsiteX10" fmla="*/ 250638 w 3430718"/>
                <a:gd name="connsiteY10" fmla="*/ 2895616 h 3078496"/>
                <a:gd name="connsiteX11" fmla="*/ 301438 w 3430718"/>
                <a:gd name="connsiteY11" fmla="*/ 2915936 h 3078496"/>
                <a:gd name="connsiteX12" fmla="*/ 392878 w 3430718"/>
                <a:gd name="connsiteY12" fmla="*/ 2936256 h 3078496"/>
                <a:gd name="connsiteX13" fmla="*/ 616398 w 3430718"/>
                <a:gd name="connsiteY13" fmla="*/ 3007376 h 3078496"/>
                <a:gd name="connsiteX14" fmla="*/ 667198 w 3430718"/>
                <a:gd name="connsiteY14" fmla="*/ 3027696 h 3078496"/>
                <a:gd name="connsiteX15" fmla="*/ 707838 w 3430718"/>
                <a:gd name="connsiteY15" fmla="*/ 3037856 h 3078496"/>
                <a:gd name="connsiteX16" fmla="*/ 758638 w 3430718"/>
                <a:gd name="connsiteY16" fmla="*/ 3058176 h 3078496"/>
                <a:gd name="connsiteX17" fmla="*/ 809438 w 3430718"/>
                <a:gd name="connsiteY17" fmla="*/ 3068336 h 3078496"/>
                <a:gd name="connsiteX18" fmla="*/ 839918 w 3430718"/>
                <a:gd name="connsiteY18" fmla="*/ 3078496 h 3078496"/>
                <a:gd name="connsiteX19" fmla="*/ 961838 w 3430718"/>
                <a:gd name="connsiteY19" fmla="*/ 3068336 h 3078496"/>
                <a:gd name="connsiteX20" fmla="*/ 1022798 w 3430718"/>
                <a:gd name="connsiteY20" fmla="*/ 3058176 h 3078496"/>
                <a:gd name="connsiteX21" fmla="*/ 1601918 w 3430718"/>
                <a:gd name="connsiteY21" fmla="*/ 3037856 h 3078496"/>
                <a:gd name="connsiteX22" fmla="*/ 1673038 w 3430718"/>
                <a:gd name="connsiteY22" fmla="*/ 2926096 h 3078496"/>
                <a:gd name="connsiteX23" fmla="*/ 1703518 w 3430718"/>
                <a:gd name="connsiteY23" fmla="*/ 2661936 h 3078496"/>
                <a:gd name="connsiteX24" fmla="*/ 1713678 w 3430718"/>
                <a:gd name="connsiteY24" fmla="*/ 2590816 h 3078496"/>
                <a:gd name="connsiteX25" fmla="*/ 1825438 w 3430718"/>
                <a:gd name="connsiteY25" fmla="*/ 2570496 h 3078496"/>
                <a:gd name="connsiteX26" fmla="*/ 2313118 w 3430718"/>
                <a:gd name="connsiteY26" fmla="*/ 2590816 h 3078496"/>
                <a:gd name="connsiteX27" fmla="*/ 2374078 w 3430718"/>
                <a:gd name="connsiteY27" fmla="*/ 2600976 h 3078496"/>
                <a:gd name="connsiteX28" fmla="*/ 2424878 w 3430718"/>
                <a:gd name="connsiteY28" fmla="*/ 2621296 h 3078496"/>
                <a:gd name="connsiteX29" fmla="*/ 2465518 w 3430718"/>
                <a:gd name="connsiteY29" fmla="*/ 2702576 h 3078496"/>
                <a:gd name="connsiteX30" fmla="*/ 2485838 w 3430718"/>
                <a:gd name="connsiteY30" fmla="*/ 2763536 h 3078496"/>
                <a:gd name="connsiteX31" fmla="*/ 2506158 w 3430718"/>
                <a:gd name="connsiteY31" fmla="*/ 2804176 h 3078496"/>
                <a:gd name="connsiteX32" fmla="*/ 2546798 w 3430718"/>
                <a:gd name="connsiteY32" fmla="*/ 2885456 h 3078496"/>
                <a:gd name="connsiteX33" fmla="*/ 2577278 w 3430718"/>
                <a:gd name="connsiteY33" fmla="*/ 2926096 h 3078496"/>
                <a:gd name="connsiteX34" fmla="*/ 2607758 w 3430718"/>
                <a:gd name="connsiteY34" fmla="*/ 2936256 h 3078496"/>
                <a:gd name="connsiteX35" fmla="*/ 2719518 w 3430718"/>
                <a:gd name="connsiteY35" fmla="*/ 2966736 h 3078496"/>
                <a:gd name="connsiteX36" fmla="*/ 2932878 w 3430718"/>
                <a:gd name="connsiteY36" fmla="*/ 2956576 h 3078496"/>
                <a:gd name="connsiteX37" fmla="*/ 3034478 w 3430718"/>
                <a:gd name="connsiteY37" fmla="*/ 2926096 h 3078496"/>
                <a:gd name="connsiteX38" fmla="*/ 3125918 w 3430718"/>
                <a:gd name="connsiteY38" fmla="*/ 2875296 h 3078496"/>
                <a:gd name="connsiteX39" fmla="*/ 3146238 w 3430718"/>
                <a:gd name="connsiteY39" fmla="*/ 2844816 h 3078496"/>
                <a:gd name="connsiteX40" fmla="*/ 3156398 w 3430718"/>
                <a:gd name="connsiteY40" fmla="*/ 2814336 h 3078496"/>
                <a:gd name="connsiteX41" fmla="*/ 3176718 w 3430718"/>
                <a:gd name="connsiteY41" fmla="*/ 2641616 h 3078496"/>
                <a:gd name="connsiteX42" fmla="*/ 3207198 w 3430718"/>
                <a:gd name="connsiteY42" fmla="*/ 2540016 h 3078496"/>
                <a:gd name="connsiteX43" fmla="*/ 3237678 w 3430718"/>
                <a:gd name="connsiteY43" fmla="*/ 2479056 h 3078496"/>
                <a:gd name="connsiteX44" fmla="*/ 3288478 w 3430718"/>
                <a:gd name="connsiteY44" fmla="*/ 2377456 h 3078496"/>
                <a:gd name="connsiteX45" fmla="*/ 3329118 w 3430718"/>
                <a:gd name="connsiteY45" fmla="*/ 2306336 h 3078496"/>
                <a:gd name="connsiteX46" fmla="*/ 3359598 w 3430718"/>
                <a:gd name="connsiteY46" fmla="*/ 2286016 h 3078496"/>
                <a:gd name="connsiteX47" fmla="*/ 3379918 w 3430718"/>
                <a:gd name="connsiteY47" fmla="*/ 2255536 h 3078496"/>
                <a:gd name="connsiteX48" fmla="*/ 3420558 w 3430718"/>
                <a:gd name="connsiteY48" fmla="*/ 2164096 h 3078496"/>
                <a:gd name="connsiteX49" fmla="*/ 3430718 w 3430718"/>
                <a:gd name="connsiteY49" fmla="*/ 2133616 h 3078496"/>
                <a:gd name="connsiteX50" fmla="*/ 3420558 w 3430718"/>
                <a:gd name="connsiteY50" fmla="*/ 1869456 h 3078496"/>
                <a:gd name="connsiteX51" fmla="*/ 3359598 w 3430718"/>
                <a:gd name="connsiteY51" fmla="*/ 1727216 h 3078496"/>
                <a:gd name="connsiteX52" fmla="*/ 3339278 w 3430718"/>
                <a:gd name="connsiteY52" fmla="*/ 1676416 h 3078496"/>
                <a:gd name="connsiteX53" fmla="*/ 3329118 w 3430718"/>
                <a:gd name="connsiteY53" fmla="*/ 1605296 h 3078496"/>
                <a:gd name="connsiteX54" fmla="*/ 3318958 w 3430718"/>
                <a:gd name="connsiteY54" fmla="*/ 1564656 h 3078496"/>
                <a:gd name="connsiteX55" fmla="*/ 3329118 w 3430718"/>
                <a:gd name="connsiteY55" fmla="*/ 1381776 h 3078496"/>
                <a:gd name="connsiteX56" fmla="*/ 3349438 w 3430718"/>
                <a:gd name="connsiteY56" fmla="*/ 1320816 h 3078496"/>
                <a:gd name="connsiteX57" fmla="*/ 3359598 w 3430718"/>
                <a:gd name="connsiteY57" fmla="*/ 1280176 h 3078496"/>
                <a:gd name="connsiteX58" fmla="*/ 3420558 w 3430718"/>
                <a:gd name="connsiteY58" fmla="*/ 1127776 h 3078496"/>
                <a:gd name="connsiteX59" fmla="*/ 3410398 w 3430718"/>
                <a:gd name="connsiteY59" fmla="*/ 1076976 h 3078496"/>
                <a:gd name="connsiteX60" fmla="*/ 3369758 w 3430718"/>
                <a:gd name="connsiteY60" fmla="*/ 1046496 h 3078496"/>
                <a:gd name="connsiteX61" fmla="*/ 3278318 w 3430718"/>
                <a:gd name="connsiteY61" fmla="*/ 1005856 h 3078496"/>
                <a:gd name="connsiteX62" fmla="*/ 3217358 w 3430718"/>
                <a:gd name="connsiteY62" fmla="*/ 944896 h 3078496"/>
                <a:gd name="connsiteX63" fmla="*/ 3166558 w 3430718"/>
                <a:gd name="connsiteY63" fmla="*/ 883936 h 3078496"/>
                <a:gd name="connsiteX64" fmla="*/ 3156398 w 3430718"/>
                <a:gd name="connsiteY64" fmla="*/ 843296 h 3078496"/>
                <a:gd name="connsiteX65" fmla="*/ 3207198 w 3430718"/>
                <a:gd name="connsiteY65" fmla="*/ 731536 h 3078496"/>
                <a:gd name="connsiteX66" fmla="*/ 3237678 w 3430718"/>
                <a:gd name="connsiteY66" fmla="*/ 650256 h 3078496"/>
                <a:gd name="connsiteX67" fmla="*/ 3217358 w 3430718"/>
                <a:gd name="connsiteY67" fmla="*/ 518176 h 3078496"/>
                <a:gd name="connsiteX68" fmla="*/ 3186878 w 3430718"/>
                <a:gd name="connsiteY68" fmla="*/ 487696 h 3078496"/>
                <a:gd name="connsiteX69" fmla="*/ 3156398 w 3430718"/>
                <a:gd name="connsiteY69" fmla="*/ 447056 h 3078496"/>
                <a:gd name="connsiteX70" fmla="*/ 3136078 w 3430718"/>
                <a:gd name="connsiteY70" fmla="*/ 355616 h 3078496"/>
                <a:gd name="connsiteX71" fmla="*/ 3125918 w 3430718"/>
                <a:gd name="connsiteY71" fmla="*/ 304816 h 3078496"/>
                <a:gd name="connsiteX72" fmla="*/ 3085278 w 3430718"/>
                <a:gd name="connsiteY72" fmla="*/ 223536 h 3078496"/>
                <a:gd name="connsiteX73" fmla="*/ 3044638 w 3430718"/>
                <a:gd name="connsiteY73" fmla="*/ 142256 h 3078496"/>
                <a:gd name="connsiteX74" fmla="*/ 2973518 w 3430718"/>
                <a:gd name="connsiteY74" fmla="*/ 81296 h 3078496"/>
                <a:gd name="connsiteX75" fmla="*/ 2780478 w 3430718"/>
                <a:gd name="connsiteY75" fmla="*/ 60976 h 3078496"/>
                <a:gd name="connsiteX76" fmla="*/ 2597598 w 3430718"/>
                <a:gd name="connsiteY76" fmla="*/ 71136 h 3078496"/>
                <a:gd name="connsiteX77" fmla="*/ 2475115 w 3430718"/>
                <a:gd name="connsiteY77" fmla="*/ 124634 h 3078496"/>
                <a:gd name="connsiteX78" fmla="*/ 2255980 w 3430718"/>
                <a:gd name="connsiteY78" fmla="*/ 110742 h 3078496"/>
                <a:gd name="connsiteX79" fmla="*/ 2162135 w 3430718"/>
                <a:gd name="connsiteY79" fmla="*/ 148037 h 3078496"/>
                <a:gd name="connsiteX80" fmla="*/ 2093448 w 3430718"/>
                <a:gd name="connsiteY80" fmla="*/ 173243 h 3078496"/>
                <a:gd name="connsiteX81" fmla="*/ 1987998 w 3430718"/>
                <a:gd name="connsiteY81" fmla="*/ 152416 h 3078496"/>
                <a:gd name="connsiteX82" fmla="*/ 1957518 w 3430718"/>
                <a:gd name="connsiteY82" fmla="*/ 182896 h 3078496"/>
                <a:gd name="connsiteX83" fmla="*/ 1866078 w 3430718"/>
                <a:gd name="connsiteY83" fmla="*/ 172736 h 3078496"/>
                <a:gd name="connsiteX84" fmla="*/ 1835598 w 3430718"/>
                <a:gd name="connsiteY84" fmla="*/ 162576 h 3078496"/>
                <a:gd name="connsiteX85" fmla="*/ 1693358 w 3430718"/>
                <a:gd name="connsiteY85" fmla="*/ 142256 h 3078496"/>
                <a:gd name="connsiteX86" fmla="*/ 1632398 w 3430718"/>
                <a:gd name="connsiteY86" fmla="*/ 121936 h 3078496"/>
                <a:gd name="connsiteX87" fmla="*/ 1571438 w 3430718"/>
                <a:gd name="connsiteY87" fmla="*/ 91456 h 3078496"/>
                <a:gd name="connsiteX88" fmla="*/ 1520638 w 3430718"/>
                <a:gd name="connsiteY88" fmla="*/ 60976 h 3078496"/>
                <a:gd name="connsiteX89" fmla="*/ 1429198 w 3430718"/>
                <a:gd name="connsiteY89" fmla="*/ 30496 h 3078496"/>
                <a:gd name="connsiteX90" fmla="*/ 1398718 w 3430718"/>
                <a:gd name="connsiteY90" fmla="*/ 10176 h 3078496"/>
                <a:gd name="connsiteX91" fmla="*/ 1175198 w 3430718"/>
                <a:gd name="connsiteY91" fmla="*/ 30496 h 3078496"/>
                <a:gd name="connsiteX92" fmla="*/ 1104078 w 3430718"/>
                <a:gd name="connsiteY92" fmla="*/ 60976 h 3078496"/>
                <a:gd name="connsiteX93" fmla="*/ 1073598 w 3430718"/>
                <a:gd name="connsiteY93" fmla="*/ 91456 h 3078496"/>
                <a:gd name="connsiteX94" fmla="*/ 951678 w 3430718"/>
                <a:gd name="connsiteY94" fmla="*/ 121936 h 3078496"/>
                <a:gd name="connsiteX95" fmla="*/ 819598 w 3430718"/>
                <a:gd name="connsiteY95" fmla="*/ 101616 h 3078496"/>
                <a:gd name="connsiteX96" fmla="*/ 758638 w 3430718"/>
                <a:gd name="connsiteY96" fmla="*/ 81296 h 3078496"/>
                <a:gd name="connsiteX0" fmla="*/ 654119 w 3326199"/>
                <a:gd name="connsiteY0" fmla="*/ 81296 h 3078496"/>
                <a:gd name="connsiteX1" fmla="*/ 308679 w 3326199"/>
                <a:gd name="connsiteY1" fmla="*/ 152416 h 3078496"/>
                <a:gd name="connsiteX2" fmla="*/ 268039 w 3326199"/>
                <a:gd name="connsiteY2" fmla="*/ 162576 h 3078496"/>
                <a:gd name="connsiteX3" fmla="*/ 217239 w 3326199"/>
                <a:gd name="connsiteY3" fmla="*/ 182896 h 3078496"/>
                <a:gd name="connsiteX4" fmla="*/ 487119 w 3326199"/>
                <a:gd name="connsiteY4" fmla="*/ 927011 h 3078496"/>
                <a:gd name="connsiteX5" fmla="*/ 1194733 w 3326199"/>
                <a:gd name="connsiteY5" fmla="*/ 1300147 h 3078496"/>
                <a:gd name="connsiteX6" fmla="*/ 911778 w 3326199"/>
                <a:gd name="connsiteY6" fmla="*/ 1810056 h 3078496"/>
                <a:gd name="connsiteX7" fmla="*/ 1661504 w 3326199"/>
                <a:gd name="connsiteY7" fmla="*/ 1903423 h 3078496"/>
                <a:gd name="connsiteX8" fmla="*/ 105479 w 3326199"/>
                <a:gd name="connsiteY8" fmla="*/ 2865136 h 3078496"/>
                <a:gd name="connsiteX9" fmla="*/ 146119 w 3326199"/>
                <a:gd name="connsiteY9" fmla="*/ 2895616 h 3078496"/>
                <a:gd name="connsiteX10" fmla="*/ 196919 w 3326199"/>
                <a:gd name="connsiteY10" fmla="*/ 2915936 h 3078496"/>
                <a:gd name="connsiteX11" fmla="*/ 288359 w 3326199"/>
                <a:gd name="connsiteY11" fmla="*/ 2936256 h 3078496"/>
                <a:gd name="connsiteX12" fmla="*/ 511879 w 3326199"/>
                <a:gd name="connsiteY12" fmla="*/ 3007376 h 3078496"/>
                <a:gd name="connsiteX13" fmla="*/ 562679 w 3326199"/>
                <a:gd name="connsiteY13" fmla="*/ 3027696 h 3078496"/>
                <a:gd name="connsiteX14" fmla="*/ 603319 w 3326199"/>
                <a:gd name="connsiteY14" fmla="*/ 3037856 h 3078496"/>
                <a:gd name="connsiteX15" fmla="*/ 654119 w 3326199"/>
                <a:gd name="connsiteY15" fmla="*/ 3058176 h 3078496"/>
                <a:gd name="connsiteX16" fmla="*/ 704919 w 3326199"/>
                <a:gd name="connsiteY16" fmla="*/ 3068336 h 3078496"/>
                <a:gd name="connsiteX17" fmla="*/ 735399 w 3326199"/>
                <a:gd name="connsiteY17" fmla="*/ 3078496 h 3078496"/>
                <a:gd name="connsiteX18" fmla="*/ 857319 w 3326199"/>
                <a:gd name="connsiteY18" fmla="*/ 3068336 h 3078496"/>
                <a:gd name="connsiteX19" fmla="*/ 918279 w 3326199"/>
                <a:gd name="connsiteY19" fmla="*/ 3058176 h 3078496"/>
                <a:gd name="connsiteX20" fmla="*/ 1497399 w 3326199"/>
                <a:gd name="connsiteY20" fmla="*/ 3037856 h 3078496"/>
                <a:gd name="connsiteX21" fmla="*/ 1568519 w 3326199"/>
                <a:gd name="connsiteY21" fmla="*/ 2926096 h 3078496"/>
                <a:gd name="connsiteX22" fmla="*/ 1598999 w 3326199"/>
                <a:gd name="connsiteY22" fmla="*/ 2661936 h 3078496"/>
                <a:gd name="connsiteX23" fmla="*/ 1609159 w 3326199"/>
                <a:gd name="connsiteY23" fmla="*/ 2590816 h 3078496"/>
                <a:gd name="connsiteX24" fmla="*/ 1720919 w 3326199"/>
                <a:gd name="connsiteY24" fmla="*/ 2570496 h 3078496"/>
                <a:gd name="connsiteX25" fmla="*/ 2208599 w 3326199"/>
                <a:gd name="connsiteY25" fmla="*/ 2590816 h 3078496"/>
                <a:gd name="connsiteX26" fmla="*/ 2269559 w 3326199"/>
                <a:gd name="connsiteY26" fmla="*/ 2600976 h 3078496"/>
                <a:gd name="connsiteX27" fmla="*/ 2320359 w 3326199"/>
                <a:gd name="connsiteY27" fmla="*/ 2621296 h 3078496"/>
                <a:gd name="connsiteX28" fmla="*/ 2360999 w 3326199"/>
                <a:gd name="connsiteY28" fmla="*/ 2702576 h 3078496"/>
                <a:gd name="connsiteX29" fmla="*/ 2381319 w 3326199"/>
                <a:gd name="connsiteY29" fmla="*/ 2763536 h 3078496"/>
                <a:gd name="connsiteX30" fmla="*/ 2401639 w 3326199"/>
                <a:gd name="connsiteY30" fmla="*/ 2804176 h 3078496"/>
                <a:gd name="connsiteX31" fmla="*/ 2442279 w 3326199"/>
                <a:gd name="connsiteY31" fmla="*/ 2885456 h 3078496"/>
                <a:gd name="connsiteX32" fmla="*/ 2472759 w 3326199"/>
                <a:gd name="connsiteY32" fmla="*/ 2926096 h 3078496"/>
                <a:gd name="connsiteX33" fmla="*/ 2503239 w 3326199"/>
                <a:gd name="connsiteY33" fmla="*/ 2936256 h 3078496"/>
                <a:gd name="connsiteX34" fmla="*/ 2614999 w 3326199"/>
                <a:gd name="connsiteY34" fmla="*/ 2966736 h 3078496"/>
                <a:gd name="connsiteX35" fmla="*/ 2828359 w 3326199"/>
                <a:gd name="connsiteY35" fmla="*/ 2956576 h 3078496"/>
                <a:gd name="connsiteX36" fmla="*/ 2929959 w 3326199"/>
                <a:gd name="connsiteY36" fmla="*/ 2926096 h 3078496"/>
                <a:gd name="connsiteX37" fmla="*/ 3021399 w 3326199"/>
                <a:gd name="connsiteY37" fmla="*/ 2875296 h 3078496"/>
                <a:gd name="connsiteX38" fmla="*/ 3041719 w 3326199"/>
                <a:gd name="connsiteY38" fmla="*/ 2844816 h 3078496"/>
                <a:gd name="connsiteX39" fmla="*/ 3051879 w 3326199"/>
                <a:gd name="connsiteY39" fmla="*/ 2814336 h 3078496"/>
                <a:gd name="connsiteX40" fmla="*/ 3072199 w 3326199"/>
                <a:gd name="connsiteY40" fmla="*/ 2641616 h 3078496"/>
                <a:gd name="connsiteX41" fmla="*/ 3102679 w 3326199"/>
                <a:gd name="connsiteY41" fmla="*/ 2540016 h 3078496"/>
                <a:gd name="connsiteX42" fmla="*/ 3133159 w 3326199"/>
                <a:gd name="connsiteY42" fmla="*/ 2479056 h 3078496"/>
                <a:gd name="connsiteX43" fmla="*/ 3183959 w 3326199"/>
                <a:gd name="connsiteY43" fmla="*/ 2377456 h 3078496"/>
                <a:gd name="connsiteX44" fmla="*/ 3224599 w 3326199"/>
                <a:gd name="connsiteY44" fmla="*/ 2306336 h 3078496"/>
                <a:gd name="connsiteX45" fmla="*/ 3255079 w 3326199"/>
                <a:gd name="connsiteY45" fmla="*/ 2286016 h 3078496"/>
                <a:gd name="connsiteX46" fmla="*/ 3275399 w 3326199"/>
                <a:gd name="connsiteY46" fmla="*/ 2255536 h 3078496"/>
                <a:gd name="connsiteX47" fmla="*/ 3316039 w 3326199"/>
                <a:gd name="connsiteY47" fmla="*/ 2164096 h 3078496"/>
                <a:gd name="connsiteX48" fmla="*/ 3326199 w 3326199"/>
                <a:gd name="connsiteY48" fmla="*/ 2133616 h 3078496"/>
                <a:gd name="connsiteX49" fmla="*/ 3316039 w 3326199"/>
                <a:gd name="connsiteY49" fmla="*/ 1869456 h 3078496"/>
                <a:gd name="connsiteX50" fmla="*/ 3255079 w 3326199"/>
                <a:gd name="connsiteY50" fmla="*/ 1727216 h 3078496"/>
                <a:gd name="connsiteX51" fmla="*/ 3234759 w 3326199"/>
                <a:gd name="connsiteY51" fmla="*/ 1676416 h 3078496"/>
                <a:gd name="connsiteX52" fmla="*/ 3224599 w 3326199"/>
                <a:gd name="connsiteY52" fmla="*/ 1605296 h 3078496"/>
                <a:gd name="connsiteX53" fmla="*/ 3214439 w 3326199"/>
                <a:gd name="connsiteY53" fmla="*/ 1564656 h 3078496"/>
                <a:gd name="connsiteX54" fmla="*/ 3224599 w 3326199"/>
                <a:gd name="connsiteY54" fmla="*/ 1381776 h 3078496"/>
                <a:gd name="connsiteX55" fmla="*/ 3244919 w 3326199"/>
                <a:gd name="connsiteY55" fmla="*/ 1320816 h 3078496"/>
                <a:gd name="connsiteX56" fmla="*/ 3255079 w 3326199"/>
                <a:gd name="connsiteY56" fmla="*/ 1280176 h 3078496"/>
                <a:gd name="connsiteX57" fmla="*/ 3316039 w 3326199"/>
                <a:gd name="connsiteY57" fmla="*/ 1127776 h 3078496"/>
                <a:gd name="connsiteX58" fmla="*/ 3305879 w 3326199"/>
                <a:gd name="connsiteY58" fmla="*/ 1076976 h 3078496"/>
                <a:gd name="connsiteX59" fmla="*/ 3265239 w 3326199"/>
                <a:gd name="connsiteY59" fmla="*/ 1046496 h 3078496"/>
                <a:gd name="connsiteX60" fmla="*/ 3173799 w 3326199"/>
                <a:gd name="connsiteY60" fmla="*/ 1005856 h 3078496"/>
                <a:gd name="connsiteX61" fmla="*/ 3112839 w 3326199"/>
                <a:gd name="connsiteY61" fmla="*/ 944896 h 3078496"/>
                <a:gd name="connsiteX62" fmla="*/ 3062039 w 3326199"/>
                <a:gd name="connsiteY62" fmla="*/ 883936 h 3078496"/>
                <a:gd name="connsiteX63" fmla="*/ 3051879 w 3326199"/>
                <a:gd name="connsiteY63" fmla="*/ 843296 h 3078496"/>
                <a:gd name="connsiteX64" fmla="*/ 3102679 w 3326199"/>
                <a:gd name="connsiteY64" fmla="*/ 731536 h 3078496"/>
                <a:gd name="connsiteX65" fmla="*/ 3133159 w 3326199"/>
                <a:gd name="connsiteY65" fmla="*/ 650256 h 3078496"/>
                <a:gd name="connsiteX66" fmla="*/ 3112839 w 3326199"/>
                <a:gd name="connsiteY66" fmla="*/ 518176 h 3078496"/>
                <a:gd name="connsiteX67" fmla="*/ 3082359 w 3326199"/>
                <a:gd name="connsiteY67" fmla="*/ 487696 h 3078496"/>
                <a:gd name="connsiteX68" fmla="*/ 3051879 w 3326199"/>
                <a:gd name="connsiteY68" fmla="*/ 447056 h 3078496"/>
                <a:gd name="connsiteX69" fmla="*/ 3031559 w 3326199"/>
                <a:gd name="connsiteY69" fmla="*/ 355616 h 3078496"/>
                <a:gd name="connsiteX70" fmla="*/ 3021399 w 3326199"/>
                <a:gd name="connsiteY70" fmla="*/ 304816 h 3078496"/>
                <a:gd name="connsiteX71" fmla="*/ 2980759 w 3326199"/>
                <a:gd name="connsiteY71" fmla="*/ 223536 h 3078496"/>
                <a:gd name="connsiteX72" fmla="*/ 2940119 w 3326199"/>
                <a:gd name="connsiteY72" fmla="*/ 142256 h 3078496"/>
                <a:gd name="connsiteX73" fmla="*/ 2868999 w 3326199"/>
                <a:gd name="connsiteY73" fmla="*/ 81296 h 3078496"/>
                <a:gd name="connsiteX74" fmla="*/ 2675959 w 3326199"/>
                <a:gd name="connsiteY74" fmla="*/ 60976 h 3078496"/>
                <a:gd name="connsiteX75" fmla="*/ 2493079 w 3326199"/>
                <a:gd name="connsiteY75" fmla="*/ 71136 h 3078496"/>
                <a:gd name="connsiteX76" fmla="*/ 2370596 w 3326199"/>
                <a:gd name="connsiteY76" fmla="*/ 124634 h 3078496"/>
                <a:gd name="connsiteX77" fmla="*/ 2151461 w 3326199"/>
                <a:gd name="connsiteY77" fmla="*/ 110742 h 3078496"/>
                <a:gd name="connsiteX78" fmla="*/ 2057616 w 3326199"/>
                <a:gd name="connsiteY78" fmla="*/ 148037 h 3078496"/>
                <a:gd name="connsiteX79" fmla="*/ 1988929 w 3326199"/>
                <a:gd name="connsiteY79" fmla="*/ 173243 h 3078496"/>
                <a:gd name="connsiteX80" fmla="*/ 1883479 w 3326199"/>
                <a:gd name="connsiteY80" fmla="*/ 152416 h 3078496"/>
                <a:gd name="connsiteX81" fmla="*/ 1852999 w 3326199"/>
                <a:gd name="connsiteY81" fmla="*/ 182896 h 3078496"/>
                <a:gd name="connsiteX82" fmla="*/ 1761559 w 3326199"/>
                <a:gd name="connsiteY82" fmla="*/ 172736 h 3078496"/>
                <a:gd name="connsiteX83" fmla="*/ 1731079 w 3326199"/>
                <a:gd name="connsiteY83" fmla="*/ 162576 h 3078496"/>
                <a:gd name="connsiteX84" fmla="*/ 1588839 w 3326199"/>
                <a:gd name="connsiteY84" fmla="*/ 142256 h 3078496"/>
                <a:gd name="connsiteX85" fmla="*/ 1527879 w 3326199"/>
                <a:gd name="connsiteY85" fmla="*/ 121936 h 3078496"/>
                <a:gd name="connsiteX86" fmla="*/ 1466919 w 3326199"/>
                <a:gd name="connsiteY86" fmla="*/ 91456 h 3078496"/>
                <a:gd name="connsiteX87" fmla="*/ 1416119 w 3326199"/>
                <a:gd name="connsiteY87" fmla="*/ 60976 h 3078496"/>
                <a:gd name="connsiteX88" fmla="*/ 1324679 w 3326199"/>
                <a:gd name="connsiteY88" fmla="*/ 30496 h 3078496"/>
                <a:gd name="connsiteX89" fmla="*/ 1294199 w 3326199"/>
                <a:gd name="connsiteY89" fmla="*/ 10176 h 3078496"/>
                <a:gd name="connsiteX90" fmla="*/ 1070679 w 3326199"/>
                <a:gd name="connsiteY90" fmla="*/ 30496 h 3078496"/>
                <a:gd name="connsiteX91" fmla="*/ 999559 w 3326199"/>
                <a:gd name="connsiteY91" fmla="*/ 60976 h 3078496"/>
                <a:gd name="connsiteX92" fmla="*/ 969079 w 3326199"/>
                <a:gd name="connsiteY92" fmla="*/ 91456 h 3078496"/>
                <a:gd name="connsiteX93" fmla="*/ 847159 w 3326199"/>
                <a:gd name="connsiteY93" fmla="*/ 121936 h 3078496"/>
                <a:gd name="connsiteX94" fmla="*/ 715079 w 3326199"/>
                <a:gd name="connsiteY94" fmla="*/ 101616 h 3078496"/>
                <a:gd name="connsiteX95" fmla="*/ 654119 w 3326199"/>
                <a:gd name="connsiteY95" fmla="*/ 81296 h 3078496"/>
                <a:gd name="connsiteX0" fmla="*/ 608006 w 3280086"/>
                <a:gd name="connsiteY0" fmla="*/ 81296 h 3078496"/>
                <a:gd name="connsiteX1" fmla="*/ 262566 w 3280086"/>
                <a:gd name="connsiteY1" fmla="*/ 152416 h 3078496"/>
                <a:gd name="connsiteX2" fmla="*/ 221926 w 3280086"/>
                <a:gd name="connsiteY2" fmla="*/ 162576 h 3078496"/>
                <a:gd name="connsiteX3" fmla="*/ 171126 w 3280086"/>
                <a:gd name="connsiteY3" fmla="*/ 182896 h 3078496"/>
                <a:gd name="connsiteX4" fmla="*/ 441006 w 3280086"/>
                <a:gd name="connsiteY4" fmla="*/ 927011 h 3078496"/>
                <a:gd name="connsiteX5" fmla="*/ 1148620 w 3280086"/>
                <a:gd name="connsiteY5" fmla="*/ 1300147 h 3078496"/>
                <a:gd name="connsiteX6" fmla="*/ 865665 w 3280086"/>
                <a:gd name="connsiteY6" fmla="*/ 1810056 h 3078496"/>
                <a:gd name="connsiteX7" fmla="*/ 1615391 w 3280086"/>
                <a:gd name="connsiteY7" fmla="*/ 1903423 h 3078496"/>
                <a:gd name="connsiteX8" fmla="*/ 100006 w 3280086"/>
                <a:gd name="connsiteY8" fmla="*/ 2895616 h 3078496"/>
                <a:gd name="connsiteX9" fmla="*/ 150806 w 3280086"/>
                <a:gd name="connsiteY9" fmla="*/ 2915936 h 3078496"/>
                <a:gd name="connsiteX10" fmla="*/ 242246 w 3280086"/>
                <a:gd name="connsiteY10" fmla="*/ 2936256 h 3078496"/>
                <a:gd name="connsiteX11" fmla="*/ 465766 w 3280086"/>
                <a:gd name="connsiteY11" fmla="*/ 3007376 h 3078496"/>
                <a:gd name="connsiteX12" fmla="*/ 516566 w 3280086"/>
                <a:gd name="connsiteY12" fmla="*/ 3027696 h 3078496"/>
                <a:gd name="connsiteX13" fmla="*/ 557206 w 3280086"/>
                <a:gd name="connsiteY13" fmla="*/ 3037856 h 3078496"/>
                <a:gd name="connsiteX14" fmla="*/ 608006 w 3280086"/>
                <a:gd name="connsiteY14" fmla="*/ 3058176 h 3078496"/>
                <a:gd name="connsiteX15" fmla="*/ 658806 w 3280086"/>
                <a:gd name="connsiteY15" fmla="*/ 3068336 h 3078496"/>
                <a:gd name="connsiteX16" fmla="*/ 689286 w 3280086"/>
                <a:gd name="connsiteY16" fmla="*/ 3078496 h 3078496"/>
                <a:gd name="connsiteX17" fmla="*/ 811206 w 3280086"/>
                <a:gd name="connsiteY17" fmla="*/ 3068336 h 3078496"/>
                <a:gd name="connsiteX18" fmla="*/ 872166 w 3280086"/>
                <a:gd name="connsiteY18" fmla="*/ 3058176 h 3078496"/>
                <a:gd name="connsiteX19" fmla="*/ 1451286 w 3280086"/>
                <a:gd name="connsiteY19" fmla="*/ 3037856 h 3078496"/>
                <a:gd name="connsiteX20" fmla="*/ 1522406 w 3280086"/>
                <a:gd name="connsiteY20" fmla="*/ 2926096 h 3078496"/>
                <a:gd name="connsiteX21" fmla="*/ 1552886 w 3280086"/>
                <a:gd name="connsiteY21" fmla="*/ 2661936 h 3078496"/>
                <a:gd name="connsiteX22" fmla="*/ 1563046 w 3280086"/>
                <a:gd name="connsiteY22" fmla="*/ 2590816 h 3078496"/>
                <a:gd name="connsiteX23" fmla="*/ 1674806 w 3280086"/>
                <a:gd name="connsiteY23" fmla="*/ 2570496 h 3078496"/>
                <a:gd name="connsiteX24" fmla="*/ 2162486 w 3280086"/>
                <a:gd name="connsiteY24" fmla="*/ 2590816 h 3078496"/>
                <a:gd name="connsiteX25" fmla="*/ 2223446 w 3280086"/>
                <a:gd name="connsiteY25" fmla="*/ 2600976 h 3078496"/>
                <a:gd name="connsiteX26" fmla="*/ 2274246 w 3280086"/>
                <a:gd name="connsiteY26" fmla="*/ 2621296 h 3078496"/>
                <a:gd name="connsiteX27" fmla="*/ 2314886 w 3280086"/>
                <a:gd name="connsiteY27" fmla="*/ 2702576 h 3078496"/>
                <a:gd name="connsiteX28" fmla="*/ 2335206 w 3280086"/>
                <a:gd name="connsiteY28" fmla="*/ 2763536 h 3078496"/>
                <a:gd name="connsiteX29" fmla="*/ 2355526 w 3280086"/>
                <a:gd name="connsiteY29" fmla="*/ 2804176 h 3078496"/>
                <a:gd name="connsiteX30" fmla="*/ 2396166 w 3280086"/>
                <a:gd name="connsiteY30" fmla="*/ 2885456 h 3078496"/>
                <a:gd name="connsiteX31" fmla="*/ 2426646 w 3280086"/>
                <a:gd name="connsiteY31" fmla="*/ 2926096 h 3078496"/>
                <a:gd name="connsiteX32" fmla="*/ 2457126 w 3280086"/>
                <a:gd name="connsiteY32" fmla="*/ 2936256 h 3078496"/>
                <a:gd name="connsiteX33" fmla="*/ 2568886 w 3280086"/>
                <a:gd name="connsiteY33" fmla="*/ 2966736 h 3078496"/>
                <a:gd name="connsiteX34" fmla="*/ 2782246 w 3280086"/>
                <a:gd name="connsiteY34" fmla="*/ 2956576 h 3078496"/>
                <a:gd name="connsiteX35" fmla="*/ 2883846 w 3280086"/>
                <a:gd name="connsiteY35" fmla="*/ 2926096 h 3078496"/>
                <a:gd name="connsiteX36" fmla="*/ 2975286 w 3280086"/>
                <a:gd name="connsiteY36" fmla="*/ 2875296 h 3078496"/>
                <a:gd name="connsiteX37" fmla="*/ 2995606 w 3280086"/>
                <a:gd name="connsiteY37" fmla="*/ 2844816 h 3078496"/>
                <a:gd name="connsiteX38" fmla="*/ 3005766 w 3280086"/>
                <a:gd name="connsiteY38" fmla="*/ 2814336 h 3078496"/>
                <a:gd name="connsiteX39" fmla="*/ 3026086 w 3280086"/>
                <a:gd name="connsiteY39" fmla="*/ 2641616 h 3078496"/>
                <a:gd name="connsiteX40" fmla="*/ 3056566 w 3280086"/>
                <a:gd name="connsiteY40" fmla="*/ 2540016 h 3078496"/>
                <a:gd name="connsiteX41" fmla="*/ 3087046 w 3280086"/>
                <a:gd name="connsiteY41" fmla="*/ 2479056 h 3078496"/>
                <a:gd name="connsiteX42" fmla="*/ 3137846 w 3280086"/>
                <a:gd name="connsiteY42" fmla="*/ 2377456 h 3078496"/>
                <a:gd name="connsiteX43" fmla="*/ 3178486 w 3280086"/>
                <a:gd name="connsiteY43" fmla="*/ 2306336 h 3078496"/>
                <a:gd name="connsiteX44" fmla="*/ 3208966 w 3280086"/>
                <a:gd name="connsiteY44" fmla="*/ 2286016 h 3078496"/>
                <a:gd name="connsiteX45" fmla="*/ 3229286 w 3280086"/>
                <a:gd name="connsiteY45" fmla="*/ 2255536 h 3078496"/>
                <a:gd name="connsiteX46" fmla="*/ 3269926 w 3280086"/>
                <a:gd name="connsiteY46" fmla="*/ 2164096 h 3078496"/>
                <a:gd name="connsiteX47" fmla="*/ 3280086 w 3280086"/>
                <a:gd name="connsiteY47" fmla="*/ 2133616 h 3078496"/>
                <a:gd name="connsiteX48" fmla="*/ 3269926 w 3280086"/>
                <a:gd name="connsiteY48" fmla="*/ 1869456 h 3078496"/>
                <a:gd name="connsiteX49" fmla="*/ 3208966 w 3280086"/>
                <a:gd name="connsiteY49" fmla="*/ 1727216 h 3078496"/>
                <a:gd name="connsiteX50" fmla="*/ 3188646 w 3280086"/>
                <a:gd name="connsiteY50" fmla="*/ 1676416 h 3078496"/>
                <a:gd name="connsiteX51" fmla="*/ 3178486 w 3280086"/>
                <a:gd name="connsiteY51" fmla="*/ 1605296 h 3078496"/>
                <a:gd name="connsiteX52" fmla="*/ 3168326 w 3280086"/>
                <a:gd name="connsiteY52" fmla="*/ 1564656 h 3078496"/>
                <a:gd name="connsiteX53" fmla="*/ 3178486 w 3280086"/>
                <a:gd name="connsiteY53" fmla="*/ 1381776 h 3078496"/>
                <a:gd name="connsiteX54" fmla="*/ 3198806 w 3280086"/>
                <a:gd name="connsiteY54" fmla="*/ 1320816 h 3078496"/>
                <a:gd name="connsiteX55" fmla="*/ 3208966 w 3280086"/>
                <a:gd name="connsiteY55" fmla="*/ 1280176 h 3078496"/>
                <a:gd name="connsiteX56" fmla="*/ 3269926 w 3280086"/>
                <a:gd name="connsiteY56" fmla="*/ 1127776 h 3078496"/>
                <a:gd name="connsiteX57" fmla="*/ 3259766 w 3280086"/>
                <a:gd name="connsiteY57" fmla="*/ 1076976 h 3078496"/>
                <a:gd name="connsiteX58" fmla="*/ 3219126 w 3280086"/>
                <a:gd name="connsiteY58" fmla="*/ 1046496 h 3078496"/>
                <a:gd name="connsiteX59" fmla="*/ 3127686 w 3280086"/>
                <a:gd name="connsiteY59" fmla="*/ 1005856 h 3078496"/>
                <a:gd name="connsiteX60" fmla="*/ 3066726 w 3280086"/>
                <a:gd name="connsiteY60" fmla="*/ 944896 h 3078496"/>
                <a:gd name="connsiteX61" fmla="*/ 3015926 w 3280086"/>
                <a:gd name="connsiteY61" fmla="*/ 883936 h 3078496"/>
                <a:gd name="connsiteX62" fmla="*/ 3005766 w 3280086"/>
                <a:gd name="connsiteY62" fmla="*/ 843296 h 3078496"/>
                <a:gd name="connsiteX63" fmla="*/ 3056566 w 3280086"/>
                <a:gd name="connsiteY63" fmla="*/ 731536 h 3078496"/>
                <a:gd name="connsiteX64" fmla="*/ 3087046 w 3280086"/>
                <a:gd name="connsiteY64" fmla="*/ 650256 h 3078496"/>
                <a:gd name="connsiteX65" fmla="*/ 3066726 w 3280086"/>
                <a:gd name="connsiteY65" fmla="*/ 518176 h 3078496"/>
                <a:gd name="connsiteX66" fmla="*/ 3036246 w 3280086"/>
                <a:gd name="connsiteY66" fmla="*/ 487696 h 3078496"/>
                <a:gd name="connsiteX67" fmla="*/ 3005766 w 3280086"/>
                <a:gd name="connsiteY67" fmla="*/ 447056 h 3078496"/>
                <a:gd name="connsiteX68" fmla="*/ 2985446 w 3280086"/>
                <a:gd name="connsiteY68" fmla="*/ 355616 h 3078496"/>
                <a:gd name="connsiteX69" fmla="*/ 2975286 w 3280086"/>
                <a:gd name="connsiteY69" fmla="*/ 304816 h 3078496"/>
                <a:gd name="connsiteX70" fmla="*/ 2934646 w 3280086"/>
                <a:gd name="connsiteY70" fmla="*/ 223536 h 3078496"/>
                <a:gd name="connsiteX71" fmla="*/ 2894006 w 3280086"/>
                <a:gd name="connsiteY71" fmla="*/ 142256 h 3078496"/>
                <a:gd name="connsiteX72" fmla="*/ 2822886 w 3280086"/>
                <a:gd name="connsiteY72" fmla="*/ 81296 h 3078496"/>
                <a:gd name="connsiteX73" fmla="*/ 2629846 w 3280086"/>
                <a:gd name="connsiteY73" fmla="*/ 60976 h 3078496"/>
                <a:gd name="connsiteX74" fmla="*/ 2446966 w 3280086"/>
                <a:gd name="connsiteY74" fmla="*/ 71136 h 3078496"/>
                <a:gd name="connsiteX75" fmla="*/ 2324483 w 3280086"/>
                <a:gd name="connsiteY75" fmla="*/ 124634 h 3078496"/>
                <a:gd name="connsiteX76" fmla="*/ 2105348 w 3280086"/>
                <a:gd name="connsiteY76" fmla="*/ 110742 h 3078496"/>
                <a:gd name="connsiteX77" fmla="*/ 2011503 w 3280086"/>
                <a:gd name="connsiteY77" fmla="*/ 148037 h 3078496"/>
                <a:gd name="connsiteX78" fmla="*/ 1942816 w 3280086"/>
                <a:gd name="connsiteY78" fmla="*/ 173243 h 3078496"/>
                <a:gd name="connsiteX79" fmla="*/ 1837366 w 3280086"/>
                <a:gd name="connsiteY79" fmla="*/ 152416 h 3078496"/>
                <a:gd name="connsiteX80" fmla="*/ 1806886 w 3280086"/>
                <a:gd name="connsiteY80" fmla="*/ 182896 h 3078496"/>
                <a:gd name="connsiteX81" fmla="*/ 1715446 w 3280086"/>
                <a:gd name="connsiteY81" fmla="*/ 172736 h 3078496"/>
                <a:gd name="connsiteX82" fmla="*/ 1684966 w 3280086"/>
                <a:gd name="connsiteY82" fmla="*/ 162576 h 3078496"/>
                <a:gd name="connsiteX83" fmla="*/ 1542726 w 3280086"/>
                <a:gd name="connsiteY83" fmla="*/ 142256 h 3078496"/>
                <a:gd name="connsiteX84" fmla="*/ 1481766 w 3280086"/>
                <a:gd name="connsiteY84" fmla="*/ 121936 h 3078496"/>
                <a:gd name="connsiteX85" fmla="*/ 1420806 w 3280086"/>
                <a:gd name="connsiteY85" fmla="*/ 91456 h 3078496"/>
                <a:gd name="connsiteX86" fmla="*/ 1370006 w 3280086"/>
                <a:gd name="connsiteY86" fmla="*/ 60976 h 3078496"/>
                <a:gd name="connsiteX87" fmla="*/ 1278566 w 3280086"/>
                <a:gd name="connsiteY87" fmla="*/ 30496 h 3078496"/>
                <a:gd name="connsiteX88" fmla="*/ 1248086 w 3280086"/>
                <a:gd name="connsiteY88" fmla="*/ 10176 h 3078496"/>
                <a:gd name="connsiteX89" fmla="*/ 1024566 w 3280086"/>
                <a:gd name="connsiteY89" fmla="*/ 30496 h 3078496"/>
                <a:gd name="connsiteX90" fmla="*/ 953446 w 3280086"/>
                <a:gd name="connsiteY90" fmla="*/ 60976 h 3078496"/>
                <a:gd name="connsiteX91" fmla="*/ 922966 w 3280086"/>
                <a:gd name="connsiteY91" fmla="*/ 91456 h 3078496"/>
                <a:gd name="connsiteX92" fmla="*/ 801046 w 3280086"/>
                <a:gd name="connsiteY92" fmla="*/ 121936 h 3078496"/>
                <a:gd name="connsiteX93" fmla="*/ 668966 w 3280086"/>
                <a:gd name="connsiteY93" fmla="*/ 101616 h 3078496"/>
                <a:gd name="connsiteX94" fmla="*/ 608006 w 3280086"/>
                <a:gd name="connsiteY94" fmla="*/ 81296 h 3078496"/>
                <a:gd name="connsiteX0" fmla="*/ 548783 w 3220863"/>
                <a:gd name="connsiteY0" fmla="*/ 81296 h 3078496"/>
                <a:gd name="connsiteX1" fmla="*/ 203343 w 3220863"/>
                <a:gd name="connsiteY1" fmla="*/ 152416 h 3078496"/>
                <a:gd name="connsiteX2" fmla="*/ 162703 w 3220863"/>
                <a:gd name="connsiteY2" fmla="*/ 162576 h 3078496"/>
                <a:gd name="connsiteX3" fmla="*/ 111903 w 3220863"/>
                <a:gd name="connsiteY3" fmla="*/ 182896 h 3078496"/>
                <a:gd name="connsiteX4" fmla="*/ 381783 w 3220863"/>
                <a:gd name="connsiteY4" fmla="*/ 927011 h 3078496"/>
                <a:gd name="connsiteX5" fmla="*/ 1089397 w 3220863"/>
                <a:gd name="connsiteY5" fmla="*/ 1300147 h 3078496"/>
                <a:gd name="connsiteX6" fmla="*/ 806442 w 3220863"/>
                <a:gd name="connsiteY6" fmla="*/ 1810056 h 3078496"/>
                <a:gd name="connsiteX7" fmla="*/ 1556168 w 3220863"/>
                <a:gd name="connsiteY7" fmla="*/ 1903423 h 3078496"/>
                <a:gd name="connsiteX8" fmla="*/ 91583 w 3220863"/>
                <a:gd name="connsiteY8" fmla="*/ 2915936 h 3078496"/>
                <a:gd name="connsiteX9" fmla="*/ 183023 w 3220863"/>
                <a:gd name="connsiteY9" fmla="*/ 2936256 h 3078496"/>
                <a:gd name="connsiteX10" fmla="*/ 406543 w 3220863"/>
                <a:gd name="connsiteY10" fmla="*/ 3007376 h 3078496"/>
                <a:gd name="connsiteX11" fmla="*/ 457343 w 3220863"/>
                <a:gd name="connsiteY11" fmla="*/ 3027696 h 3078496"/>
                <a:gd name="connsiteX12" fmla="*/ 497983 w 3220863"/>
                <a:gd name="connsiteY12" fmla="*/ 3037856 h 3078496"/>
                <a:gd name="connsiteX13" fmla="*/ 548783 w 3220863"/>
                <a:gd name="connsiteY13" fmla="*/ 3058176 h 3078496"/>
                <a:gd name="connsiteX14" fmla="*/ 599583 w 3220863"/>
                <a:gd name="connsiteY14" fmla="*/ 3068336 h 3078496"/>
                <a:gd name="connsiteX15" fmla="*/ 630063 w 3220863"/>
                <a:gd name="connsiteY15" fmla="*/ 3078496 h 3078496"/>
                <a:gd name="connsiteX16" fmla="*/ 751983 w 3220863"/>
                <a:gd name="connsiteY16" fmla="*/ 3068336 h 3078496"/>
                <a:gd name="connsiteX17" fmla="*/ 812943 w 3220863"/>
                <a:gd name="connsiteY17" fmla="*/ 3058176 h 3078496"/>
                <a:gd name="connsiteX18" fmla="*/ 1392063 w 3220863"/>
                <a:gd name="connsiteY18" fmla="*/ 3037856 h 3078496"/>
                <a:gd name="connsiteX19" fmla="*/ 1463183 w 3220863"/>
                <a:gd name="connsiteY19" fmla="*/ 2926096 h 3078496"/>
                <a:gd name="connsiteX20" fmla="*/ 1493663 w 3220863"/>
                <a:gd name="connsiteY20" fmla="*/ 2661936 h 3078496"/>
                <a:gd name="connsiteX21" fmla="*/ 1503823 w 3220863"/>
                <a:gd name="connsiteY21" fmla="*/ 2590816 h 3078496"/>
                <a:gd name="connsiteX22" fmla="*/ 1615583 w 3220863"/>
                <a:gd name="connsiteY22" fmla="*/ 2570496 h 3078496"/>
                <a:gd name="connsiteX23" fmla="*/ 2103263 w 3220863"/>
                <a:gd name="connsiteY23" fmla="*/ 2590816 h 3078496"/>
                <a:gd name="connsiteX24" fmla="*/ 2164223 w 3220863"/>
                <a:gd name="connsiteY24" fmla="*/ 2600976 h 3078496"/>
                <a:gd name="connsiteX25" fmla="*/ 2215023 w 3220863"/>
                <a:gd name="connsiteY25" fmla="*/ 2621296 h 3078496"/>
                <a:gd name="connsiteX26" fmla="*/ 2255663 w 3220863"/>
                <a:gd name="connsiteY26" fmla="*/ 2702576 h 3078496"/>
                <a:gd name="connsiteX27" fmla="*/ 2275983 w 3220863"/>
                <a:gd name="connsiteY27" fmla="*/ 2763536 h 3078496"/>
                <a:gd name="connsiteX28" fmla="*/ 2296303 w 3220863"/>
                <a:gd name="connsiteY28" fmla="*/ 2804176 h 3078496"/>
                <a:gd name="connsiteX29" fmla="*/ 2336943 w 3220863"/>
                <a:gd name="connsiteY29" fmla="*/ 2885456 h 3078496"/>
                <a:gd name="connsiteX30" fmla="*/ 2367423 w 3220863"/>
                <a:gd name="connsiteY30" fmla="*/ 2926096 h 3078496"/>
                <a:gd name="connsiteX31" fmla="*/ 2397903 w 3220863"/>
                <a:gd name="connsiteY31" fmla="*/ 2936256 h 3078496"/>
                <a:gd name="connsiteX32" fmla="*/ 2509663 w 3220863"/>
                <a:gd name="connsiteY32" fmla="*/ 2966736 h 3078496"/>
                <a:gd name="connsiteX33" fmla="*/ 2723023 w 3220863"/>
                <a:gd name="connsiteY33" fmla="*/ 2956576 h 3078496"/>
                <a:gd name="connsiteX34" fmla="*/ 2824623 w 3220863"/>
                <a:gd name="connsiteY34" fmla="*/ 2926096 h 3078496"/>
                <a:gd name="connsiteX35" fmla="*/ 2916063 w 3220863"/>
                <a:gd name="connsiteY35" fmla="*/ 2875296 h 3078496"/>
                <a:gd name="connsiteX36" fmla="*/ 2936383 w 3220863"/>
                <a:gd name="connsiteY36" fmla="*/ 2844816 h 3078496"/>
                <a:gd name="connsiteX37" fmla="*/ 2946543 w 3220863"/>
                <a:gd name="connsiteY37" fmla="*/ 2814336 h 3078496"/>
                <a:gd name="connsiteX38" fmla="*/ 2966863 w 3220863"/>
                <a:gd name="connsiteY38" fmla="*/ 2641616 h 3078496"/>
                <a:gd name="connsiteX39" fmla="*/ 2997343 w 3220863"/>
                <a:gd name="connsiteY39" fmla="*/ 2540016 h 3078496"/>
                <a:gd name="connsiteX40" fmla="*/ 3027823 w 3220863"/>
                <a:gd name="connsiteY40" fmla="*/ 2479056 h 3078496"/>
                <a:gd name="connsiteX41" fmla="*/ 3078623 w 3220863"/>
                <a:gd name="connsiteY41" fmla="*/ 2377456 h 3078496"/>
                <a:gd name="connsiteX42" fmla="*/ 3119263 w 3220863"/>
                <a:gd name="connsiteY42" fmla="*/ 2306336 h 3078496"/>
                <a:gd name="connsiteX43" fmla="*/ 3149743 w 3220863"/>
                <a:gd name="connsiteY43" fmla="*/ 2286016 h 3078496"/>
                <a:gd name="connsiteX44" fmla="*/ 3170063 w 3220863"/>
                <a:gd name="connsiteY44" fmla="*/ 2255536 h 3078496"/>
                <a:gd name="connsiteX45" fmla="*/ 3210703 w 3220863"/>
                <a:gd name="connsiteY45" fmla="*/ 2164096 h 3078496"/>
                <a:gd name="connsiteX46" fmla="*/ 3220863 w 3220863"/>
                <a:gd name="connsiteY46" fmla="*/ 2133616 h 3078496"/>
                <a:gd name="connsiteX47" fmla="*/ 3210703 w 3220863"/>
                <a:gd name="connsiteY47" fmla="*/ 1869456 h 3078496"/>
                <a:gd name="connsiteX48" fmla="*/ 3149743 w 3220863"/>
                <a:gd name="connsiteY48" fmla="*/ 1727216 h 3078496"/>
                <a:gd name="connsiteX49" fmla="*/ 3129423 w 3220863"/>
                <a:gd name="connsiteY49" fmla="*/ 1676416 h 3078496"/>
                <a:gd name="connsiteX50" fmla="*/ 3119263 w 3220863"/>
                <a:gd name="connsiteY50" fmla="*/ 1605296 h 3078496"/>
                <a:gd name="connsiteX51" fmla="*/ 3109103 w 3220863"/>
                <a:gd name="connsiteY51" fmla="*/ 1564656 h 3078496"/>
                <a:gd name="connsiteX52" fmla="*/ 3119263 w 3220863"/>
                <a:gd name="connsiteY52" fmla="*/ 1381776 h 3078496"/>
                <a:gd name="connsiteX53" fmla="*/ 3139583 w 3220863"/>
                <a:gd name="connsiteY53" fmla="*/ 1320816 h 3078496"/>
                <a:gd name="connsiteX54" fmla="*/ 3149743 w 3220863"/>
                <a:gd name="connsiteY54" fmla="*/ 1280176 h 3078496"/>
                <a:gd name="connsiteX55" fmla="*/ 3210703 w 3220863"/>
                <a:gd name="connsiteY55" fmla="*/ 1127776 h 3078496"/>
                <a:gd name="connsiteX56" fmla="*/ 3200543 w 3220863"/>
                <a:gd name="connsiteY56" fmla="*/ 1076976 h 3078496"/>
                <a:gd name="connsiteX57" fmla="*/ 3159903 w 3220863"/>
                <a:gd name="connsiteY57" fmla="*/ 1046496 h 3078496"/>
                <a:gd name="connsiteX58" fmla="*/ 3068463 w 3220863"/>
                <a:gd name="connsiteY58" fmla="*/ 1005856 h 3078496"/>
                <a:gd name="connsiteX59" fmla="*/ 3007503 w 3220863"/>
                <a:gd name="connsiteY59" fmla="*/ 944896 h 3078496"/>
                <a:gd name="connsiteX60" fmla="*/ 2956703 w 3220863"/>
                <a:gd name="connsiteY60" fmla="*/ 883936 h 3078496"/>
                <a:gd name="connsiteX61" fmla="*/ 2946543 w 3220863"/>
                <a:gd name="connsiteY61" fmla="*/ 843296 h 3078496"/>
                <a:gd name="connsiteX62" fmla="*/ 2997343 w 3220863"/>
                <a:gd name="connsiteY62" fmla="*/ 731536 h 3078496"/>
                <a:gd name="connsiteX63" fmla="*/ 3027823 w 3220863"/>
                <a:gd name="connsiteY63" fmla="*/ 650256 h 3078496"/>
                <a:gd name="connsiteX64" fmla="*/ 3007503 w 3220863"/>
                <a:gd name="connsiteY64" fmla="*/ 518176 h 3078496"/>
                <a:gd name="connsiteX65" fmla="*/ 2977023 w 3220863"/>
                <a:gd name="connsiteY65" fmla="*/ 487696 h 3078496"/>
                <a:gd name="connsiteX66" fmla="*/ 2946543 w 3220863"/>
                <a:gd name="connsiteY66" fmla="*/ 447056 h 3078496"/>
                <a:gd name="connsiteX67" fmla="*/ 2926223 w 3220863"/>
                <a:gd name="connsiteY67" fmla="*/ 355616 h 3078496"/>
                <a:gd name="connsiteX68" fmla="*/ 2916063 w 3220863"/>
                <a:gd name="connsiteY68" fmla="*/ 304816 h 3078496"/>
                <a:gd name="connsiteX69" fmla="*/ 2875423 w 3220863"/>
                <a:gd name="connsiteY69" fmla="*/ 223536 h 3078496"/>
                <a:gd name="connsiteX70" fmla="*/ 2834783 w 3220863"/>
                <a:gd name="connsiteY70" fmla="*/ 142256 h 3078496"/>
                <a:gd name="connsiteX71" fmla="*/ 2763663 w 3220863"/>
                <a:gd name="connsiteY71" fmla="*/ 81296 h 3078496"/>
                <a:gd name="connsiteX72" fmla="*/ 2570623 w 3220863"/>
                <a:gd name="connsiteY72" fmla="*/ 60976 h 3078496"/>
                <a:gd name="connsiteX73" fmla="*/ 2387743 w 3220863"/>
                <a:gd name="connsiteY73" fmla="*/ 71136 h 3078496"/>
                <a:gd name="connsiteX74" fmla="*/ 2265260 w 3220863"/>
                <a:gd name="connsiteY74" fmla="*/ 124634 h 3078496"/>
                <a:gd name="connsiteX75" fmla="*/ 2046125 w 3220863"/>
                <a:gd name="connsiteY75" fmla="*/ 110742 h 3078496"/>
                <a:gd name="connsiteX76" fmla="*/ 1952280 w 3220863"/>
                <a:gd name="connsiteY76" fmla="*/ 148037 h 3078496"/>
                <a:gd name="connsiteX77" fmla="*/ 1883593 w 3220863"/>
                <a:gd name="connsiteY77" fmla="*/ 173243 h 3078496"/>
                <a:gd name="connsiteX78" fmla="*/ 1778143 w 3220863"/>
                <a:gd name="connsiteY78" fmla="*/ 152416 h 3078496"/>
                <a:gd name="connsiteX79" fmla="*/ 1747663 w 3220863"/>
                <a:gd name="connsiteY79" fmla="*/ 182896 h 3078496"/>
                <a:gd name="connsiteX80" fmla="*/ 1656223 w 3220863"/>
                <a:gd name="connsiteY80" fmla="*/ 172736 h 3078496"/>
                <a:gd name="connsiteX81" fmla="*/ 1625743 w 3220863"/>
                <a:gd name="connsiteY81" fmla="*/ 162576 h 3078496"/>
                <a:gd name="connsiteX82" fmla="*/ 1483503 w 3220863"/>
                <a:gd name="connsiteY82" fmla="*/ 142256 h 3078496"/>
                <a:gd name="connsiteX83" fmla="*/ 1422543 w 3220863"/>
                <a:gd name="connsiteY83" fmla="*/ 121936 h 3078496"/>
                <a:gd name="connsiteX84" fmla="*/ 1361583 w 3220863"/>
                <a:gd name="connsiteY84" fmla="*/ 91456 h 3078496"/>
                <a:gd name="connsiteX85" fmla="*/ 1310783 w 3220863"/>
                <a:gd name="connsiteY85" fmla="*/ 60976 h 3078496"/>
                <a:gd name="connsiteX86" fmla="*/ 1219343 w 3220863"/>
                <a:gd name="connsiteY86" fmla="*/ 30496 h 3078496"/>
                <a:gd name="connsiteX87" fmla="*/ 1188863 w 3220863"/>
                <a:gd name="connsiteY87" fmla="*/ 10176 h 3078496"/>
                <a:gd name="connsiteX88" fmla="*/ 965343 w 3220863"/>
                <a:gd name="connsiteY88" fmla="*/ 30496 h 3078496"/>
                <a:gd name="connsiteX89" fmla="*/ 894223 w 3220863"/>
                <a:gd name="connsiteY89" fmla="*/ 60976 h 3078496"/>
                <a:gd name="connsiteX90" fmla="*/ 863743 w 3220863"/>
                <a:gd name="connsiteY90" fmla="*/ 91456 h 3078496"/>
                <a:gd name="connsiteX91" fmla="*/ 741823 w 3220863"/>
                <a:gd name="connsiteY91" fmla="*/ 121936 h 3078496"/>
                <a:gd name="connsiteX92" fmla="*/ 609743 w 3220863"/>
                <a:gd name="connsiteY92" fmla="*/ 101616 h 3078496"/>
                <a:gd name="connsiteX93" fmla="*/ 548783 w 3220863"/>
                <a:gd name="connsiteY93" fmla="*/ 81296 h 3078496"/>
                <a:gd name="connsiteX0" fmla="*/ 445910 w 3117990"/>
                <a:gd name="connsiteY0" fmla="*/ 81296 h 3078496"/>
                <a:gd name="connsiteX1" fmla="*/ 100470 w 3117990"/>
                <a:gd name="connsiteY1" fmla="*/ 152416 h 3078496"/>
                <a:gd name="connsiteX2" fmla="*/ 59830 w 3117990"/>
                <a:gd name="connsiteY2" fmla="*/ 162576 h 3078496"/>
                <a:gd name="connsiteX3" fmla="*/ 9030 w 3117990"/>
                <a:gd name="connsiteY3" fmla="*/ 182896 h 3078496"/>
                <a:gd name="connsiteX4" fmla="*/ 278910 w 3117990"/>
                <a:gd name="connsiteY4" fmla="*/ 927011 h 3078496"/>
                <a:gd name="connsiteX5" fmla="*/ 986524 w 3117990"/>
                <a:gd name="connsiteY5" fmla="*/ 1300147 h 3078496"/>
                <a:gd name="connsiteX6" fmla="*/ 703569 w 3117990"/>
                <a:gd name="connsiteY6" fmla="*/ 1810056 h 3078496"/>
                <a:gd name="connsiteX7" fmla="*/ 1453295 w 3117990"/>
                <a:gd name="connsiteY7" fmla="*/ 1903423 h 3078496"/>
                <a:gd name="connsiteX8" fmla="*/ 80150 w 3117990"/>
                <a:gd name="connsiteY8" fmla="*/ 2936256 h 3078496"/>
                <a:gd name="connsiteX9" fmla="*/ 303670 w 3117990"/>
                <a:gd name="connsiteY9" fmla="*/ 3007376 h 3078496"/>
                <a:gd name="connsiteX10" fmla="*/ 354470 w 3117990"/>
                <a:gd name="connsiteY10" fmla="*/ 3027696 h 3078496"/>
                <a:gd name="connsiteX11" fmla="*/ 395110 w 3117990"/>
                <a:gd name="connsiteY11" fmla="*/ 3037856 h 3078496"/>
                <a:gd name="connsiteX12" fmla="*/ 445910 w 3117990"/>
                <a:gd name="connsiteY12" fmla="*/ 3058176 h 3078496"/>
                <a:gd name="connsiteX13" fmla="*/ 496710 w 3117990"/>
                <a:gd name="connsiteY13" fmla="*/ 3068336 h 3078496"/>
                <a:gd name="connsiteX14" fmla="*/ 527190 w 3117990"/>
                <a:gd name="connsiteY14" fmla="*/ 3078496 h 3078496"/>
                <a:gd name="connsiteX15" fmla="*/ 649110 w 3117990"/>
                <a:gd name="connsiteY15" fmla="*/ 3068336 h 3078496"/>
                <a:gd name="connsiteX16" fmla="*/ 710070 w 3117990"/>
                <a:gd name="connsiteY16" fmla="*/ 3058176 h 3078496"/>
                <a:gd name="connsiteX17" fmla="*/ 1289190 w 3117990"/>
                <a:gd name="connsiteY17" fmla="*/ 3037856 h 3078496"/>
                <a:gd name="connsiteX18" fmla="*/ 1360310 w 3117990"/>
                <a:gd name="connsiteY18" fmla="*/ 2926096 h 3078496"/>
                <a:gd name="connsiteX19" fmla="*/ 1390790 w 3117990"/>
                <a:gd name="connsiteY19" fmla="*/ 2661936 h 3078496"/>
                <a:gd name="connsiteX20" fmla="*/ 1400950 w 3117990"/>
                <a:gd name="connsiteY20" fmla="*/ 2590816 h 3078496"/>
                <a:gd name="connsiteX21" fmla="*/ 1512710 w 3117990"/>
                <a:gd name="connsiteY21" fmla="*/ 2570496 h 3078496"/>
                <a:gd name="connsiteX22" fmla="*/ 2000390 w 3117990"/>
                <a:gd name="connsiteY22" fmla="*/ 2590816 h 3078496"/>
                <a:gd name="connsiteX23" fmla="*/ 2061350 w 3117990"/>
                <a:gd name="connsiteY23" fmla="*/ 2600976 h 3078496"/>
                <a:gd name="connsiteX24" fmla="*/ 2112150 w 3117990"/>
                <a:gd name="connsiteY24" fmla="*/ 2621296 h 3078496"/>
                <a:gd name="connsiteX25" fmla="*/ 2152790 w 3117990"/>
                <a:gd name="connsiteY25" fmla="*/ 2702576 h 3078496"/>
                <a:gd name="connsiteX26" fmla="*/ 2173110 w 3117990"/>
                <a:gd name="connsiteY26" fmla="*/ 2763536 h 3078496"/>
                <a:gd name="connsiteX27" fmla="*/ 2193430 w 3117990"/>
                <a:gd name="connsiteY27" fmla="*/ 2804176 h 3078496"/>
                <a:gd name="connsiteX28" fmla="*/ 2234070 w 3117990"/>
                <a:gd name="connsiteY28" fmla="*/ 2885456 h 3078496"/>
                <a:gd name="connsiteX29" fmla="*/ 2264550 w 3117990"/>
                <a:gd name="connsiteY29" fmla="*/ 2926096 h 3078496"/>
                <a:gd name="connsiteX30" fmla="*/ 2295030 w 3117990"/>
                <a:gd name="connsiteY30" fmla="*/ 2936256 h 3078496"/>
                <a:gd name="connsiteX31" fmla="*/ 2406790 w 3117990"/>
                <a:gd name="connsiteY31" fmla="*/ 2966736 h 3078496"/>
                <a:gd name="connsiteX32" fmla="*/ 2620150 w 3117990"/>
                <a:gd name="connsiteY32" fmla="*/ 2956576 h 3078496"/>
                <a:gd name="connsiteX33" fmla="*/ 2721750 w 3117990"/>
                <a:gd name="connsiteY33" fmla="*/ 2926096 h 3078496"/>
                <a:gd name="connsiteX34" fmla="*/ 2813190 w 3117990"/>
                <a:gd name="connsiteY34" fmla="*/ 2875296 h 3078496"/>
                <a:gd name="connsiteX35" fmla="*/ 2833510 w 3117990"/>
                <a:gd name="connsiteY35" fmla="*/ 2844816 h 3078496"/>
                <a:gd name="connsiteX36" fmla="*/ 2843670 w 3117990"/>
                <a:gd name="connsiteY36" fmla="*/ 2814336 h 3078496"/>
                <a:gd name="connsiteX37" fmla="*/ 2863990 w 3117990"/>
                <a:gd name="connsiteY37" fmla="*/ 2641616 h 3078496"/>
                <a:gd name="connsiteX38" fmla="*/ 2894470 w 3117990"/>
                <a:gd name="connsiteY38" fmla="*/ 2540016 h 3078496"/>
                <a:gd name="connsiteX39" fmla="*/ 2924950 w 3117990"/>
                <a:gd name="connsiteY39" fmla="*/ 2479056 h 3078496"/>
                <a:gd name="connsiteX40" fmla="*/ 2975750 w 3117990"/>
                <a:gd name="connsiteY40" fmla="*/ 2377456 h 3078496"/>
                <a:gd name="connsiteX41" fmla="*/ 3016390 w 3117990"/>
                <a:gd name="connsiteY41" fmla="*/ 2306336 h 3078496"/>
                <a:gd name="connsiteX42" fmla="*/ 3046870 w 3117990"/>
                <a:gd name="connsiteY42" fmla="*/ 2286016 h 3078496"/>
                <a:gd name="connsiteX43" fmla="*/ 3067190 w 3117990"/>
                <a:gd name="connsiteY43" fmla="*/ 2255536 h 3078496"/>
                <a:gd name="connsiteX44" fmla="*/ 3107830 w 3117990"/>
                <a:gd name="connsiteY44" fmla="*/ 2164096 h 3078496"/>
                <a:gd name="connsiteX45" fmla="*/ 3117990 w 3117990"/>
                <a:gd name="connsiteY45" fmla="*/ 2133616 h 3078496"/>
                <a:gd name="connsiteX46" fmla="*/ 3107830 w 3117990"/>
                <a:gd name="connsiteY46" fmla="*/ 1869456 h 3078496"/>
                <a:gd name="connsiteX47" fmla="*/ 3046870 w 3117990"/>
                <a:gd name="connsiteY47" fmla="*/ 1727216 h 3078496"/>
                <a:gd name="connsiteX48" fmla="*/ 3026550 w 3117990"/>
                <a:gd name="connsiteY48" fmla="*/ 1676416 h 3078496"/>
                <a:gd name="connsiteX49" fmla="*/ 3016390 w 3117990"/>
                <a:gd name="connsiteY49" fmla="*/ 1605296 h 3078496"/>
                <a:gd name="connsiteX50" fmla="*/ 3006230 w 3117990"/>
                <a:gd name="connsiteY50" fmla="*/ 1564656 h 3078496"/>
                <a:gd name="connsiteX51" fmla="*/ 3016390 w 3117990"/>
                <a:gd name="connsiteY51" fmla="*/ 1381776 h 3078496"/>
                <a:gd name="connsiteX52" fmla="*/ 3036710 w 3117990"/>
                <a:gd name="connsiteY52" fmla="*/ 1320816 h 3078496"/>
                <a:gd name="connsiteX53" fmla="*/ 3046870 w 3117990"/>
                <a:gd name="connsiteY53" fmla="*/ 1280176 h 3078496"/>
                <a:gd name="connsiteX54" fmla="*/ 3107830 w 3117990"/>
                <a:gd name="connsiteY54" fmla="*/ 1127776 h 3078496"/>
                <a:gd name="connsiteX55" fmla="*/ 3097670 w 3117990"/>
                <a:gd name="connsiteY55" fmla="*/ 1076976 h 3078496"/>
                <a:gd name="connsiteX56" fmla="*/ 3057030 w 3117990"/>
                <a:gd name="connsiteY56" fmla="*/ 1046496 h 3078496"/>
                <a:gd name="connsiteX57" fmla="*/ 2965590 w 3117990"/>
                <a:gd name="connsiteY57" fmla="*/ 1005856 h 3078496"/>
                <a:gd name="connsiteX58" fmla="*/ 2904630 w 3117990"/>
                <a:gd name="connsiteY58" fmla="*/ 944896 h 3078496"/>
                <a:gd name="connsiteX59" fmla="*/ 2853830 w 3117990"/>
                <a:gd name="connsiteY59" fmla="*/ 883936 h 3078496"/>
                <a:gd name="connsiteX60" fmla="*/ 2843670 w 3117990"/>
                <a:gd name="connsiteY60" fmla="*/ 843296 h 3078496"/>
                <a:gd name="connsiteX61" fmla="*/ 2894470 w 3117990"/>
                <a:gd name="connsiteY61" fmla="*/ 731536 h 3078496"/>
                <a:gd name="connsiteX62" fmla="*/ 2924950 w 3117990"/>
                <a:gd name="connsiteY62" fmla="*/ 650256 h 3078496"/>
                <a:gd name="connsiteX63" fmla="*/ 2904630 w 3117990"/>
                <a:gd name="connsiteY63" fmla="*/ 518176 h 3078496"/>
                <a:gd name="connsiteX64" fmla="*/ 2874150 w 3117990"/>
                <a:gd name="connsiteY64" fmla="*/ 487696 h 3078496"/>
                <a:gd name="connsiteX65" fmla="*/ 2843670 w 3117990"/>
                <a:gd name="connsiteY65" fmla="*/ 447056 h 3078496"/>
                <a:gd name="connsiteX66" fmla="*/ 2823350 w 3117990"/>
                <a:gd name="connsiteY66" fmla="*/ 355616 h 3078496"/>
                <a:gd name="connsiteX67" fmla="*/ 2813190 w 3117990"/>
                <a:gd name="connsiteY67" fmla="*/ 304816 h 3078496"/>
                <a:gd name="connsiteX68" fmla="*/ 2772550 w 3117990"/>
                <a:gd name="connsiteY68" fmla="*/ 223536 h 3078496"/>
                <a:gd name="connsiteX69" fmla="*/ 2731910 w 3117990"/>
                <a:gd name="connsiteY69" fmla="*/ 142256 h 3078496"/>
                <a:gd name="connsiteX70" fmla="*/ 2660790 w 3117990"/>
                <a:gd name="connsiteY70" fmla="*/ 81296 h 3078496"/>
                <a:gd name="connsiteX71" fmla="*/ 2467750 w 3117990"/>
                <a:gd name="connsiteY71" fmla="*/ 60976 h 3078496"/>
                <a:gd name="connsiteX72" fmla="*/ 2284870 w 3117990"/>
                <a:gd name="connsiteY72" fmla="*/ 71136 h 3078496"/>
                <a:gd name="connsiteX73" fmla="*/ 2162387 w 3117990"/>
                <a:gd name="connsiteY73" fmla="*/ 124634 h 3078496"/>
                <a:gd name="connsiteX74" fmla="*/ 1943252 w 3117990"/>
                <a:gd name="connsiteY74" fmla="*/ 110742 h 3078496"/>
                <a:gd name="connsiteX75" fmla="*/ 1849407 w 3117990"/>
                <a:gd name="connsiteY75" fmla="*/ 148037 h 3078496"/>
                <a:gd name="connsiteX76" fmla="*/ 1780720 w 3117990"/>
                <a:gd name="connsiteY76" fmla="*/ 173243 h 3078496"/>
                <a:gd name="connsiteX77" fmla="*/ 1675270 w 3117990"/>
                <a:gd name="connsiteY77" fmla="*/ 152416 h 3078496"/>
                <a:gd name="connsiteX78" fmla="*/ 1644790 w 3117990"/>
                <a:gd name="connsiteY78" fmla="*/ 182896 h 3078496"/>
                <a:gd name="connsiteX79" fmla="*/ 1553350 w 3117990"/>
                <a:gd name="connsiteY79" fmla="*/ 172736 h 3078496"/>
                <a:gd name="connsiteX80" fmla="*/ 1522870 w 3117990"/>
                <a:gd name="connsiteY80" fmla="*/ 162576 h 3078496"/>
                <a:gd name="connsiteX81" fmla="*/ 1380630 w 3117990"/>
                <a:gd name="connsiteY81" fmla="*/ 142256 h 3078496"/>
                <a:gd name="connsiteX82" fmla="*/ 1319670 w 3117990"/>
                <a:gd name="connsiteY82" fmla="*/ 121936 h 3078496"/>
                <a:gd name="connsiteX83" fmla="*/ 1258710 w 3117990"/>
                <a:gd name="connsiteY83" fmla="*/ 91456 h 3078496"/>
                <a:gd name="connsiteX84" fmla="*/ 1207910 w 3117990"/>
                <a:gd name="connsiteY84" fmla="*/ 60976 h 3078496"/>
                <a:gd name="connsiteX85" fmla="*/ 1116470 w 3117990"/>
                <a:gd name="connsiteY85" fmla="*/ 30496 h 3078496"/>
                <a:gd name="connsiteX86" fmla="*/ 1085990 w 3117990"/>
                <a:gd name="connsiteY86" fmla="*/ 10176 h 3078496"/>
                <a:gd name="connsiteX87" fmla="*/ 862470 w 3117990"/>
                <a:gd name="connsiteY87" fmla="*/ 30496 h 3078496"/>
                <a:gd name="connsiteX88" fmla="*/ 791350 w 3117990"/>
                <a:gd name="connsiteY88" fmla="*/ 60976 h 3078496"/>
                <a:gd name="connsiteX89" fmla="*/ 760870 w 3117990"/>
                <a:gd name="connsiteY89" fmla="*/ 91456 h 3078496"/>
                <a:gd name="connsiteX90" fmla="*/ 638950 w 3117990"/>
                <a:gd name="connsiteY90" fmla="*/ 121936 h 3078496"/>
                <a:gd name="connsiteX91" fmla="*/ 506870 w 3117990"/>
                <a:gd name="connsiteY91" fmla="*/ 101616 h 3078496"/>
                <a:gd name="connsiteX92" fmla="*/ 445910 w 3117990"/>
                <a:gd name="connsiteY92" fmla="*/ 81296 h 3078496"/>
                <a:gd name="connsiteX0" fmla="*/ 439335 w 3111415"/>
                <a:gd name="connsiteY0" fmla="*/ 81296 h 3094856"/>
                <a:gd name="connsiteX1" fmla="*/ 93895 w 3111415"/>
                <a:gd name="connsiteY1" fmla="*/ 152416 h 3094856"/>
                <a:gd name="connsiteX2" fmla="*/ 53255 w 3111415"/>
                <a:gd name="connsiteY2" fmla="*/ 162576 h 3094856"/>
                <a:gd name="connsiteX3" fmla="*/ 2455 w 3111415"/>
                <a:gd name="connsiteY3" fmla="*/ 182896 h 3094856"/>
                <a:gd name="connsiteX4" fmla="*/ 272335 w 3111415"/>
                <a:gd name="connsiteY4" fmla="*/ 927011 h 3094856"/>
                <a:gd name="connsiteX5" fmla="*/ 979949 w 3111415"/>
                <a:gd name="connsiteY5" fmla="*/ 1300147 h 3094856"/>
                <a:gd name="connsiteX6" fmla="*/ 696994 w 3111415"/>
                <a:gd name="connsiteY6" fmla="*/ 1810056 h 3094856"/>
                <a:gd name="connsiteX7" fmla="*/ 1446720 w 3111415"/>
                <a:gd name="connsiteY7" fmla="*/ 1903423 h 3094856"/>
                <a:gd name="connsiteX8" fmla="*/ 297095 w 3111415"/>
                <a:gd name="connsiteY8" fmla="*/ 3007376 h 3094856"/>
                <a:gd name="connsiteX9" fmla="*/ 347895 w 3111415"/>
                <a:gd name="connsiteY9" fmla="*/ 3027696 h 3094856"/>
                <a:gd name="connsiteX10" fmla="*/ 388535 w 3111415"/>
                <a:gd name="connsiteY10" fmla="*/ 3037856 h 3094856"/>
                <a:gd name="connsiteX11" fmla="*/ 439335 w 3111415"/>
                <a:gd name="connsiteY11" fmla="*/ 3058176 h 3094856"/>
                <a:gd name="connsiteX12" fmla="*/ 490135 w 3111415"/>
                <a:gd name="connsiteY12" fmla="*/ 3068336 h 3094856"/>
                <a:gd name="connsiteX13" fmla="*/ 520615 w 3111415"/>
                <a:gd name="connsiteY13" fmla="*/ 3078496 h 3094856"/>
                <a:gd name="connsiteX14" fmla="*/ 642535 w 3111415"/>
                <a:gd name="connsiteY14" fmla="*/ 3068336 h 3094856"/>
                <a:gd name="connsiteX15" fmla="*/ 703495 w 3111415"/>
                <a:gd name="connsiteY15" fmla="*/ 3058176 h 3094856"/>
                <a:gd name="connsiteX16" fmla="*/ 1282615 w 3111415"/>
                <a:gd name="connsiteY16" fmla="*/ 3037856 h 3094856"/>
                <a:gd name="connsiteX17" fmla="*/ 1353735 w 3111415"/>
                <a:gd name="connsiteY17" fmla="*/ 2926096 h 3094856"/>
                <a:gd name="connsiteX18" fmla="*/ 1384215 w 3111415"/>
                <a:gd name="connsiteY18" fmla="*/ 2661936 h 3094856"/>
                <a:gd name="connsiteX19" fmla="*/ 1394375 w 3111415"/>
                <a:gd name="connsiteY19" fmla="*/ 2590816 h 3094856"/>
                <a:gd name="connsiteX20" fmla="*/ 1506135 w 3111415"/>
                <a:gd name="connsiteY20" fmla="*/ 2570496 h 3094856"/>
                <a:gd name="connsiteX21" fmla="*/ 1993815 w 3111415"/>
                <a:gd name="connsiteY21" fmla="*/ 2590816 h 3094856"/>
                <a:gd name="connsiteX22" fmla="*/ 2054775 w 3111415"/>
                <a:gd name="connsiteY22" fmla="*/ 2600976 h 3094856"/>
                <a:gd name="connsiteX23" fmla="*/ 2105575 w 3111415"/>
                <a:gd name="connsiteY23" fmla="*/ 2621296 h 3094856"/>
                <a:gd name="connsiteX24" fmla="*/ 2146215 w 3111415"/>
                <a:gd name="connsiteY24" fmla="*/ 2702576 h 3094856"/>
                <a:gd name="connsiteX25" fmla="*/ 2166535 w 3111415"/>
                <a:gd name="connsiteY25" fmla="*/ 2763536 h 3094856"/>
                <a:gd name="connsiteX26" fmla="*/ 2186855 w 3111415"/>
                <a:gd name="connsiteY26" fmla="*/ 2804176 h 3094856"/>
                <a:gd name="connsiteX27" fmla="*/ 2227495 w 3111415"/>
                <a:gd name="connsiteY27" fmla="*/ 2885456 h 3094856"/>
                <a:gd name="connsiteX28" fmla="*/ 2257975 w 3111415"/>
                <a:gd name="connsiteY28" fmla="*/ 2926096 h 3094856"/>
                <a:gd name="connsiteX29" fmla="*/ 2288455 w 3111415"/>
                <a:gd name="connsiteY29" fmla="*/ 2936256 h 3094856"/>
                <a:gd name="connsiteX30" fmla="*/ 2400215 w 3111415"/>
                <a:gd name="connsiteY30" fmla="*/ 2966736 h 3094856"/>
                <a:gd name="connsiteX31" fmla="*/ 2613575 w 3111415"/>
                <a:gd name="connsiteY31" fmla="*/ 2956576 h 3094856"/>
                <a:gd name="connsiteX32" fmla="*/ 2715175 w 3111415"/>
                <a:gd name="connsiteY32" fmla="*/ 2926096 h 3094856"/>
                <a:gd name="connsiteX33" fmla="*/ 2806615 w 3111415"/>
                <a:gd name="connsiteY33" fmla="*/ 2875296 h 3094856"/>
                <a:gd name="connsiteX34" fmla="*/ 2826935 w 3111415"/>
                <a:gd name="connsiteY34" fmla="*/ 2844816 h 3094856"/>
                <a:gd name="connsiteX35" fmla="*/ 2837095 w 3111415"/>
                <a:gd name="connsiteY35" fmla="*/ 2814336 h 3094856"/>
                <a:gd name="connsiteX36" fmla="*/ 2857415 w 3111415"/>
                <a:gd name="connsiteY36" fmla="*/ 2641616 h 3094856"/>
                <a:gd name="connsiteX37" fmla="*/ 2887895 w 3111415"/>
                <a:gd name="connsiteY37" fmla="*/ 2540016 h 3094856"/>
                <a:gd name="connsiteX38" fmla="*/ 2918375 w 3111415"/>
                <a:gd name="connsiteY38" fmla="*/ 2479056 h 3094856"/>
                <a:gd name="connsiteX39" fmla="*/ 2969175 w 3111415"/>
                <a:gd name="connsiteY39" fmla="*/ 2377456 h 3094856"/>
                <a:gd name="connsiteX40" fmla="*/ 3009815 w 3111415"/>
                <a:gd name="connsiteY40" fmla="*/ 2306336 h 3094856"/>
                <a:gd name="connsiteX41" fmla="*/ 3040295 w 3111415"/>
                <a:gd name="connsiteY41" fmla="*/ 2286016 h 3094856"/>
                <a:gd name="connsiteX42" fmla="*/ 3060615 w 3111415"/>
                <a:gd name="connsiteY42" fmla="*/ 2255536 h 3094856"/>
                <a:gd name="connsiteX43" fmla="*/ 3101255 w 3111415"/>
                <a:gd name="connsiteY43" fmla="*/ 2164096 h 3094856"/>
                <a:gd name="connsiteX44" fmla="*/ 3111415 w 3111415"/>
                <a:gd name="connsiteY44" fmla="*/ 2133616 h 3094856"/>
                <a:gd name="connsiteX45" fmla="*/ 3101255 w 3111415"/>
                <a:gd name="connsiteY45" fmla="*/ 1869456 h 3094856"/>
                <a:gd name="connsiteX46" fmla="*/ 3040295 w 3111415"/>
                <a:gd name="connsiteY46" fmla="*/ 1727216 h 3094856"/>
                <a:gd name="connsiteX47" fmla="*/ 3019975 w 3111415"/>
                <a:gd name="connsiteY47" fmla="*/ 1676416 h 3094856"/>
                <a:gd name="connsiteX48" fmla="*/ 3009815 w 3111415"/>
                <a:gd name="connsiteY48" fmla="*/ 1605296 h 3094856"/>
                <a:gd name="connsiteX49" fmla="*/ 2999655 w 3111415"/>
                <a:gd name="connsiteY49" fmla="*/ 1564656 h 3094856"/>
                <a:gd name="connsiteX50" fmla="*/ 3009815 w 3111415"/>
                <a:gd name="connsiteY50" fmla="*/ 1381776 h 3094856"/>
                <a:gd name="connsiteX51" fmla="*/ 3030135 w 3111415"/>
                <a:gd name="connsiteY51" fmla="*/ 1320816 h 3094856"/>
                <a:gd name="connsiteX52" fmla="*/ 3040295 w 3111415"/>
                <a:gd name="connsiteY52" fmla="*/ 1280176 h 3094856"/>
                <a:gd name="connsiteX53" fmla="*/ 3101255 w 3111415"/>
                <a:gd name="connsiteY53" fmla="*/ 1127776 h 3094856"/>
                <a:gd name="connsiteX54" fmla="*/ 3091095 w 3111415"/>
                <a:gd name="connsiteY54" fmla="*/ 1076976 h 3094856"/>
                <a:gd name="connsiteX55" fmla="*/ 3050455 w 3111415"/>
                <a:gd name="connsiteY55" fmla="*/ 1046496 h 3094856"/>
                <a:gd name="connsiteX56" fmla="*/ 2959015 w 3111415"/>
                <a:gd name="connsiteY56" fmla="*/ 1005856 h 3094856"/>
                <a:gd name="connsiteX57" fmla="*/ 2898055 w 3111415"/>
                <a:gd name="connsiteY57" fmla="*/ 944896 h 3094856"/>
                <a:gd name="connsiteX58" fmla="*/ 2847255 w 3111415"/>
                <a:gd name="connsiteY58" fmla="*/ 883936 h 3094856"/>
                <a:gd name="connsiteX59" fmla="*/ 2837095 w 3111415"/>
                <a:gd name="connsiteY59" fmla="*/ 843296 h 3094856"/>
                <a:gd name="connsiteX60" fmla="*/ 2887895 w 3111415"/>
                <a:gd name="connsiteY60" fmla="*/ 731536 h 3094856"/>
                <a:gd name="connsiteX61" fmla="*/ 2918375 w 3111415"/>
                <a:gd name="connsiteY61" fmla="*/ 650256 h 3094856"/>
                <a:gd name="connsiteX62" fmla="*/ 2898055 w 3111415"/>
                <a:gd name="connsiteY62" fmla="*/ 518176 h 3094856"/>
                <a:gd name="connsiteX63" fmla="*/ 2867575 w 3111415"/>
                <a:gd name="connsiteY63" fmla="*/ 487696 h 3094856"/>
                <a:gd name="connsiteX64" fmla="*/ 2837095 w 3111415"/>
                <a:gd name="connsiteY64" fmla="*/ 447056 h 3094856"/>
                <a:gd name="connsiteX65" fmla="*/ 2816775 w 3111415"/>
                <a:gd name="connsiteY65" fmla="*/ 355616 h 3094856"/>
                <a:gd name="connsiteX66" fmla="*/ 2806615 w 3111415"/>
                <a:gd name="connsiteY66" fmla="*/ 304816 h 3094856"/>
                <a:gd name="connsiteX67" fmla="*/ 2765975 w 3111415"/>
                <a:gd name="connsiteY67" fmla="*/ 223536 h 3094856"/>
                <a:gd name="connsiteX68" fmla="*/ 2725335 w 3111415"/>
                <a:gd name="connsiteY68" fmla="*/ 142256 h 3094856"/>
                <a:gd name="connsiteX69" fmla="*/ 2654215 w 3111415"/>
                <a:gd name="connsiteY69" fmla="*/ 81296 h 3094856"/>
                <a:gd name="connsiteX70" fmla="*/ 2461175 w 3111415"/>
                <a:gd name="connsiteY70" fmla="*/ 60976 h 3094856"/>
                <a:gd name="connsiteX71" fmla="*/ 2278295 w 3111415"/>
                <a:gd name="connsiteY71" fmla="*/ 71136 h 3094856"/>
                <a:gd name="connsiteX72" fmla="*/ 2155812 w 3111415"/>
                <a:gd name="connsiteY72" fmla="*/ 124634 h 3094856"/>
                <a:gd name="connsiteX73" fmla="*/ 1936677 w 3111415"/>
                <a:gd name="connsiteY73" fmla="*/ 110742 h 3094856"/>
                <a:gd name="connsiteX74" fmla="*/ 1842832 w 3111415"/>
                <a:gd name="connsiteY74" fmla="*/ 148037 h 3094856"/>
                <a:gd name="connsiteX75" fmla="*/ 1774145 w 3111415"/>
                <a:gd name="connsiteY75" fmla="*/ 173243 h 3094856"/>
                <a:gd name="connsiteX76" fmla="*/ 1668695 w 3111415"/>
                <a:gd name="connsiteY76" fmla="*/ 152416 h 3094856"/>
                <a:gd name="connsiteX77" fmla="*/ 1638215 w 3111415"/>
                <a:gd name="connsiteY77" fmla="*/ 182896 h 3094856"/>
                <a:gd name="connsiteX78" fmla="*/ 1546775 w 3111415"/>
                <a:gd name="connsiteY78" fmla="*/ 172736 h 3094856"/>
                <a:gd name="connsiteX79" fmla="*/ 1516295 w 3111415"/>
                <a:gd name="connsiteY79" fmla="*/ 162576 h 3094856"/>
                <a:gd name="connsiteX80" fmla="*/ 1374055 w 3111415"/>
                <a:gd name="connsiteY80" fmla="*/ 142256 h 3094856"/>
                <a:gd name="connsiteX81" fmla="*/ 1313095 w 3111415"/>
                <a:gd name="connsiteY81" fmla="*/ 121936 h 3094856"/>
                <a:gd name="connsiteX82" fmla="*/ 1252135 w 3111415"/>
                <a:gd name="connsiteY82" fmla="*/ 91456 h 3094856"/>
                <a:gd name="connsiteX83" fmla="*/ 1201335 w 3111415"/>
                <a:gd name="connsiteY83" fmla="*/ 60976 h 3094856"/>
                <a:gd name="connsiteX84" fmla="*/ 1109895 w 3111415"/>
                <a:gd name="connsiteY84" fmla="*/ 30496 h 3094856"/>
                <a:gd name="connsiteX85" fmla="*/ 1079415 w 3111415"/>
                <a:gd name="connsiteY85" fmla="*/ 10176 h 3094856"/>
                <a:gd name="connsiteX86" fmla="*/ 855895 w 3111415"/>
                <a:gd name="connsiteY86" fmla="*/ 30496 h 3094856"/>
                <a:gd name="connsiteX87" fmla="*/ 784775 w 3111415"/>
                <a:gd name="connsiteY87" fmla="*/ 60976 h 3094856"/>
                <a:gd name="connsiteX88" fmla="*/ 754295 w 3111415"/>
                <a:gd name="connsiteY88" fmla="*/ 91456 h 3094856"/>
                <a:gd name="connsiteX89" fmla="*/ 632375 w 3111415"/>
                <a:gd name="connsiteY89" fmla="*/ 121936 h 3094856"/>
                <a:gd name="connsiteX90" fmla="*/ 500295 w 3111415"/>
                <a:gd name="connsiteY90" fmla="*/ 101616 h 3094856"/>
                <a:gd name="connsiteX91" fmla="*/ 439335 w 3111415"/>
                <a:gd name="connsiteY91" fmla="*/ 81296 h 3094856"/>
                <a:gd name="connsiteX0" fmla="*/ 439335 w 3111415"/>
                <a:gd name="connsiteY0" fmla="*/ 81296 h 3113418"/>
                <a:gd name="connsiteX1" fmla="*/ 93895 w 3111415"/>
                <a:gd name="connsiteY1" fmla="*/ 152416 h 3113418"/>
                <a:gd name="connsiteX2" fmla="*/ 53255 w 3111415"/>
                <a:gd name="connsiteY2" fmla="*/ 162576 h 3113418"/>
                <a:gd name="connsiteX3" fmla="*/ 2455 w 3111415"/>
                <a:gd name="connsiteY3" fmla="*/ 182896 h 3113418"/>
                <a:gd name="connsiteX4" fmla="*/ 272335 w 3111415"/>
                <a:gd name="connsiteY4" fmla="*/ 927011 h 3113418"/>
                <a:gd name="connsiteX5" fmla="*/ 979949 w 3111415"/>
                <a:gd name="connsiteY5" fmla="*/ 1300147 h 3113418"/>
                <a:gd name="connsiteX6" fmla="*/ 696994 w 3111415"/>
                <a:gd name="connsiteY6" fmla="*/ 1810056 h 3113418"/>
                <a:gd name="connsiteX7" fmla="*/ 1446720 w 3111415"/>
                <a:gd name="connsiteY7" fmla="*/ 1903423 h 3113418"/>
                <a:gd name="connsiteX8" fmla="*/ 347895 w 3111415"/>
                <a:gd name="connsiteY8" fmla="*/ 3027696 h 3113418"/>
                <a:gd name="connsiteX9" fmla="*/ 388535 w 3111415"/>
                <a:gd name="connsiteY9" fmla="*/ 3037856 h 3113418"/>
                <a:gd name="connsiteX10" fmla="*/ 439335 w 3111415"/>
                <a:gd name="connsiteY10" fmla="*/ 3058176 h 3113418"/>
                <a:gd name="connsiteX11" fmla="*/ 490135 w 3111415"/>
                <a:gd name="connsiteY11" fmla="*/ 3068336 h 3113418"/>
                <a:gd name="connsiteX12" fmla="*/ 520615 w 3111415"/>
                <a:gd name="connsiteY12" fmla="*/ 3078496 h 3113418"/>
                <a:gd name="connsiteX13" fmla="*/ 642535 w 3111415"/>
                <a:gd name="connsiteY13" fmla="*/ 3068336 h 3113418"/>
                <a:gd name="connsiteX14" fmla="*/ 703495 w 3111415"/>
                <a:gd name="connsiteY14" fmla="*/ 3058176 h 3113418"/>
                <a:gd name="connsiteX15" fmla="*/ 1282615 w 3111415"/>
                <a:gd name="connsiteY15" fmla="*/ 3037856 h 3113418"/>
                <a:gd name="connsiteX16" fmla="*/ 1353735 w 3111415"/>
                <a:gd name="connsiteY16" fmla="*/ 2926096 h 3113418"/>
                <a:gd name="connsiteX17" fmla="*/ 1384215 w 3111415"/>
                <a:gd name="connsiteY17" fmla="*/ 2661936 h 3113418"/>
                <a:gd name="connsiteX18" fmla="*/ 1394375 w 3111415"/>
                <a:gd name="connsiteY18" fmla="*/ 2590816 h 3113418"/>
                <a:gd name="connsiteX19" fmla="*/ 1506135 w 3111415"/>
                <a:gd name="connsiteY19" fmla="*/ 2570496 h 3113418"/>
                <a:gd name="connsiteX20" fmla="*/ 1993815 w 3111415"/>
                <a:gd name="connsiteY20" fmla="*/ 2590816 h 3113418"/>
                <a:gd name="connsiteX21" fmla="*/ 2054775 w 3111415"/>
                <a:gd name="connsiteY21" fmla="*/ 2600976 h 3113418"/>
                <a:gd name="connsiteX22" fmla="*/ 2105575 w 3111415"/>
                <a:gd name="connsiteY22" fmla="*/ 2621296 h 3113418"/>
                <a:gd name="connsiteX23" fmla="*/ 2146215 w 3111415"/>
                <a:gd name="connsiteY23" fmla="*/ 2702576 h 3113418"/>
                <a:gd name="connsiteX24" fmla="*/ 2166535 w 3111415"/>
                <a:gd name="connsiteY24" fmla="*/ 2763536 h 3113418"/>
                <a:gd name="connsiteX25" fmla="*/ 2186855 w 3111415"/>
                <a:gd name="connsiteY25" fmla="*/ 2804176 h 3113418"/>
                <a:gd name="connsiteX26" fmla="*/ 2227495 w 3111415"/>
                <a:gd name="connsiteY26" fmla="*/ 2885456 h 3113418"/>
                <a:gd name="connsiteX27" fmla="*/ 2257975 w 3111415"/>
                <a:gd name="connsiteY27" fmla="*/ 2926096 h 3113418"/>
                <a:gd name="connsiteX28" fmla="*/ 2288455 w 3111415"/>
                <a:gd name="connsiteY28" fmla="*/ 2936256 h 3113418"/>
                <a:gd name="connsiteX29" fmla="*/ 2400215 w 3111415"/>
                <a:gd name="connsiteY29" fmla="*/ 2966736 h 3113418"/>
                <a:gd name="connsiteX30" fmla="*/ 2613575 w 3111415"/>
                <a:gd name="connsiteY30" fmla="*/ 2956576 h 3113418"/>
                <a:gd name="connsiteX31" fmla="*/ 2715175 w 3111415"/>
                <a:gd name="connsiteY31" fmla="*/ 2926096 h 3113418"/>
                <a:gd name="connsiteX32" fmla="*/ 2806615 w 3111415"/>
                <a:gd name="connsiteY32" fmla="*/ 2875296 h 3113418"/>
                <a:gd name="connsiteX33" fmla="*/ 2826935 w 3111415"/>
                <a:gd name="connsiteY33" fmla="*/ 2844816 h 3113418"/>
                <a:gd name="connsiteX34" fmla="*/ 2837095 w 3111415"/>
                <a:gd name="connsiteY34" fmla="*/ 2814336 h 3113418"/>
                <a:gd name="connsiteX35" fmla="*/ 2857415 w 3111415"/>
                <a:gd name="connsiteY35" fmla="*/ 2641616 h 3113418"/>
                <a:gd name="connsiteX36" fmla="*/ 2887895 w 3111415"/>
                <a:gd name="connsiteY36" fmla="*/ 2540016 h 3113418"/>
                <a:gd name="connsiteX37" fmla="*/ 2918375 w 3111415"/>
                <a:gd name="connsiteY37" fmla="*/ 2479056 h 3113418"/>
                <a:gd name="connsiteX38" fmla="*/ 2969175 w 3111415"/>
                <a:gd name="connsiteY38" fmla="*/ 2377456 h 3113418"/>
                <a:gd name="connsiteX39" fmla="*/ 3009815 w 3111415"/>
                <a:gd name="connsiteY39" fmla="*/ 2306336 h 3113418"/>
                <a:gd name="connsiteX40" fmla="*/ 3040295 w 3111415"/>
                <a:gd name="connsiteY40" fmla="*/ 2286016 h 3113418"/>
                <a:gd name="connsiteX41" fmla="*/ 3060615 w 3111415"/>
                <a:gd name="connsiteY41" fmla="*/ 2255536 h 3113418"/>
                <a:gd name="connsiteX42" fmla="*/ 3101255 w 3111415"/>
                <a:gd name="connsiteY42" fmla="*/ 2164096 h 3113418"/>
                <a:gd name="connsiteX43" fmla="*/ 3111415 w 3111415"/>
                <a:gd name="connsiteY43" fmla="*/ 2133616 h 3113418"/>
                <a:gd name="connsiteX44" fmla="*/ 3101255 w 3111415"/>
                <a:gd name="connsiteY44" fmla="*/ 1869456 h 3113418"/>
                <a:gd name="connsiteX45" fmla="*/ 3040295 w 3111415"/>
                <a:gd name="connsiteY45" fmla="*/ 1727216 h 3113418"/>
                <a:gd name="connsiteX46" fmla="*/ 3019975 w 3111415"/>
                <a:gd name="connsiteY46" fmla="*/ 1676416 h 3113418"/>
                <a:gd name="connsiteX47" fmla="*/ 3009815 w 3111415"/>
                <a:gd name="connsiteY47" fmla="*/ 1605296 h 3113418"/>
                <a:gd name="connsiteX48" fmla="*/ 2999655 w 3111415"/>
                <a:gd name="connsiteY48" fmla="*/ 1564656 h 3113418"/>
                <a:gd name="connsiteX49" fmla="*/ 3009815 w 3111415"/>
                <a:gd name="connsiteY49" fmla="*/ 1381776 h 3113418"/>
                <a:gd name="connsiteX50" fmla="*/ 3030135 w 3111415"/>
                <a:gd name="connsiteY50" fmla="*/ 1320816 h 3113418"/>
                <a:gd name="connsiteX51" fmla="*/ 3040295 w 3111415"/>
                <a:gd name="connsiteY51" fmla="*/ 1280176 h 3113418"/>
                <a:gd name="connsiteX52" fmla="*/ 3101255 w 3111415"/>
                <a:gd name="connsiteY52" fmla="*/ 1127776 h 3113418"/>
                <a:gd name="connsiteX53" fmla="*/ 3091095 w 3111415"/>
                <a:gd name="connsiteY53" fmla="*/ 1076976 h 3113418"/>
                <a:gd name="connsiteX54" fmla="*/ 3050455 w 3111415"/>
                <a:gd name="connsiteY54" fmla="*/ 1046496 h 3113418"/>
                <a:gd name="connsiteX55" fmla="*/ 2959015 w 3111415"/>
                <a:gd name="connsiteY55" fmla="*/ 1005856 h 3113418"/>
                <a:gd name="connsiteX56" fmla="*/ 2898055 w 3111415"/>
                <a:gd name="connsiteY56" fmla="*/ 944896 h 3113418"/>
                <a:gd name="connsiteX57" fmla="*/ 2847255 w 3111415"/>
                <a:gd name="connsiteY57" fmla="*/ 883936 h 3113418"/>
                <a:gd name="connsiteX58" fmla="*/ 2837095 w 3111415"/>
                <a:gd name="connsiteY58" fmla="*/ 843296 h 3113418"/>
                <a:gd name="connsiteX59" fmla="*/ 2887895 w 3111415"/>
                <a:gd name="connsiteY59" fmla="*/ 731536 h 3113418"/>
                <a:gd name="connsiteX60" fmla="*/ 2918375 w 3111415"/>
                <a:gd name="connsiteY60" fmla="*/ 650256 h 3113418"/>
                <a:gd name="connsiteX61" fmla="*/ 2898055 w 3111415"/>
                <a:gd name="connsiteY61" fmla="*/ 518176 h 3113418"/>
                <a:gd name="connsiteX62" fmla="*/ 2867575 w 3111415"/>
                <a:gd name="connsiteY62" fmla="*/ 487696 h 3113418"/>
                <a:gd name="connsiteX63" fmla="*/ 2837095 w 3111415"/>
                <a:gd name="connsiteY63" fmla="*/ 447056 h 3113418"/>
                <a:gd name="connsiteX64" fmla="*/ 2816775 w 3111415"/>
                <a:gd name="connsiteY64" fmla="*/ 355616 h 3113418"/>
                <a:gd name="connsiteX65" fmla="*/ 2806615 w 3111415"/>
                <a:gd name="connsiteY65" fmla="*/ 304816 h 3113418"/>
                <a:gd name="connsiteX66" fmla="*/ 2765975 w 3111415"/>
                <a:gd name="connsiteY66" fmla="*/ 223536 h 3113418"/>
                <a:gd name="connsiteX67" fmla="*/ 2725335 w 3111415"/>
                <a:gd name="connsiteY67" fmla="*/ 142256 h 3113418"/>
                <a:gd name="connsiteX68" fmla="*/ 2654215 w 3111415"/>
                <a:gd name="connsiteY68" fmla="*/ 81296 h 3113418"/>
                <a:gd name="connsiteX69" fmla="*/ 2461175 w 3111415"/>
                <a:gd name="connsiteY69" fmla="*/ 60976 h 3113418"/>
                <a:gd name="connsiteX70" fmla="*/ 2278295 w 3111415"/>
                <a:gd name="connsiteY70" fmla="*/ 71136 h 3113418"/>
                <a:gd name="connsiteX71" fmla="*/ 2155812 w 3111415"/>
                <a:gd name="connsiteY71" fmla="*/ 124634 h 3113418"/>
                <a:gd name="connsiteX72" fmla="*/ 1936677 w 3111415"/>
                <a:gd name="connsiteY72" fmla="*/ 110742 h 3113418"/>
                <a:gd name="connsiteX73" fmla="*/ 1842832 w 3111415"/>
                <a:gd name="connsiteY73" fmla="*/ 148037 h 3113418"/>
                <a:gd name="connsiteX74" fmla="*/ 1774145 w 3111415"/>
                <a:gd name="connsiteY74" fmla="*/ 173243 h 3113418"/>
                <a:gd name="connsiteX75" fmla="*/ 1668695 w 3111415"/>
                <a:gd name="connsiteY75" fmla="*/ 152416 h 3113418"/>
                <a:gd name="connsiteX76" fmla="*/ 1638215 w 3111415"/>
                <a:gd name="connsiteY76" fmla="*/ 182896 h 3113418"/>
                <a:gd name="connsiteX77" fmla="*/ 1546775 w 3111415"/>
                <a:gd name="connsiteY77" fmla="*/ 172736 h 3113418"/>
                <a:gd name="connsiteX78" fmla="*/ 1516295 w 3111415"/>
                <a:gd name="connsiteY78" fmla="*/ 162576 h 3113418"/>
                <a:gd name="connsiteX79" fmla="*/ 1374055 w 3111415"/>
                <a:gd name="connsiteY79" fmla="*/ 142256 h 3113418"/>
                <a:gd name="connsiteX80" fmla="*/ 1313095 w 3111415"/>
                <a:gd name="connsiteY80" fmla="*/ 121936 h 3113418"/>
                <a:gd name="connsiteX81" fmla="*/ 1252135 w 3111415"/>
                <a:gd name="connsiteY81" fmla="*/ 91456 h 3113418"/>
                <a:gd name="connsiteX82" fmla="*/ 1201335 w 3111415"/>
                <a:gd name="connsiteY82" fmla="*/ 60976 h 3113418"/>
                <a:gd name="connsiteX83" fmla="*/ 1109895 w 3111415"/>
                <a:gd name="connsiteY83" fmla="*/ 30496 h 3113418"/>
                <a:gd name="connsiteX84" fmla="*/ 1079415 w 3111415"/>
                <a:gd name="connsiteY84" fmla="*/ 10176 h 3113418"/>
                <a:gd name="connsiteX85" fmla="*/ 855895 w 3111415"/>
                <a:gd name="connsiteY85" fmla="*/ 30496 h 3113418"/>
                <a:gd name="connsiteX86" fmla="*/ 784775 w 3111415"/>
                <a:gd name="connsiteY86" fmla="*/ 60976 h 3113418"/>
                <a:gd name="connsiteX87" fmla="*/ 754295 w 3111415"/>
                <a:gd name="connsiteY87" fmla="*/ 91456 h 3113418"/>
                <a:gd name="connsiteX88" fmla="*/ 632375 w 3111415"/>
                <a:gd name="connsiteY88" fmla="*/ 121936 h 3113418"/>
                <a:gd name="connsiteX89" fmla="*/ 500295 w 3111415"/>
                <a:gd name="connsiteY89" fmla="*/ 101616 h 3113418"/>
                <a:gd name="connsiteX90" fmla="*/ 439335 w 3111415"/>
                <a:gd name="connsiteY90" fmla="*/ 81296 h 3113418"/>
                <a:gd name="connsiteX0" fmla="*/ 439335 w 3111415"/>
                <a:gd name="connsiteY0" fmla="*/ 81296 h 3120171"/>
                <a:gd name="connsiteX1" fmla="*/ 93895 w 3111415"/>
                <a:gd name="connsiteY1" fmla="*/ 152416 h 3120171"/>
                <a:gd name="connsiteX2" fmla="*/ 53255 w 3111415"/>
                <a:gd name="connsiteY2" fmla="*/ 162576 h 3120171"/>
                <a:gd name="connsiteX3" fmla="*/ 2455 w 3111415"/>
                <a:gd name="connsiteY3" fmla="*/ 182896 h 3120171"/>
                <a:gd name="connsiteX4" fmla="*/ 272335 w 3111415"/>
                <a:gd name="connsiteY4" fmla="*/ 927011 h 3120171"/>
                <a:gd name="connsiteX5" fmla="*/ 979949 w 3111415"/>
                <a:gd name="connsiteY5" fmla="*/ 1300147 h 3120171"/>
                <a:gd name="connsiteX6" fmla="*/ 696994 w 3111415"/>
                <a:gd name="connsiteY6" fmla="*/ 1810056 h 3120171"/>
                <a:gd name="connsiteX7" fmla="*/ 1446720 w 3111415"/>
                <a:gd name="connsiteY7" fmla="*/ 1903423 h 3120171"/>
                <a:gd name="connsiteX8" fmla="*/ 347895 w 3111415"/>
                <a:gd name="connsiteY8" fmla="*/ 3027696 h 3120171"/>
                <a:gd name="connsiteX9" fmla="*/ 439335 w 3111415"/>
                <a:gd name="connsiteY9" fmla="*/ 3058176 h 3120171"/>
                <a:gd name="connsiteX10" fmla="*/ 490135 w 3111415"/>
                <a:gd name="connsiteY10" fmla="*/ 3068336 h 3120171"/>
                <a:gd name="connsiteX11" fmla="*/ 520615 w 3111415"/>
                <a:gd name="connsiteY11" fmla="*/ 3078496 h 3120171"/>
                <a:gd name="connsiteX12" fmla="*/ 642535 w 3111415"/>
                <a:gd name="connsiteY12" fmla="*/ 3068336 h 3120171"/>
                <a:gd name="connsiteX13" fmla="*/ 703495 w 3111415"/>
                <a:gd name="connsiteY13" fmla="*/ 3058176 h 3120171"/>
                <a:gd name="connsiteX14" fmla="*/ 1282615 w 3111415"/>
                <a:gd name="connsiteY14" fmla="*/ 3037856 h 3120171"/>
                <a:gd name="connsiteX15" fmla="*/ 1353735 w 3111415"/>
                <a:gd name="connsiteY15" fmla="*/ 2926096 h 3120171"/>
                <a:gd name="connsiteX16" fmla="*/ 1384215 w 3111415"/>
                <a:gd name="connsiteY16" fmla="*/ 2661936 h 3120171"/>
                <a:gd name="connsiteX17" fmla="*/ 1394375 w 3111415"/>
                <a:gd name="connsiteY17" fmla="*/ 2590816 h 3120171"/>
                <a:gd name="connsiteX18" fmla="*/ 1506135 w 3111415"/>
                <a:gd name="connsiteY18" fmla="*/ 2570496 h 3120171"/>
                <a:gd name="connsiteX19" fmla="*/ 1993815 w 3111415"/>
                <a:gd name="connsiteY19" fmla="*/ 2590816 h 3120171"/>
                <a:gd name="connsiteX20" fmla="*/ 2054775 w 3111415"/>
                <a:gd name="connsiteY20" fmla="*/ 2600976 h 3120171"/>
                <a:gd name="connsiteX21" fmla="*/ 2105575 w 3111415"/>
                <a:gd name="connsiteY21" fmla="*/ 2621296 h 3120171"/>
                <a:gd name="connsiteX22" fmla="*/ 2146215 w 3111415"/>
                <a:gd name="connsiteY22" fmla="*/ 2702576 h 3120171"/>
                <a:gd name="connsiteX23" fmla="*/ 2166535 w 3111415"/>
                <a:gd name="connsiteY23" fmla="*/ 2763536 h 3120171"/>
                <a:gd name="connsiteX24" fmla="*/ 2186855 w 3111415"/>
                <a:gd name="connsiteY24" fmla="*/ 2804176 h 3120171"/>
                <a:gd name="connsiteX25" fmla="*/ 2227495 w 3111415"/>
                <a:gd name="connsiteY25" fmla="*/ 2885456 h 3120171"/>
                <a:gd name="connsiteX26" fmla="*/ 2257975 w 3111415"/>
                <a:gd name="connsiteY26" fmla="*/ 2926096 h 3120171"/>
                <a:gd name="connsiteX27" fmla="*/ 2288455 w 3111415"/>
                <a:gd name="connsiteY27" fmla="*/ 2936256 h 3120171"/>
                <a:gd name="connsiteX28" fmla="*/ 2400215 w 3111415"/>
                <a:gd name="connsiteY28" fmla="*/ 2966736 h 3120171"/>
                <a:gd name="connsiteX29" fmla="*/ 2613575 w 3111415"/>
                <a:gd name="connsiteY29" fmla="*/ 2956576 h 3120171"/>
                <a:gd name="connsiteX30" fmla="*/ 2715175 w 3111415"/>
                <a:gd name="connsiteY30" fmla="*/ 2926096 h 3120171"/>
                <a:gd name="connsiteX31" fmla="*/ 2806615 w 3111415"/>
                <a:gd name="connsiteY31" fmla="*/ 2875296 h 3120171"/>
                <a:gd name="connsiteX32" fmla="*/ 2826935 w 3111415"/>
                <a:gd name="connsiteY32" fmla="*/ 2844816 h 3120171"/>
                <a:gd name="connsiteX33" fmla="*/ 2837095 w 3111415"/>
                <a:gd name="connsiteY33" fmla="*/ 2814336 h 3120171"/>
                <a:gd name="connsiteX34" fmla="*/ 2857415 w 3111415"/>
                <a:gd name="connsiteY34" fmla="*/ 2641616 h 3120171"/>
                <a:gd name="connsiteX35" fmla="*/ 2887895 w 3111415"/>
                <a:gd name="connsiteY35" fmla="*/ 2540016 h 3120171"/>
                <a:gd name="connsiteX36" fmla="*/ 2918375 w 3111415"/>
                <a:gd name="connsiteY36" fmla="*/ 2479056 h 3120171"/>
                <a:gd name="connsiteX37" fmla="*/ 2969175 w 3111415"/>
                <a:gd name="connsiteY37" fmla="*/ 2377456 h 3120171"/>
                <a:gd name="connsiteX38" fmla="*/ 3009815 w 3111415"/>
                <a:gd name="connsiteY38" fmla="*/ 2306336 h 3120171"/>
                <a:gd name="connsiteX39" fmla="*/ 3040295 w 3111415"/>
                <a:gd name="connsiteY39" fmla="*/ 2286016 h 3120171"/>
                <a:gd name="connsiteX40" fmla="*/ 3060615 w 3111415"/>
                <a:gd name="connsiteY40" fmla="*/ 2255536 h 3120171"/>
                <a:gd name="connsiteX41" fmla="*/ 3101255 w 3111415"/>
                <a:gd name="connsiteY41" fmla="*/ 2164096 h 3120171"/>
                <a:gd name="connsiteX42" fmla="*/ 3111415 w 3111415"/>
                <a:gd name="connsiteY42" fmla="*/ 2133616 h 3120171"/>
                <a:gd name="connsiteX43" fmla="*/ 3101255 w 3111415"/>
                <a:gd name="connsiteY43" fmla="*/ 1869456 h 3120171"/>
                <a:gd name="connsiteX44" fmla="*/ 3040295 w 3111415"/>
                <a:gd name="connsiteY44" fmla="*/ 1727216 h 3120171"/>
                <a:gd name="connsiteX45" fmla="*/ 3019975 w 3111415"/>
                <a:gd name="connsiteY45" fmla="*/ 1676416 h 3120171"/>
                <a:gd name="connsiteX46" fmla="*/ 3009815 w 3111415"/>
                <a:gd name="connsiteY46" fmla="*/ 1605296 h 3120171"/>
                <a:gd name="connsiteX47" fmla="*/ 2999655 w 3111415"/>
                <a:gd name="connsiteY47" fmla="*/ 1564656 h 3120171"/>
                <a:gd name="connsiteX48" fmla="*/ 3009815 w 3111415"/>
                <a:gd name="connsiteY48" fmla="*/ 1381776 h 3120171"/>
                <a:gd name="connsiteX49" fmla="*/ 3030135 w 3111415"/>
                <a:gd name="connsiteY49" fmla="*/ 1320816 h 3120171"/>
                <a:gd name="connsiteX50" fmla="*/ 3040295 w 3111415"/>
                <a:gd name="connsiteY50" fmla="*/ 1280176 h 3120171"/>
                <a:gd name="connsiteX51" fmla="*/ 3101255 w 3111415"/>
                <a:gd name="connsiteY51" fmla="*/ 1127776 h 3120171"/>
                <a:gd name="connsiteX52" fmla="*/ 3091095 w 3111415"/>
                <a:gd name="connsiteY52" fmla="*/ 1076976 h 3120171"/>
                <a:gd name="connsiteX53" fmla="*/ 3050455 w 3111415"/>
                <a:gd name="connsiteY53" fmla="*/ 1046496 h 3120171"/>
                <a:gd name="connsiteX54" fmla="*/ 2959015 w 3111415"/>
                <a:gd name="connsiteY54" fmla="*/ 1005856 h 3120171"/>
                <a:gd name="connsiteX55" fmla="*/ 2898055 w 3111415"/>
                <a:gd name="connsiteY55" fmla="*/ 944896 h 3120171"/>
                <a:gd name="connsiteX56" fmla="*/ 2847255 w 3111415"/>
                <a:gd name="connsiteY56" fmla="*/ 883936 h 3120171"/>
                <a:gd name="connsiteX57" fmla="*/ 2837095 w 3111415"/>
                <a:gd name="connsiteY57" fmla="*/ 843296 h 3120171"/>
                <a:gd name="connsiteX58" fmla="*/ 2887895 w 3111415"/>
                <a:gd name="connsiteY58" fmla="*/ 731536 h 3120171"/>
                <a:gd name="connsiteX59" fmla="*/ 2918375 w 3111415"/>
                <a:gd name="connsiteY59" fmla="*/ 650256 h 3120171"/>
                <a:gd name="connsiteX60" fmla="*/ 2898055 w 3111415"/>
                <a:gd name="connsiteY60" fmla="*/ 518176 h 3120171"/>
                <a:gd name="connsiteX61" fmla="*/ 2867575 w 3111415"/>
                <a:gd name="connsiteY61" fmla="*/ 487696 h 3120171"/>
                <a:gd name="connsiteX62" fmla="*/ 2837095 w 3111415"/>
                <a:gd name="connsiteY62" fmla="*/ 447056 h 3120171"/>
                <a:gd name="connsiteX63" fmla="*/ 2816775 w 3111415"/>
                <a:gd name="connsiteY63" fmla="*/ 355616 h 3120171"/>
                <a:gd name="connsiteX64" fmla="*/ 2806615 w 3111415"/>
                <a:gd name="connsiteY64" fmla="*/ 304816 h 3120171"/>
                <a:gd name="connsiteX65" fmla="*/ 2765975 w 3111415"/>
                <a:gd name="connsiteY65" fmla="*/ 223536 h 3120171"/>
                <a:gd name="connsiteX66" fmla="*/ 2725335 w 3111415"/>
                <a:gd name="connsiteY66" fmla="*/ 142256 h 3120171"/>
                <a:gd name="connsiteX67" fmla="*/ 2654215 w 3111415"/>
                <a:gd name="connsiteY67" fmla="*/ 81296 h 3120171"/>
                <a:gd name="connsiteX68" fmla="*/ 2461175 w 3111415"/>
                <a:gd name="connsiteY68" fmla="*/ 60976 h 3120171"/>
                <a:gd name="connsiteX69" fmla="*/ 2278295 w 3111415"/>
                <a:gd name="connsiteY69" fmla="*/ 71136 h 3120171"/>
                <a:gd name="connsiteX70" fmla="*/ 2155812 w 3111415"/>
                <a:gd name="connsiteY70" fmla="*/ 124634 h 3120171"/>
                <a:gd name="connsiteX71" fmla="*/ 1936677 w 3111415"/>
                <a:gd name="connsiteY71" fmla="*/ 110742 h 3120171"/>
                <a:gd name="connsiteX72" fmla="*/ 1842832 w 3111415"/>
                <a:gd name="connsiteY72" fmla="*/ 148037 h 3120171"/>
                <a:gd name="connsiteX73" fmla="*/ 1774145 w 3111415"/>
                <a:gd name="connsiteY73" fmla="*/ 173243 h 3120171"/>
                <a:gd name="connsiteX74" fmla="*/ 1668695 w 3111415"/>
                <a:gd name="connsiteY74" fmla="*/ 152416 h 3120171"/>
                <a:gd name="connsiteX75" fmla="*/ 1638215 w 3111415"/>
                <a:gd name="connsiteY75" fmla="*/ 182896 h 3120171"/>
                <a:gd name="connsiteX76" fmla="*/ 1546775 w 3111415"/>
                <a:gd name="connsiteY76" fmla="*/ 172736 h 3120171"/>
                <a:gd name="connsiteX77" fmla="*/ 1516295 w 3111415"/>
                <a:gd name="connsiteY77" fmla="*/ 162576 h 3120171"/>
                <a:gd name="connsiteX78" fmla="*/ 1374055 w 3111415"/>
                <a:gd name="connsiteY78" fmla="*/ 142256 h 3120171"/>
                <a:gd name="connsiteX79" fmla="*/ 1313095 w 3111415"/>
                <a:gd name="connsiteY79" fmla="*/ 121936 h 3120171"/>
                <a:gd name="connsiteX80" fmla="*/ 1252135 w 3111415"/>
                <a:gd name="connsiteY80" fmla="*/ 91456 h 3120171"/>
                <a:gd name="connsiteX81" fmla="*/ 1201335 w 3111415"/>
                <a:gd name="connsiteY81" fmla="*/ 60976 h 3120171"/>
                <a:gd name="connsiteX82" fmla="*/ 1109895 w 3111415"/>
                <a:gd name="connsiteY82" fmla="*/ 30496 h 3120171"/>
                <a:gd name="connsiteX83" fmla="*/ 1079415 w 3111415"/>
                <a:gd name="connsiteY83" fmla="*/ 10176 h 3120171"/>
                <a:gd name="connsiteX84" fmla="*/ 855895 w 3111415"/>
                <a:gd name="connsiteY84" fmla="*/ 30496 h 3120171"/>
                <a:gd name="connsiteX85" fmla="*/ 784775 w 3111415"/>
                <a:gd name="connsiteY85" fmla="*/ 60976 h 3120171"/>
                <a:gd name="connsiteX86" fmla="*/ 754295 w 3111415"/>
                <a:gd name="connsiteY86" fmla="*/ 91456 h 3120171"/>
                <a:gd name="connsiteX87" fmla="*/ 632375 w 3111415"/>
                <a:gd name="connsiteY87" fmla="*/ 121936 h 3120171"/>
                <a:gd name="connsiteX88" fmla="*/ 500295 w 3111415"/>
                <a:gd name="connsiteY88" fmla="*/ 101616 h 3120171"/>
                <a:gd name="connsiteX89" fmla="*/ 439335 w 3111415"/>
                <a:gd name="connsiteY89" fmla="*/ 81296 h 3120171"/>
                <a:gd name="connsiteX0" fmla="*/ 439335 w 3111415"/>
                <a:gd name="connsiteY0" fmla="*/ 81296 h 3123648"/>
                <a:gd name="connsiteX1" fmla="*/ 93895 w 3111415"/>
                <a:gd name="connsiteY1" fmla="*/ 152416 h 3123648"/>
                <a:gd name="connsiteX2" fmla="*/ 53255 w 3111415"/>
                <a:gd name="connsiteY2" fmla="*/ 162576 h 3123648"/>
                <a:gd name="connsiteX3" fmla="*/ 2455 w 3111415"/>
                <a:gd name="connsiteY3" fmla="*/ 182896 h 3123648"/>
                <a:gd name="connsiteX4" fmla="*/ 272335 w 3111415"/>
                <a:gd name="connsiteY4" fmla="*/ 927011 h 3123648"/>
                <a:gd name="connsiteX5" fmla="*/ 979949 w 3111415"/>
                <a:gd name="connsiteY5" fmla="*/ 1300147 h 3123648"/>
                <a:gd name="connsiteX6" fmla="*/ 696994 w 3111415"/>
                <a:gd name="connsiteY6" fmla="*/ 1810056 h 3123648"/>
                <a:gd name="connsiteX7" fmla="*/ 1446720 w 3111415"/>
                <a:gd name="connsiteY7" fmla="*/ 1903423 h 3123648"/>
                <a:gd name="connsiteX8" fmla="*/ 347895 w 3111415"/>
                <a:gd name="connsiteY8" fmla="*/ 3027696 h 3123648"/>
                <a:gd name="connsiteX9" fmla="*/ 490135 w 3111415"/>
                <a:gd name="connsiteY9" fmla="*/ 3068336 h 3123648"/>
                <a:gd name="connsiteX10" fmla="*/ 520615 w 3111415"/>
                <a:gd name="connsiteY10" fmla="*/ 3078496 h 3123648"/>
                <a:gd name="connsiteX11" fmla="*/ 642535 w 3111415"/>
                <a:gd name="connsiteY11" fmla="*/ 3068336 h 3123648"/>
                <a:gd name="connsiteX12" fmla="*/ 703495 w 3111415"/>
                <a:gd name="connsiteY12" fmla="*/ 3058176 h 3123648"/>
                <a:gd name="connsiteX13" fmla="*/ 1282615 w 3111415"/>
                <a:gd name="connsiteY13" fmla="*/ 3037856 h 3123648"/>
                <a:gd name="connsiteX14" fmla="*/ 1353735 w 3111415"/>
                <a:gd name="connsiteY14" fmla="*/ 2926096 h 3123648"/>
                <a:gd name="connsiteX15" fmla="*/ 1384215 w 3111415"/>
                <a:gd name="connsiteY15" fmla="*/ 2661936 h 3123648"/>
                <a:gd name="connsiteX16" fmla="*/ 1394375 w 3111415"/>
                <a:gd name="connsiteY16" fmla="*/ 2590816 h 3123648"/>
                <a:gd name="connsiteX17" fmla="*/ 1506135 w 3111415"/>
                <a:gd name="connsiteY17" fmla="*/ 2570496 h 3123648"/>
                <a:gd name="connsiteX18" fmla="*/ 1993815 w 3111415"/>
                <a:gd name="connsiteY18" fmla="*/ 2590816 h 3123648"/>
                <a:gd name="connsiteX19" fmla="*/ 2054775 w 3111415"/>
                <a:gd name="connsiteY19" fmla="*/ 2600976 h 3123648"/>
                <a:gd name="connsiteX20" fmla="*/ 2105575 w 3111415"/>
                <a:gd name="connsiteY20" fmla="*/ 2621296 h 3123648"/>
                <a:gd name="connsiteX21" fmla="*/ 2146215 w 3111415"/>
                <a:gd name="connsiteY21" fmla="*/ 2702576 h 3123648"/>
                <a:gd name="connsiteX22" fmla="*/ 2166535 w 3111415"/>
                <a:gd name="connsiteY22" fmla="*/ 2763536 h 3123648"/>
                <a:gd name="connsiteX23" fmla="*/ 2186855 w 3111415"/>
                <a:gd name="connsiteY23" fmla="*/ 2804176 h 3123648"/>
                <a:gd name="connsiteX24" fmla="*/ 2227495 w 3111415"/>
                <a:gd name="connsiteY24" fmla="*/ 2885456 h 3123648"/>
                <a:gd name="connsiteX25" fmla="*/ 2257975 w 3111415"/>
                <a:gd name="connsiteY25" fmla="*/ 2926096 h 3123648"/>
                <a:gd name="connsiteX26" fmla="*/ 2288455 w 3111415"/>
                <a:gd name="connsiteY26" fmla="*/ 2936256 h 3123648"/>
                <a:gd name="connsiteX27" fmla="*/ 2400215 w 3111415"/>
                <a:gd name="connsiteY27" fmla="*/ 2966736 h 3123648"/>
                <a:gd name="connsiteX28" fmla="*/ 2613575 w 3111415"/>
                <a:gd name="connsiteY28" fmla="*/ 2956576 h 3123648"/>
                <a:gd name="connsiteX29" fmla="*/ 2715175 w 3111415"/>
                <a:gd name="connsiteY29" fmla="*/ 2926096 h 3123648"/>
                <a:gd name="connsiteX30" fmla="*/ 2806615 w 3111415"/>
                <a:gd name="connsiteY30" fmla="*/ 2875296 h 3123648"/>
                <a:gd name="connsiteX31" fmla="*/ 2826935 w 3111415"/>
                <a:gd name="connsiteY31" fmla="*/ 2844816 h 3123648"/>
                <a:gd name="connsiteX32" fmla="*/ 2837095 w 3111415"/>
                <a:gd name="connsiteY32" fmla="*/ 2814336 h 3123648"/>
                <a:gd name="connsiteX33" fmla="*/ 2857415 w 3111415"/>
                <a:gd name="connsiteY33" fmla="*/ 2641616 h 3123648"/>
                <a:gd name="connsiteX34" fmla="*/ 2887895 w 3111415"/>
                <a:gd name="connsiteY34" fmla="*/ 2540016 h 3123648"/>
                <a:gd name="connsiteX35" fmla="*/ 2918375 w 3111415"/>
                <a:gd name="connsiteY35" fmla="*/ 2479056 h 3123648"/>
                <a:gd name="connsiteX36" fmla="*/ 2969175 w 3111415"/>
                <a:gd name="connsiteY36" fmla="*/ 2377456 h 3123648"/>
                <a:gd name="connsiteX37" fmla="*/ 3009815 w 3111415"/>
                <a:gd name="connsiteY37" fmla="*/ 2306336 h 3123648"/>
                <a:gd name="connsiteX38" fmla="*/ 3040295 w 3111415"/>
                <a:gd name="connsiteY38" fmla="*/ 2286016 h 3123648"/>
                <a:gd name="connsiteX39" fmla="*/ 3060615 w 3111415"/>
                <a:gd name="connsiteY39" fmla="*/ 2255536 h 3123648"/>
                <a:gd name="connsiteX40" fmla="*/ 3101255 w 3111415"/>
                <a:gd name="connsiteY40" fmla="*/ 2164096 h 3123648"/>
                <a:gd name="connsiteX41" fmla="*/ 3111415 w 3111415"/>
                <a:gd name="connsiteY41" fmla="*/ 2133616 h 3123648"/>
                <a:gd name="connsiteX42" fmla="*/ 3101255 w 3111415"/>
                <a:gd name="connsiteY42" fmla="*/ 1869456 h 3123648"/>
                <a:gd name="connsiteX43" fmla="*/ 3040295 w 3111415"/>
                <a:gd name="connsiteY43" fmla="*/ 1727216 h 3123648"/>
                <a:gd name="connsiteX44" fmla="*/ 3019975 w 3111415"/>
                <a:gd name="connsiteY44" fmla="*/ 1676416 h 3123648"/>
                <a:gd name="connsiteX45" fmla="*/ 3009815 w 3111415"/>
                <a:gd name="connsiteY45" fmla="*/ 1605296 h 3123648"/>
                <a:gd name="connsiteX46" fmla="*/ 2999655 w 3111415"/>
                <a:gd name="connsiteY46" fmla="*/ 1564656 h 3123648"/>
                <a:gd name="connsiteX47" fmla="*/ 3009815 w 3111415"/>
                <a:gd name="connsiteY47" fmla="*/ 1381776 h 3123648"/>
                <a:gd name="connsiteX48" fmla="*/ 3030135 w 3111415"/>
                <a:gd name="connsiteY48" fmla="*/ 1320816 h 3123648"/>
                <a:gd name="connsiteX49" fmla="*/ 3040295 w 3111415"/>
                <a:gd name="connsiteY49" fmla="*/ 1280176 h 3123648"/>
                <a:gd name="connsiteX50" fmla="*/ 3101255 w 3111415"/>
                <a:gd name="connsiteY50" fmla="*/ 1127776 h 3123648"/>
                <a:gd name="connsiteX51" fmla="*/ 3091095 w 3111415"/>
                <a:gd name="connsiteY51" fmla="*/ 1076976 h 3123648"/>
                <a:gd name="connsiteX52" fmla="*/ 3050455 w 3111415"/>
                <a:gd name="connsiteY52" fmla="*/ 1046496 h 3123648"/>
                <a:gd name="connsiteX53" fmla="*/ 2959015 w 3111415"/>
                <a:gd name="connsiteY53" fmla="*/ 1005856 h 3123648"/>
                <a:gd name="connsiteX54" fmla="*/ 2898055 w 3111415"/>
                <a:gd name="connsiteY54" fmla="*/ 944896 h 3123648"/>
                <a:gd name="connsiteX55" fmla="*/ 2847255 w 3111415"/>
                <a:gd name="connsiteY55" fmla="*/ 883936 h 3123648"/>
                <a:gd name="connsiteX56" fmla="*/ 2837095 w 3111415"/>
                <a:gd name="connsiteY56" fmla="*/ 843296 h 3123648"/>
                <a:gd name="connsiteX57" fmla="*/ 2887895 w 3111415"/>
                <a:gd name="connsiteY57" fmla="*/ 731536 h 3123648"/>
                <a:gd name="connsiteX58" fmla="*/ 2918375 w 3111415"/>
                <a:gd name="connsiteY58" fmla="*/ 650256 h 3123648"/>
                <a:gd name="connsiteX59" fmla="*/ 2898055 w 3111415"/>
                <a:gd name="connsiteY59" fmla="*/ 518176 h 3123648"/>
                <a:gd name="connsiteX60" fmla="*/ 2867575 w 3111415"/>
                <a:gd name="connsiteY60" fmla="*/ 487696 h 3123648"/>
                <a:gd name="connsiteX61" fmla="*/ 2837095 w 3111415"/>
                <a:gd name="connsiteY61" fmla="*/ 447056 h 3123648"/>
                <a:gd name="connsiteX62" fmla="*/ 2816775 w 3111415"/>
                <a:gd name="connsiteY62" fmla="*/ 355616 h 3123648"/>
                <a:gd name="connsiteX63" fmla="*/ 2806615 w 3111415"/>
                <a:gd name="connsiteY63" fmla="*/ 304816 h 3123648"/>
                <a:gd name="connsiteX64" fmla="*/ 2765975 w 3111415"/>
                <a:gd name="connsiteY64" fmla="*/ 223536 h 3123648"/>
                <a:gd name="connsiteX65" fmla="*/ 2725335 w 3111415"/>
                <a:gd name="connsiteY65" fmla="*/ 142256 h 3123648"/>
                <a:gd name="connsiteX66" fmla="*/ 2654215 w 3111415"/>
                <a:gd name="connsiteY66" fmla="*/ 81296 h 3123648"/>
                <a:gd name="connsiteX67" fmla="*/ 2461175 w 3111415"/>
                <a:gd name="connsiteY67" fmla="*/ 60976 h 3123648"/>
                <a:gd name="connsiteX68" fmla="*/ 2278295 w 3111415"/>
                <a:gd name="connsiteY68" fmla="*/ 71136 h 3123648"/>
                <a:gd name="connsiteX69" fmla="*/ 2155812 w 3111415"/>
                <a:gd name="connsiteY69" fmla="*/ 124634 h 3123648"/>
                <a:gd name="connsiteX70" fmla="*/ 1936677 w 3111415"/>
                <a:gd name="connsiteY70" fmla="*/ 110742 h 3123648"/>
                <a:gd name="connsiteX71" fmla="*/ 1842832 w 3111415"/>
                <a:gd name="connsiteY71" fmla="*/ 148037 h 3123648"/>
                <a:gd name="connsiteX72" fmla="*/ 1774145 w 3111415"/>
                <a:gd name="connsiteY72" fmla="*/ 173243 h 3123648"/>
                <a:gd name="connsiteX73" fmla="*/ 1668695 w 3111415"/>
                <a:gd name="connsiteY73" fmla="*/ 152416 h 3123648"/>
                <a:gd name="connsiteX74" fmla="*/ 1638215 w 3111415"/>
                <a:gd name="connsiteY74" fmla="*/ 182896 h 3123648"/>
                <a:gd name="connsiteX75" fmla="*/ 1546775 w 3111415"/>
                <a:gd name="connsiteY75" fmla="*/ 172736 h 3123648"/>
                <a:gd name="connsiteX76" fmla="*/ 1516295 w 3111415"/>
                <a:gd name="connsiteY76" fmla="*/ 162576 h 3123648"/>
                <a:gd name="connsiteX77" fmla="*/ 1374055 w 3111415"/>
                <a:gd name="connsiteY77" fmla="*/ 142256 h 3123648"/>
                <a:gd name="connsiteX78" fmla="*/ 1313095 w 3111415"/>
                <a:gd name="connsiteY78" fmla="*/ 121936 h 3123648"/>
                <a:gd name="connsiteX79" fmla="*/ 1252135 w 3111415"/>
                <a:gd name="connsiteY79" fmla="*/ 91456 h 3123648"/>
                <a:gd name="connsiteX80" fmla="*/ 1201335 w 3111415"/>
                <a:gd name="connsiteY80" fmla="*/ 60976 h 3123648"/>
                <a:gd name="connsiteX81" fmla="*/ 1109895 w 3111415"/>
                <a:gd name="connsiteY81" fmla="*/ 30496 h 3123648"/>
                <a:gd name="connsiteX82" fmla="*/ 1079415 w 3111415"/>
                <a:gd name="connsiteY82" fmla="*/ 10176 h 3123648"/>
                <a:gd name="connsiteX83" fmla="*/ 855895 w 3111415"/>
                <a:gd name="connsiteY83" fmla="*/ 30496 h 3123648"/>
                <a:gd name="connsiteX84" fmla="*/ 784775 w 3111415"/>
                <a:gd name="connsiteY84" fmla="*/ 60976 h 3123648"/>
                <a:gd name="connsiteX85" fmla="*/ 754295 w 3111415"/>
                <a:gd name="connsiteY85" fmla="*/ 91456 h 3123648"/>
                <a:gd name="connsiteX86" fmla="*/ 632375 w 3111415"/>
                <a:gd name="connsiteY86" fmla="*/ 121936 h 3123648"/>
                <a:gd name="connsiteX87" fmla="*/ 500295 w 3111415"/>
                <a:gd name="connsiteY87" fmla="*/ 101616 h 3123648"/>
                <a:gd name="connsiteX88" fmla="*/ 439335 w 3111415"/>
                <a:gd name="connsiteY88" fmla="*/ 81296 h 3123648"/>
                <a:gd name="connsiteX0" fmla="*/ 439335 w 3111415"/>
                <a:gd name="connsiteY0" fmla="*/ 81296 h 3124102"/>
                <a:gd name="connsiteX1" fmla="*/ 93895 w 3111415"/>
                <a:gd name="connsiteY1" fmla="*/ 152416 h 3124102"/>
                <a:gd name="connsiteX2" fmla="*/ 53255 w 3111415"/>
                <a:gd name="connsiteY2" fmla="*/ 162576 h 3124102"/>
                <a:gd name="connsiteX3" fmla="*/ 2455 w 3111415"/>
                <a:gd name="connsiteY3" fmla="*/ 182896 h 3124102"/>
                <a:gd name="connsiteX4" fmla="*/ 272335 w 3111415"/>
                <a:gd name="connsiteY4" fmla="*/ 927011 h 3124102"/>
                <a:gd name="connsiteX5" fmla="*/ 979949 w 3111415"/>
                <a:gd name="connsiteY5" fmla="*/ 1300147 h 3124102"/>
                <a:gd name="connsiteX6" fmla="*/ 696994 w 3111415"/>
                <a:gd name="connsiteY6" fmla="*/ 1810056 h 3124102"/>
                <a:gd name="connsiteX7" fmla="*/ 1446720 w 3111415"/>
                <a:gd name="connsiteY7" fmla="*/ 1903423 h 3124102"/>
                <a:gd name="connsiteX8" fmla="*/ 347895 w 3111415"/>
                <a:gd name="connsiteY8" fmla="*/ 3027696 h 3124102"/>
                <a:gd name="connsiteX9" fmla="*/ 490135 w 3111415"/>
                <a:gd name="connsiteY9" fmla="*/ 3068336 h 3124102"/>
                <a:gd name="connsiteX10" fmla="*/ 642535 w 3111415"/>
                <a:gd name="connsiteY10" fmla="*/ 3068336 h 3124102"/>
                <a:gd name="connsiteX11" fmla="*/ 703495 w 3111415"/>
                <a:gd name="connsiteY11" fmla="*/ 3058176 h 3124102"/>
                <a:gd name="connsiteX12" fmla="*/ 1282615 w 3111415"/>
                <a:gd name="connsiteY12" fmla="*/ 3037856 h 3124102"/>
                <a:gd name="connsiteX13" fmla="*/ 1353735 w 3111415"/>
                <a:gd name="connsiteY13" fmla="*/ 2926096 h 3124102"/>
                <a:gd name="connsiteX14" fmla="*/ 1384215 w 3111415"/>
                <a:gd name="connsiteY14" fmla="*/ 2661936 h 3124102"/>
                <a:gd name="connsiteX15" fmla="*/ 1394375 w 3111415"/>
                <a:gd name="connsiteY15" fmla="*/ 2590816 h 3124102"/>
                <a:gd name="connsiteX16" fmla="*/ 1506135 w 3111415"/>
                <a:gd name="connsiteY16" fmla="*/ 2570496 h 3124102"/>
                <a:gd name="connsiteX17" fmla="*/ 1993815 w 3111415"/>
                <a:gd name="connsiteY17" fmla="*/ 2590816 h 3124102"/>
                <a:gd name="connsiteX18" fmla="*/ 2054775 w 3111415"/>
                <a:gd name="connsiteY18" fmla="*/ 2600976 h 3124102"/>
                <a:gd name="connsiteX19" fmla="*/ 2105575 w 3111415"/>
                <a:gd name="connsiteY19" fmla="*/ 2621296 h 3124102"/>
                <a:gd name="connsiteX20" fmla="*/ 2146215 w 3111415"/>
                <a:gd name="connsiteY20" fmla="*/ 2702576 h 3124102"/>
                <a:gd name="connsiteX21" fmla="*/ 2166535 w 3111415"/>
                <a:gd name="connsiteY21" fmla="*/ 2763536 h 3124102"/>
                <a:gd name="connsiteX22" fmla="*/ 2186855 w 3111415"/>
                <a:gd name="connsiteY22" fmla="*/ 2804176 h 3124102"/>
                <a:gd name="connsiteX23" fmla="*/ 2227495 w 3111415"/>
                <a:gd name="connsiteY23" fmla="*/ 2885456 h 3124102"/>
                <a:gd name="connsiteX24" fmla="*/ 2257975 w 3111415"/>
                <a:gd name="connsiteY24" fmla="*/ 2926096 h 3124102"/>
                <a:gd name="connsiteX25" fmla="*/ 2288455 w 3111415"/>
                <a:gd name="connsiteY25" fmla="*/ 2936256 h 3124102"/>
                <a:gd name="connsiteX26" fmla="*/ 2400215 w 3111415"/>
                <a:gd name="connsiteY26" fmla="*/ 2966736 h 3124102"/>
                <a:gd name="connsiteX27" fmla="*/ 2613575 w 3111415"/>
                <a:gd name="connsiteY27" fmla="*/ 2956576 h 3124102"/>
                <a:gd name="connsiteX28" fmla="*/ 2715175 w 3111415"/>
                <a:gd name="connsiteY28" fmla="*/ 2926096 h 3124102"/>
                <a:gd name="connsiteX29" fmla="*/ 2806615 w 3111415"/>
                <a:gd name="connsiteY29" fmla="*/ 2875296 h 3124102"/>
                <a:gd name="connsiteX30" fmla="*/ 2826935 w 3111415"/>
                <a:gd name="connsiteY30" fmla="*/ 2844816 h 3124102"/>
                <a:gd name="connsiteX31" fmla="*/ 2837095 w 3111415"/>
                <a:gd name="connsiteY31" fmla="*/ 2814336 h 3124102"/>
                <a:gd name="connsiteX32" fmla="*/ 2857415 w 3111415"/>
                <a:gd name="connsiteY32" fmla="*/ 2641616 h 3124102"/>
                <a:gd name="connsiteX33" fmla="*/ 2887895 w 3111415"/>
                <a:gd name="connsiteY33" fmla="*/ 2540016 h 3124102"/>
                <a:gd name="connsiteX34" fmla="*/ 2918375 w 3111415"/>
                <a:gd name="connsiteY34" fmla="*/ 2479056 h 3124102"/>
                <a:gd name="connsiteX35" fmla="*/ 2969175 w 3111415"/>
                <a:gd name="connsiteY35" fmla="*/ 2377456 h 3124102"/>
                <a:gd name="connsiteX36" fmla="*/ 3009815 w 3111415"/>
                <a:gd name="connsiteY36" fmla="*/ 2306336 h 3124102"/>
                <a:gd name="connsiteX37" fmla="*/ 3040295 w 3111415"/>
                <a:gd name="connsiteY37" fmla="*/ 2286016 h 3124102"/>
                <a:gd name="connsiteX38" fmla="*/ 3060615 w 3111415"/>
                <a:gd name="connsiteY38" fmla="*/ 2255536 h 3124102"/>
                <a:gd name="connsiteX39" fmla="*/ 3101255 w 3111415"/>
                <a:gd name="connsiteY39" fmla="*/ 2164096 h 3124102"/>
                <a:gd name="connsiteX40" fmla="*/ 3111415 w 3111415"/>
                <a:gd name="connsiteY40" fmla="*/ 2133616 h 3124102"/>
                <a:gd name="connsiteX41" fmla="*/ 3101255 w 3111415"/>
                <a:gd name="connsiteY41" fmla="*/ 1869456 h 3124102"/>
                <a:gd name="connsiteX42" fmla="*/ 3040295 w 3111415"/>
                <a:gd name="connsiteY42" fmla="*/ 1727216 h 3124102"/>
                <a:gd name="connsiteX43" fmla="*/ 3019975 w 3111415"/>
                <a:gd name="connsiteY43" fmla="*/ 1676416 h 3124102"/>
                <a:gd name="connsiteX44" fmla="*/ 3009815 w 3111415"/>
                <a:gd name="connsiteY44" fmla="*/ 1605296 h 3124102"/>
                <a:gd name="connsiteX45" fmla="*/ 2999655 w 3111415"/>
                <a:gd name="connsiteY45" fmla="*/ 1564656 h 3124102"/>
                <a:gd name="connsiteX46" fmla="*/ 3009815 w 3111415"/>
                <a:gd name="connsiteY46" fmla="*/ 1381776 h 3124102"/>
                <a:gd name="connsiteX47" fmla="*/ 3030135 w 3111415"/>
                <a:gd name="connsiteY47" fmla="*/ 1320816 h 3124102"/>
                <a:gd name="connsiteX48" fmla="*/ 3040295 w 3111415"/>
                <a:gd name="connsiteY48" fmla="*/ 1280176 h 3124102"/>
                <a:gd name="connsiteX49" fmla="*/ 3101255 w 3111415"/>
                <a:gd name="connsiteY49" fmla="*/ 1127776 h 3124102"/>
                <a:gd name="connsiteX50" fmla="*/ 3091095 w 3111415"/>
                <a:gd name="connsiteY50" fmla="*/ 1076976 h 3124102"/>
                <a:gd name="connsiteX51" fmla="*/ 3050455 w 3111415"/>
                <a:gd name="connsiteY51" fmla="*/ 1046496 h 3124102"/>
                <a:gd name="connsiteX52" fmla="*/ 2959015 w 3111415"/>
                <a:gd name="connsiteY52" fmla="*/ 1005856 h 3124102"/>
                <a:gd name="connsiteX53" fmla="*/ 2898055 w 3111415"/>
                <a:gd name="connsiteY53" fmla="*/ 944896 h 3124102"/>
                <a:gd name="connsiteX54" fmla="*/ 2847255 w 3111415"/>
                <a:gd name="connsiteY54" fmla="*/ 883936 h 3124102"/>
                <a:gd name="connsiteX55" fmla="*/ 2837095 w 3111415"/>
                <a:gd name="connsiteY55" fmla="*/ 843296 h 3124102"/>
                <a:gd name="connsiteX56" fmla="*/ 2887895 w 3111415"/>
                <a:gd name="connsiteY56" fmla="*/ 731536 h 3124102"/>
                <a:gd name="connsiteX57" fmla="*/ 2918375 w 3111415"/>
                <a:gd name="connsiteY57" fmla="*/ 650256 h 3124102"/>
                <a:gd name="connsiteX58" fmla="*/ 2898055 w 3111415"/>
                <a:gd name="connsiteY58" fmla="*/ 518176 h 3124102"/>
                <a:gd name="connsiteX59" fmla="*/ 2867575 w 3111415"/>
                <a:gd name="connsiteY59" fmla="*/ 487696 h 3124102"/>
                <a:gd name="connsiteX60" fmla="*/ 2837095 w 3111415"/>
                <a:gd name="connsiteY60" fmla="*/ 447056 h 3124102"/>
                <a:gd name="connsiteX61" fmla="*/ 2816775 w 3111415"/>
                <a:gd name="connsiteY61" fmla="*/ 355616 h 3124102"/>
                <a:gd name="connsiteX62" fmla="*/ 2806615 w 3111415"/>
                <a:gd name="connsiteY62" fmla="*/ 304816 h 3124102"/>
                <a:gd name="connsiteX63" fmla="*/ 2765975 w 3111415"/>
                <a:gd name="connsiteY63" fmla="*/ 223536 h 3124102"/>
                <a:gd name="connsiteX64" fmla="*/ 2725335 w 3111415"/>
                <a:gd name="connsiteY64" fmla="*/ 142256 h 3124102"/>
                <a:gd name="connsiteX65" fmla="*/ 2654215 w 3111415"/>
                <a:gd name="connsiteY65" fmla="*/ 81296 h 3124102"/>
                <a:gd name="connsiteX66" fmla="*/ 2461175 w 3111415"/>
                <a:gd name="connsiteY66" fmla="*/ 60976 h 3124102"/>
                <a:gd name="connsiteX67" fmla="*/ 2278295 w 3111415"/>
                <a:gd name="connsiteY67" fmla="*/ 71136 h 3124102"/>
                <a:gd name="connsiteX68" fmla="*/ 2155812 w 3111415"/>
                <a:gd name="connsiteY68" fmla="*/ 124634 h 3124102"/>
                <a:gd name="connsiteX69" fmla="*/ 1936677 w 3111415"/>
                <a:gd name="connsiteY69" fmla="*/ 110742 h 3124102"/>
                <a:gd name="connsiteX70" fmla="*/ 1842832 w 3111415"/>
                <a:gd name="connsiteY70" fmla="*/ 148037 h 3124102"/>
                <a:gd name="connsiteX71" fmla="*/ 1774145 w 3111415"/>
                <a:gd name="connsiteY71" fmla="*/ 173243 h 3124102"/>
                <a:gd name="connsiteX72" fmla="*/ 1668695 w 3111415"/>
                <a:gd name="connsiteY72" fmla="*/ 152416 h 3124102"/>
                <a:gd name="connsiteX73" fmla="*/ 1638215 w 3111415"/>
                <a:gd name="connsiteY73" fmla="*/ 182896 h 3124102"/>
                <a:gd name="connsiteX74" fmla="*/ 1546775 w 3111415"/>
                <a:gd name="connsiteY74" fmla="*/ 172736 h 3124102"/>
                <a:gd name="connsiteX75" fmla="*/ 1516295 w 3111415"/>
                <a:gd name="connsiteY75" fmla="*/ 162576 h 3124102"/>
                <a:gd name="connsiteX76" fmla="*/ 1374055 w 3111415"/>
                <a:gd name="connsiteY76" fmla="*/ 142256 h 3124102"/>
                <a:gd name="connsiteX77" fmla="*/ 1313095 w 3111415"/>
                <a:gd name="connsiteY77" fmla="*/ 121936 h 3124102"/>
                <a:gd name="connsiteX78" fmla="*/ 1252135 w 3111415"/>
                <a:gd name="connsiteY78" fmla="*/ 91456 h 3124102"/>
                <a:gd name="connsiteX79" fmla="*/ 1201335 w 3111415"/>
                <a:gd name="connsiteY79" fmla="*/ 60976 h 3124102"/>
                <a:gd name="connsiteX80" fmla="*/ 1109895 w 3111415"/>
                <a:gd name="connsiteY80" fmla="*/ 30496 h 3124102"/>
                <a:gd name="connsiteX81" fmla="*/ 1079415 w 3111415"/>
                <a:gd name="connsiteY81" fmla="*/ 10176 h 3124102"/>
                <a:gd name="connsiteX82" fmla="*/ 855895 w 3111415"/>
                <a:gd name="connsiteY82" fmla="*/ 30496 h 3124102"/>
                <a:gd name="connsiteX83" fmla="*/ 784775 w 3111415"/>
                <a:gd name="connsiteY83" fmla="*/ 60976 h 3124102"/>
                <a:gd name="connsiteX84" fmla="*/ 754295 w 3111415"/>
                <a:gd name="connsiteY84" fmla="*/ 91456 h 3124102"/>
                <a:gd name="connsiteX85" fmla="*/ 632375 w 3111415"/>
                <a:gd name="connsiteY85" fmla="*/ 121936 h 3124102"/>
                <a:gd name="connsiteX86" fmla="*/ 500295 w 3111415"/>
                <a:gd name="connsiteY86" fmla="*/ 101616 h 3124102"/>
                <a:gd name="connsiteX87" fmla="*/ 439335 w 3111415"/>
                <a:gd name="connsiteY87" fmla="*/ 81296 h 3124102"/>
                <a:gd name="connsiteX0" fmla="*/ 439335 w 3111415"/>
                <a:gd name="connsiteY0" fmla="*/ 81296 h 3124559"/>
                <a:gd name="connsiteX1" fmla="*/ 93895 w 3111415"/>
                <a:gd name="connsiteY1" fmla="*/ 152416 h 3124559"/>
                <a:gd name="connsiteX2" fmla="*/ 53255 w 3111415"/>
                <a:gd name="connsiteY2" fmla="*/ 162576 h 3124559"/>
                <a:gd name="connsiteX3" fmla="*/ 2455 w 3111415"/>
                <a:gd name="connsiteY3" fmla="*/ 182896 h 3124559"/>
                <a:gd name="connsiteX4" fmla="*/ 272335 w 3111415"/>
                <a:gd name="connsiteY4" fmla="*/ 927011 h 3124559"/>
                <a:gd name="connsiteX5" fmla="*/ 979949 w 3111415"/>
                <a:gd name="connsiteY5" fmla="*/ 1300147 h 3124559"/>
                <a:gd name="connsiteX6" fmla="*/ 696994 w 3111415"/>
                <a:gd name="connsiteY6" fmla="*/ 1810056 h 3124559"/>
                <a:gd name="connsiteX7" fmla="*/ 1446720 w 3111415"/>
                <a:gd name="connsiteY7" fmla="*/ 1903423 h 3124559"/>
                <a:gd name="connsiteX8" fmla="*/ 347895 w 3111415"/>
                <a:gd name="connsiteY8" fmla="*/ 3027696 h 3124559"/>
                <a:gd name="connsiteX9" fmla="*/ 642535 w 3111415"/>
                <a:gd name="connsiteY9" fmla="*/ 3068336 h 3124559"/>
                <a:gd name="connsiteX10" fmla="*/ 703495 w 3111415"/>
                <a:gd name="connsiteY10" fmla="*/ 3058176 h 3124559"/>
                <a:gd name="connsiteX11" fmla="*/ 1282615 w 3111415"/>
                <a:gd name="connsiteY11" fmla="*/ 3037856 h 3124559"/>
                <a:gd name="connsiteX12" fmla="*/ 1353735 w 3111415"/>
                <a:gd name="connsiteY12" fmla="*/ 2926096 h 3124559"/>
                <a:gd name="connsiteX13" fmla="*/ 1384215 w 3111415"/>
                <a:gd name="connsiteY13" fmla="*/ 2661936 h 3124559"/>
                <a:gd name="connsiteX14" fmla="*/ 1394375 w 3111415"/>
                <a:gd name="connsiteY14" fmla="*/ 2590816 h 3124559"/>
                <a:gd name="connsiteX15" fmla="*/ 1506135 w 3111415"/>
                <a:gd name="connsiteY15" fmla="*/ 2570496 h 3124559"/>
                <a:gd name="connsiteX16" fmla="*/ 1993815 w 3111415"/>
                <a:gd name="connsiteY16" fmla="*/ 2590816 h 3124559"/>
                <a:gd name="connsiteX17" fmla="*/ 2054775 w 3111415"/>
                <a:gd name="connsiteY17" fmla="*/ 2600976 h 3124559"/>
                <a:gd name="connsiteX18" fmla="*/ 2105575 w 3111415"/>
                <a:gd name="connsiteY18" fmla="*/ 2621296 h 3124559"/>
                <a:gd name="connsiteX19" fmla="*/ 2146215 w 3111415"/>
                <a:gd name="connsiteY19" fmla="*/ 2702576 h 3124559"/>
                <a:gd name="connsiteX20" fmla="*/ 2166535 w 3111415"/>
                <a:gd name="connsiteY20" fmla="*/ 2763536 h 3124559"/>
                <a:gd name="connsiteX21" fmla="*/ 2186855 w 3111415"/>
                <a:gd name="connsiteY21" fmla="*/ 2804176 h 3124559"/>
                <a:gd name="connsiteX22" fmla="*/ 2227495 w 3111415"/>
                <a:gd name="connsiteY22" fmla="*/ 2885456 h 3124559"/>
                <a:gd name="connsiteX23" fmla="*/ 2257975 w 3111415"/>
                <a:gd name="connsiteY23" fmla="*/ 2926096 h 3124559"/>
                <a:gd name="connsiteX24" fmla="*/ 2288455 w 3111415"/>
                <a:gd name="connsiteY24" fmla="*/ 2936256 h 3124559"/>
                <a:gd name="connsiteX25" fmla="*/ 2400215 w 3111415"/>
                <a:gd name="connsiteY25" fmla="*/ 2966736 h 3124559"/>
                <a:gd name="connsiteX26" fmla="*/ 2613575 w 3111415"/>
                <a:gd name="connsiteY26" fmla="*/ 2956576 h 3124559"/>
                <a:gd name="connsiteX27" fmla="*/ 2715175 w 3111415"/>
                <a:gd name="connsiteY27" fmla="*/ 2926096 h 3124559"/>
                <a:gd name="connsiteX28" fmla="*/ 2806615 w 3111415"/>
                <a:gd name="connsiteY28" fmla="*/ 2875296 h 3124559"/>
                <a:gd name="connsiteX29" fmla="*/ 2826935 w 3111415"/>
                <a:gd name="connsiteY29" fmla="*/ 2844816 h 3124559"/>
                <a:gd name="connsiteX30" fmla="*/ 2837095 w 3111415"/>
                <a:gd name="connsiteY30" fmla="*/ 2814336 h 3124559"/>
                <a:gd name="connsiteX31" fmla="*/ 2857415 w 3111415"/>
                <a:gd name="connsiteY31" fmla="*/ 2641616 h 3124559"/>
                <a:gd name="connsiteX32" fmla="*/ 2887895 w 3111415"/>
                <a:gd name="connsiteY32" fmla="*/ 2540016 h 3124559"/>
                <a:gd name="connsiteX33" fmla="*/ 2918375 w 3111415"/>
                <a:gd name="connsiteY33" fmla="*/ 2479056 h 3124559"/>
                <a:gd name="connsiteX34" fmla="*/ 2969175 w 3111415"/>
                <a:gd name="connsiteY34" fmla="*/ 2377456 h 3124559"/>
                <a:gd name="connsiteX35" fmla="*/ 3009815 w 3111415"/>
                <a:gd name="connsiteY35" fmla="*/ 2306336 h 3124559"/>
                <a:gd name="connsiteX36" fmla="*/ 3040295 w 3111415"/>
                <a:gd name="connsiteY36" fmla="*/ 2286016 h 3124559"/>
                <a:gd name="connsiteX37" fmla="*/ 3060615 w 3111415"/>
                <a:gd name="connsiteY37" fmla="*/ 2255536 h 3124559"/>
                <a:gd name="connsiteX38" fmla="*/ 3101255 w 3111415"/>
                <a:gd name="connsiteY38" fmla="*/ 2164096 h 3124559"/>
                <a:gd name="connsiteX39" fmla="*/ 3111415 w 3111415"/>
                <a:gd name="connsiteY39" fmla="*/ 2133616 h 3124559"/>
                <a:gd name="connsiteX40" fmla="*/ 3101255 w 3111415"/>
                <a:gd name="connsiteY40" fmla="*/ 1869456 h 3124559"/>
                <a:gd name="connsiteX41" fmla="*/ 3040295 w 3111415"/>
                <a:gd name="connsiteY41" fmla="*/ 1727216 h 3124559"/>
                <a:gd name="connsiteX42" fmla="*/ 3019975 w 3111415"/>
                <a:gd name="connsiteY42" fmla="*/ 1676416 h 3124559"/>
                <a:gd name="connsiteX43" fmla="*/ 3009815 w 3111415"/>
                <a:gd name="connsiteY43" fmla="*/ 1605296 h 3124559"/>
                <a:gd name="connsiteX44" fmla="*/ 2999655 w 3111415"/>
                <a:gd name="connsiteY44" fmla="*/ 1564656 h 3124559"/>
                <a:gd name="connsiteX45" fmla="*/ 3009815 w 3111415"/>
                <a:gd name="connsiteY45" fmla="*/ 1381776 h 3124559"/>
                <a:gd name="connsiteX46" fmla="*/ 3030135 w 3111415"/>
                <a:gd name="connsiteY46" fmla="*/ 1320816 h 3124559"/>
                <a:gd name="connsiteX47" fmla="*/ 3040295 w 3111415"/>
                <a:gd name="connsiteY47" fmla="*/ 1280176 h 3124559"/>
                <a:gd name="connsiteX48" fmla="*/ 3101255 w 3111415"/>
                <a:gd name="connsiteY48" fmla="*/ 1127776 h 3124559"/>
                <a:gd name="connsiteX49" fmla="*/ 3091095 w 3111415"/>
                <a:gd name="connsiteY49" fmla="*/ 1076976 h 3124559"/>
                <a:gd name="connsiteX50" fmla="*/ 3050455 w 3111415"/>
                <a:gd name="connsiteY50" fmla="*/ 1046496 h 3124559"/>
                <a:gd name="connsiteX51" fmla="*/ 2959015 w 3111415"/>
                <a:gd name="connsiteY51" fmla="*/ 1005856 h 3124559"/>
                <a:gd name="connsiteX52" fmla="*/ 2898055 w 3111415"/>
                <a:gd name="connsiteY52" fmla="*/ 944896 h 3124559"/>
                <a:gd name="connsiteX53" fmla="*/ 2847255 w 3111415"/>
                <a:gd name="connsiteY53" fmla="*/ 883936 h 3124559"/>
                <a:gd name="connsiteX54" fmla="*/ 2837095 w 3111415"/>
                <a:gd name="connsiteY54" fmla="*/ 843296 h 3124559"/>
                <a:gd name="connsiteX55" fmla="*/ 2887895 w 3111415"/>
                <a:gd name="connsiteY55" fmla="*/ 731536 h 3124559"/>
                <a:gd name="connsiteX56" fmla="*/ 2918375 w 3111415"/>
                <a:gd name="connsiteY56" fmla="*/ 650256 h 3124559"/>
                <a:gd name="connsiteX57" fmla="*/ 2898055 w 3111415"/>
                <a:gd name="connsiteY57" fmla="*/ 518176 h 3124559"/>
                <a:gd name="connsiteX58" fmla="*/ 2867575 w 3111415"/>
                <a:gd name="connsiteY58" fmla="*/ 487696 h 3124559"/>
                <a:gd name="connsiteX59" fmla="*/ 2837095 w 3111415"/>
                <a:gd name="connsiteY59" fmla="*/ 447056 h 3124559"/>
                <a:gd name="connsiteX60" fmla="*/ 2816775 w 3111415"/>
                <a:gd name="connsiteY60" fmla="*/ 355616 h 3124559"/>
                <a:gd name="connsiteX61" fmla="*/ 2806615 w 3111415"/>
                <a:gd name="connsiteY61" fmla="*/ 304816 h 3124559"/>
                <a:gd name="connsiteX62" fmla="*/ 2765975 w 3111415"/>
                <a:gd name="connsiteY62" fmla="*/ 223536 h 3124559"/>
                <a:gd name="connsiteX63" fmla="*/ 2725335 w 3111415"/>
                <a:gd name="connsiteY63" fmla="*/ 142256 h 3124559"/>
                <a:gd name="connsiteX64" fmla="*/ 2654215 w 3111415"/>
                <a:gd name="connsiteY64" fmla="*/ 81296 h 3124559"/>
                <a:gd name="connsiteX65" fmla="*/ 2461175 w 3111415"/>
                <a:gd name="connsiteY65" fmla="*/ 60976 h 3124559"/>
                <a:gd name="connsiteX66" fmla="*/ 2278295 w 3111415"/>
                <a:gd name="connsiteY66" fmla="*/ 71136 h 3124559"/>
                <a:gd name="connsiteX67" fmla="*/ 2155812 w 3111415"/>
                <a:gd name="connsiteY67" fmla="*/ 124634 h 3124559"/>
                <a:gd name="connsiteX68" fmla="*/ 1936677 w 3111415"/>
                <a:gd name="connsiteY68" fmla="*/ 110742 h 3124559"/>
                <a:gd name="connsiteX69" fmla="*/ 1842832 w 3111415"/>
                <a:gd name="connsiteY69" fmla="*/ 148037 h 3124559"/>
                <a:gd name="connsiteX70" fmla="*/ 1774145 w 3111415"/>
                <a:gd name="connsiteY70" fmla="*/ 173243 h 3124559"/>
                <a:gd name="connsiteX71" fmla="*/ 1668695 w 3111415"/>
                <a:gd name="connsiteY71" fmla="*/ 152416 h 3124559"/>
                <a:gd name="connsiteX72" fmla="*/ 1638215 w 3111415"/>
                <a:gd name="connsiteY72" fmla="*/ 182896 h 3124559"/>
                <a:gd name="connsiteX73" fmla="*/ 1546775 w 3111415"/>
                <a:gd name="connsiteY73" fmla="*/ 172736 h 3124559"/>
                <a:gd name="connsiteX74" fmla="*/ 1516295 w 3111415"/>
                <a:gd name="connsiteY74" fmla="*/ 162576 h 3124559"/>
                <a:gd name="connsiteX75" fmla="*/ 1374055 w 3111415"/>
                <a:gd name="connsiteY75" fmla="*/ 142256 h 3124559"/>
                <a:gd name="connsiteX76" fmla="*/ 1313095 w 3111415"/>
                <a:gd name="connsiteY76" fmla="*/ 121936 h 3124559"/>
                <a:gd name="connsiteX77" fmla="*/ 1252135 w 3111415"/>
                <a:gd name="connsiteY77" fmla="*/ 91456 h 3124559"/>
                <a:gd name="connsiteX78" fmla="*/ 1201335 w 3111415"/>
                <a:gd name="connsiteY78" fmla="*/ 60976 h 3124559"/>
                <a:gd name="connsiteX79" fmla="*/ 1109895 w 3111415"/>
                <a:gd name="connsiteY79" fmla="*/ 30496 h 3124559"/>
                <a:gd name="connsiteX80" fmla="*/ 1079415 w 3111415"/>
                <a:gd name="connsiteY80" fmla="*/ 10176 h 3124559"/>
                <a:gd name="connsiteX81" fmla="*/ 855895 w 3111415"/>
                <a:gd name="connsiteY81" fmla="*/ 30496 h 3124559"/>
                <a:gd name="connsiteX82" fmla="*/ 784775 w 3111415"/>
                <a:gd name="connsiteY82" fmla="*/ 60976 h 3124559"/>
                <a:gd name="connsiteX83" fmla="*/ 754295 w 3111415"/>
                <a:gd name="connsiteY83" fmla="*/ 91456 h 3124559"/>
                <a:gd name="connsiteX84" fmla="*/ 632375 w 3111415"/>
                <a:gd name="connsiteY84" fmla="*/ 121936 h 3124559"/>
                <a:gd name="connsiteX85" fmla="*/ 500295 w 3111415"/>
                <a:gd name="connsiteY85" fmla="*/ 101616 h 3124559"/>
                <a:gd name="connsiteX86" fmla="*/ 439335 w 3111415"/>
                <a:gd name="connsiteY86" fmla="*/ 81296 h 3124559"/>
                <a:gd name="connsiteX0" fmla="*/ 439335 w 3111415"/>
                <a:gd name="connsiteY0" fmla="*/ 81296 h 3121478"/>
                <a:gd name="connsiteX1" fmla="*/ 93895 w 3111415"/>
                <a:gd name="connsiteY1" fmla="*/ 152416 h 3121478"/>
                <a:gd name="connsiteX2" fmla="*/ 53255 w 3111415"/>
                <a:gd name="connsiteY2" fmla="*/ 162576 h 3121478"/>
                <a:gd name="connsiteX3" fmla="*/ 2455 w 3111415"/>
                <a:gd name="connsiteY3" fmla="*/ 182896 h 3121478"/>
                <a:gd name="connsiteX4" fmla="*/ 272335 w 3111415"/>
                <a:gd name="connsiteY4" fmla="*/ 927011 h 3121478"/>
                <a:gd name="connsiteX5" fmla="*/ 979949 w 3111415"/>
                <a:gd name="connsiteY5" fmla="*/ 1300147 h 3121478"/>
                <a:gd name="connsiteX6" fmla="*/ 696994 w 3111415"/>
                <a:gd name="connsiteY6" fmla="*/ 1810056 h 3121478"/>
                <a:gd name="connsiteX7" fmla="*/ 1446720 w 3111415"/>
                <a:gd name="connsiteY7" fmla="*/ 1903423 h 3121478"/>
                <a:gd name="connsiteX8" fmla="*/ 347895 w 3111415"/>
                <a:gd name="connsiteY8" fmla="*/ 3027696 h 3121478"/>
                <a:gd name="connsiteX9" fmla="*/ 703495 w 3111415"/>
                <a:gd name="connsiteY9" fmla="*/ 3058176 h 3121478"/>
                <a:gd name="connsiteX10" fmla="*/ 1282615 w 3111415"/>
                <a:gd name="connsiteY10" fmla="*/ 3037856 h 3121478"/>
                <a:gd name="connsiteX11" fmla="*/ 1353735 w 3111415"/>
                <a:gd name="connsiteY11" fmla="*/ 2926096 h 3121478"/>
                <a:gd name="connsiteX12" fmla="*/ 1384215 w 3111415"/>
                <a:gd name="connsiteY12" fmla="*/ 2661936 h 3121478"/>
                <a:gd name="connsiteX13" fmla="*/ 1394375 w 3111415"/>
                <a:gd name="connsiteY13" fmla="*/ 2590816 h 3121478"/>
                <a:gd name="connsiteX14" fmla="*/ 1506135 w 3111415"/>
                <a:gd name="connsiteY14" fmla="*/ 2570496 h 3121478"/>
                <a:gd name="connsiteX15" fmla="*/ 1993815 w 3111415"/>
                <a:gd name="connsiteY15" fmla="*/ 2590816 h 3121478"/>
                <a:gd name="connsiteX16" fmla="*/ 2054775 w 3111415"/>
                <a:gd name="connsiteY16" fmla="*/ 2600976 h 3121478"/>
                <a:gd name="connsiteX17" fmla="*/ 2105575 w 3111415"/>
                <a:gd name="connsiteY17" fmla="*/ 2621296 h 3121478"/>
                <a:gd name="connsiteX18" fmla="*/ 2146215 w 3111415"/>
                <a:gd name="connsiteY18" fmla="*/ 2702576 h 3121478"/>
                <a:gd name="connsiteX19" fmla="*/ 2166535 w 3111415"/>
                <a:gd name="connsiteY19" fmla="*/ 2763536 h 3121478"/>
                <a:gd name="connsiteX20" fmla="*/ 2186855 w 3111415"/>
                <a:gd name="connsiteY20" fmla="*/ 2804176 h 3121478"/>
                <a:gd name="connsiteX21" fmla="*/ 2227495 w 3111415"/>
                <a:gd name="connsiteY21" fmla="*/ 2885456 h 3121478"/>
                <a:gd name="connsiteX22" fmla="*/ 2257975 w 3111415"/>
                <a:gd name="connsiteY22" fmla="*/ 2926096 h 3121478"/>
                <a:gd name="connsiteX23" fmla="*/ 2288455 w 3111415"/>
                <a:gd name="connsiteY23" fmla="*/ 2936256 h 3121478"/>
                <a:gd name="connsiteX24" fmla="*/ 2400215 w 3111415"/>
                <a:gd name="connsiteY24" fmla="*/ 2966736 h 3121478"/>
                <a:gd name="connsiteX25" fmla="*/ 2613575 w 3111415"/>
                <a:gd name="connsiteY25" fmla="*/ 2956576 h 3121478"/>
                <a:gd name="connsiteX26" fmla="*/ 2715175 w 3111415"/>
                <a:gd name="connsiteY26" fmla="*/ 2926096 h 3121478"/>
                <a:gd name="connsiteX27" fmla="*/ 2806615 w 3111415"/>
                <a:gd name="connsiteY27" fmla="*/ 2875296 h 3121478"/>
                <a:gd name="connsiteX28" fmla="*/ 2826935 w 3111415"/>
                <a:gd name="connsiteY28" fmla="*/ 2844816 h 3121478"/>
                <a:gd name="connsiteX29" fmla="*/ 2837095 w 3111415"/>
                <a:gd name="connsiteY29" fmla="*/ 2814336 h 3121478"/>
                <a:gd name="connsiteX30" fmla="*/ 2857415 w 3111415"/>
                <a:gd name="connsiteY30" fmla="*/ 2641616 h 3121478"/>
                <a:gd name="connsiteX31" fmla="*/ 2887895 w 3111415"/>
                <a:gd name="connsiteY31" fmla="*/ 2540016 h 3121478"/>
                <a:gd name="connsiteX32" fmla="*/ 2918375 w 3111415"/>
                <a:gd name="connsiteY32" fmla="*/ 2479056 h 3121478"/>
                <a:gd name="connsiteX33" fmla="*/ 2969175 w 3111415"/>
                <a:gd name="connsiteY33" fmla="*/ 2377456 h 3121478"/>
                <a:gd name="connsiteX34" fmla="*/ 3009815 w 3111415"/>
                <a:gd name="connsiteY34" fmla="*/ 2306336 h 3121478"/>
                <a:gd name="connsiteX35" fmla="*/ 3040295 w 3111415"/>
                <a:gd name="connsiteY35" fmla="*/ 2286016 h 3121478"/>
                <a:gd name="connsiteX36" fmla="*/ 3060615 w 3111415"/>
                <a:gd name="connsiteY36" fmla="*/ 2255536 h 3121478"/>
                <a:gd name="connsiteX37" fmla="*/ 3101255 w 3111415"/>
                <a:gd name="connsiteY37" fmla="*/ 2164096 h 3121478"/>
                <a:gd name="connsiteX38" fmla="*/ 3111415 w 3111415"/>
                <a:gd name="connsiteY38" fmla="*/ 2133616 h 3121478"/>
                <a:gd name="connsiteX39" fmla="*/ 3101255 w 3111415"/>
                <a:gd name="connsiteY39" fmla="*/ 1869456 h 3121478"/>
                <a:gd name="connsiteX40" fmla="*/ 3040295 w 3111415"/>
                <a:gd name="connsiteY40" fmla="*/ 1727216 h 3121478"/>
                <a:gd name="connsiteX41" fmla="*/ 3019975 w 3111415"/>
                <a:gd name="connsiteY41" fmla="*/ 1676416 h 3121478"/>
                <a:gd name="connsiteX42" fmla="*/ 3009815 w 3111415"/>
                <a:gd name="connsiteY42" fmla="*/ 1605296 h 3121478"/>
                <a:gd name="connsiteX43" fmla="*/ 2999655 w 3111415"/>
                <a:gd name="connsiteY43" fmla="*/ 1564656 h 3121478"/>
                <a:gd name="connsiteX44" fmla="*/ 3009815 w 3111415"/>
                <a:gd name="connsiteY44" fmla="*/ 1381776 h 3121478"/>
                <a:gd name="connsiteX45" fmla="*/ 3030135 w 3111415"/>
                <a:gd name="connsiteY45" fmla="*/ 1320816 h 3121478"/>
                <a:gd name="connsiteX46" fmla="*/ 3040295 w 3111415"/>
                <a:gd name="connsiteY46" fmla="*/ 1280176 h 3121478"/>
                <a:gd name="connsiteX47" fmla="*/ 3101255 w 3111415"/>
                <a:gd name="connsiteY47" fmla="*/ 1127776 h 3121478"/>
                <a:gd name="connsiteX48" fmla="*/ 3091095 w 3111415"/>
                <a:gd name="connsiteY48" fmla="*/ 1076976 h 3121478"/>
                <a:gd name="connsiteX49" fmla="*/ 3050455 w 3111415"/>
                <a:gd name="connsiteY49" fmla="*/ 1046496 h 3121478"/>
                <a:gd name="connsiteX50" fmla="*/ 2959015 w 3111415"/>
                <a:gd name="connsiteY50" fmla="*/ 1005856 h 3121478"/>
                <a:gd name="connsiteX51" fmla="*/ 2898055 w 3111415"/>
                <a:gd name="connsiteY51" fmla="*/ 944896 h 3121478"/>
                <a:gd name="connsiteX52" fmla="*/ 2847255 w 3111415"/>
                <a:gd name="connsiteY52" fmla="*/ 883936 h 3121478"/>
                <a:gd name="connsiteX53" fmla="*/ 2837095 w 3111415"/>
                <a:gd name="connsiteY53" fmla="*/ 843296 h 3121478"/>
                <a:gd name="connsiteX54" fmla="*/ 2887895 w 3111415"/>
                <a:gd name="connsiteY54" fmla="*/ 731536 h 3121478"/>
                <a:gd name="connsiteX55" fmla="*/ 2918375 w 3111415"/>
                <a:gd name="connsiteY55" fmla="*/ 650256 h 3121478"/>
                <a:gd name="connsiteX56" fmla="*/ 2898055 w 3111415"/>
                <a:gd name="connsiteY56" fmla="*/ 518176 h 3121478"/>
                <a:gd name="connsiteX57" fmla="*/ 2867575 w 3111415"/>
                <a:gd name="connsiteY57" fmla="*/ 487696 h 3121478"/>
                <a:gd name="connsiteX58" fmla="*/ 2837095 w 3111415"/>
                <a:gd name="connsiteY58" fmla="*/ 447056 h 3121478"/>
                <a:gd name="connsiteX59" fmla="*/ 2816775 w 3111415"/>
                <a:gd name="connsiteY59" fmla="*/ 355616 h 3121478"/>
                <a:gd name="connsiteX60" fmla="*/ 2806615 w 3111415"/>
                <a:gd name="connsiteY60" fmla="*/ 304816 h 3121478"/>
                <a:gd name="connsiteX61" fmla="*/ 2765975 w 3111415"/>
                <a:gd name="connsiteY61" fmla="*/ 223536 h 3121478"/>
                <a:gd name="connsiteX62" fmla="*/ 2725335 w 3111415"/>
                <a:gd name="connsiteY62" fmla="*/ 142256 h 3121478"/>
                <a:gd name="connsiteX63" fmla="*/ 2654215 w 3111415"/>
                <a:gd name="connsiteY63" fmla="*/ 81296 h 3121478"/>
                <a:gd name="connsiteX64" fmla="*/ 2461175 w 3111415"/>
                <a:gd name="connsiteY64" fmla="*/ 60976 h 3121478"/>
                <a:gd name="connsiteX65" fmla="*/ 2278295 w 3111415"/>
                <a:gd name="connsiteY65" fmla="*/ 71136 h 3121478"/>
                <a:gd name="connsiteX66" fmla="*/ 2155812 w 3111415"/>
                <a:gd name="connsiteY66" fmla="*/ 124634 h 3121478"/>
                <a:gd name="connsiteX67" fmla="*/ 1936677 w 3111415"/>
                <a:gd name="connsiteY67" fmla="*/ 110742 h 3121478"/>
                <a:gd name="connsiteX68" fmla="*/ 1842832 w 3111415"/>
                <a:gd name="connsiteY68" fmla="*/ 148037 h 3121478"/>
                <a:gd name="connsiteX69" fmla="*/ 1774145 w 3111415"/>
                <a:gd name="connsiteY69" fmla="*/ 173243 h 3121478"/>
                <a:gd name="connsiteX70" fmla="*/ 1668695 w 3111415"/>
                <a:gd name="connsiteY70" fmla="*/ 152416 h 3121478"/>
                <a:gd name="connsiteX71" fmla="*/ 1638215 w 3111415"/>
                <a:gd name="connsiteY71" fmla="*/ 182896 h 3121478"/>
                <a:gd name="connsiteX72" fmla="*/ 1546775 w 3111415"/>
                <a:gd name="connsiteY72" fmla="*/ 172736 h 3121478"/>
                <a:gd name="connsiteX73" fmla="*/ 1516295 w 3111415"/>
                <a:gd name="connsiteY73" fmla="*/ 162576 h 3121478"/>
                <a:gd name="connsiteX74" fmla="*/ 1374055 w 3111415"/>
                <a:gd name="connsiteY74" fmla="*/ 142256 h 3121478"/>
                <a:gd name="connsiteX75" fmla="*/ 1313095 w 3111415"/>
                <a:gd name="connsiteY75" fmla="*/ 121936 h 3121478"/>
                <a:gd name="connsiteX76" fmla="*/ 1252135 w 3111415"/>
                <a:gd name="connsiteY76" fmla="*/ 91456 h 3121478"/>
                <a:gd name="connsiteX77" fmla="*/ 1201335 w 3111415"/>
                <a:gd name="connsiteY77" fmla="*/ 60976 h 3121478"/>
                <a:gd name="connsiteX78" fmla="*/ 1109895 w 3111415"/>
                <a:gd name="connsiteY78" fmla="*/ 30496 h 3121478"/>
                <a:gd name="connsiteX79" fmla="*/ 1079415 w 3111415"/>
                <a:gd name="connsiteY79" fmla="*/ 10176 h 3121478"/>
                <a:gd name="connsiteX80" fmla="*/ 855895 w 3111415"/>
                <a:gd name="connsiteY80" fmla="*/ 30496 h 3121478"/>
                <a:gd name="connsiteX81" fmla="*/ 784775 w 3111415"/>
                <a:gd name="connsiteY81" fmla="*/ 60976 h 3121478"/>
                <a:gd name="connsiteX82" fmla="*/ 754295 w 3111415"/>
                <a:gd name="connsiteY82" fmla="*/ 91456 h 3121478"/>
                <a:gd name="connsiteX83" fmla="*/ 632375 w 3111415"/>
                <a:gd name="connsiteY83" fmla="*/ 121936 h 3121478"/>
                <a:gd name="connsiteX84" fmla="*/ 500295 w 3111415"/>
                <a:gd name="connsiteY84" fmla="*/ 101616 h 3121478"/>
                <a:gd name="connsiteX85" fmla="*/ 439335 w 3111415"/>
                <a:gd name="connsiteY85" fmla="*/ 81296 h 3121478"/>
                <a:gd name="connsiteX0" fmla="*/ 439335 w 3111415"/>
                <a:gd name="connsiteY0" fmla="*/ 81296 h 3118552"/>
                <a:gd name="connsiteX1" fmla="*/ 93895 w 3111415"/>
                <a:gd name="connsiteY1" fmla="*/ 152416 h 3118552"/>
                <a:gd name="connsiteX2" fmla="*/ 53255 w 3111415"/>
                <a:gd name="connsiteY2" fmla="*/ 162576 h 3118552"/>
                <a:gd name="connsiteX3" fmla="*/ 2455 w 3111415"/>
                <a:gd name="connsiteY3" fmla="*/ 182896 h 3118552"/>
                <a:gd name="connsiteX4" fmla="*/ 272335 w 3111415"/>
                <a:gd name="connsiteY4" fmla="*/ 927011 h 3118552"/>
                <a:gd name="connsiteX5" fmla="*/ 979949 w 3111415"/>
                <a:gd name="connsiteY5" fmla="*/ 1300147 h 3118552"/>
                <a:gd name="connsiteX6" fmla="*/ 696994 w 3111415"/>
                <a:gd name="connsiteY6" fmla="*/ 1810056 h 3118552"/>
                <a:gd name="connsiteX7" fmla="*/ 1446720 w 3111415"/>
                <a:gd name="connsiteY7" fmla="*/ 1903423 h 3118552"/>
                <a:gd name="connsiteX8" fmla="*/ 347895 w 3111415"/>
                <a:gd name="connsiteY8" fmla="*/ 3027696 h 3118552"/>
                <a:gd name="connsiteX9" fmla="*/ 1282615 w 3111415"/>
                <a:gd name="connsiteY9" fmla="*/ 3037856 h 3118552"/>
                <a:gd name="connsiteX10" fmla="*/ 1353735 w 3111415"/>
                <a:gd name="connsiteY10" fmla="*/ 2926096 h 3118552"/>
                <a:gd name="connsiteX11" fmla="*/ 1384215 w 3111415"/>
                <a:gd name="connsiteY11" fmla="*/ 2661936 h 3118552"/>
                <a:gd name="connsiteX12" fmla="*/ 1394375 w 3111415"/>
                <a:gd name="connsiteY12" fmla="*/ 2590816 h 3118552"/>
                <a:gd name="connsiteX13" fmla="*/ 1506135 w 3111415"/>
                <a:gd name="connsiteY13" fmla="*/ 2570496 h 3118552"/>
                <a:gd name="connsiteX14" fmla="*/ 1993815 w 3111415"/>
                <a:gd name="connsiteY14" fmla="*/ 2590816 h 3118552"/>
                <a:gd name="connsiteX15" fmla="*/ 2054775 w 3111415"/>
                <a:gd name="connsiteY15" fmla="*/ 2600976 h 3118552"/>
                <a:gd name="connsiteX16" fmla="*/ 2105575 w 3111415"/>
                <a:gd name="connsiteY16" fmla="*/ 2621296 h 3118552"/>
                <a:gd name="connsiteX17" fmla="*/ 2146215 w 3111415"/>
                <a:gd name="connsiteY17" fmla="*/ 2702576 h 3118552"/>
                <a:gd name="connsiteX18" fmla="*/ 2166535 w 3111415"/>
                <a:gd name="connsiteY18" fmla="*/ 2763536 h 3118552"/>
                <a:gd name="connsiteX19" fmla="*/ 2186855 w 3111415"/>
                <a:gd name="connsiteY19" fmla="*/ 2804176 h 3118552"/>
                <a:gd name="connsiteX20" fmla="*/ 2227495 w 3111415"/>
                <a:gd name="connsiteY20" fmla="*/ 2885456 h 3118552"/>
                <a:gd name="connsiteX21" fmla="*/ 2257975 w 3111415"/>
                <a:gd name="connsiteY21" fmla="*/ 2926096 h 3118552"/>
                <a:gd name="connsiteX22" fmla="*/ 2288455 w 3111415"/>
                <a:gd name="connsiteY22" fmla="*/ 2936256 h 3118552"/>
                <a:gd name="connsiteX23" fmla="*/ 2400215 w 3111415"/>
                <a:gd name="connsiteY23" fmla="*/ 2966736 h 3118552"/>
                <a:gd name="connsiteX24" fmla="*/ 2613575 w 3111415"/>
                <a:gd name="connsiteY24" fmla="*/ 2956576 h 3118552"/>
                <a:gd name="connsiteX25" fmla="*/ 2715175 w 3111415"/>
                <a:gd name="connsiteY25" fmla="*/ 2926096 h 3118552"/>
                <a:gd name="connsiteX26" fmla="*/ 2806615 w 3111415"/>
                <a:gd name="connsiteY26" fmla="*/ 2875296 h 3118552"/>
                <a:gd name="connsiteX27" fmla="*/ 2826935 w 3111415"/>
                <a:gd name="connsiteY27" fmla="*/ 2844816 h 3118552"/>
                <a:gd name="connsiteX28" fmla="*/ 2837095 w 3111415"/>
                <a:gd name="connsiteY28" fmla="*/ 2814336 h 3118552"/>
                <a:gd name="connsiteX29" fmla="*/ 2857415 w 3111415"/>
                <a:gd name="connsiteY29" fmla="*/ 2641616 h 3118552"/>
                <a:gd name="connsiteX30" fmla="*/ 2887895 w 3111415"/>
                <a:gd name="connsiteY30" fmla="*/ 2540016 h 3118552"/>
                <a:gd name="connsiteX31" fmla="*/ 2918375 w 3111415"/>
                <a:gd name="connsiteY31" fmla="*/ 2479056 h 3118552"/>
                <a:gd name="connsiteX32" fmla="*/ 2969175 w 3111415"/>
                <a:gd name="connsiteY32" fmla="*/ 2377456 h 3118552"/>
                <a:gd name="connsiteX33" fmla="*/ 3009815 w 3111415"/>
                <a:gd name="connsiteY33" fmla="*/ 2306336 h 3118552"/>
                <a:gd name="connsiteX34" fmla="*/ 3040295 w 3111415"/>
                <a:gd name="connsiteY34" fmla="*/ 2286016 h 3118552"/>
                <a:gd name="connsiteX35" fmla="*/ 3060615 w 3111415"/>
                <a:gd name="connsiteY35" fmla="*/ 2255536 h 3118552"/>
                <a:gd name="connsiteX36" fmla="*/ 3101255 w 3111415"/>
                <a:gd name="connsiteY36" fmla="*/ 2164096 h 3118552"/>
                <a:gd name="connsiteX37" fmla="*/ 3111415 w 3111415"/>
                <a:gd name="connsiteY37" fmla="*/ 2133616 h 3118552"/>
                <a:gd name="connsiteX38" fmla="*/ 3101255 w 3111415"/>
                <a:gd name="connsiteY38" fmla="*/ 1869456 h 3118552"/>
                <a:gd name="connsiteX39" fmla="*/ 3040295 w 3111415"/>
                <a:gd name="connsiteY39" fmla="*/ 1727216 h 3118552"/>
                <a:gd name="connsiteX40" fmla="*/ 3019975 w 3111415"/>
                <a:gd name="connsiteY40" fmla="*/ 1676416 h 3118552"/>
                <a:gd name="connsiteX41" fmla="*/ 3009815 w 3111415"/>
                <a:gd name="connsiteY41" fmla="*/ 1605296 h 3118552"/>
                <a:gd name="connsiteX42" fmla="*/ 2999655 w 3111415"/>
                <a:gd name="connsiteY42" fmla="*/ 1564656 h 3118552"/>
                <a:gd name="connsiteX43" fmla="*/ 3009815 w 3111415"/>
                <a:gd name="connsiteY43" fmla="*/ 1381776 h 3118552"/>
                <a:gd name="connsiteX44" fmla="*/ 3030135 w 3111415"/>
                <a:gd name="connsiteY44" fmla="*/ 1320816 h 3118552"/>
                <a:gd name="connsiteX45" fmla="*/ 3040295 w 3111415"/>
                <a:gd name="connsiteY45" fmla="*/ 1280176 h 3118552"/>
                <a:gd name="connsiteX46" fmla="*/ 3101255 w 3111415"/>
                <a:gd name="connsiteY46" fmla="*/ 1127776 h 3118552"/>
                <a:gd name="connsiteX47" fmla="*/ 3091095 w 3111415"/>
                <a:gd name="connsiteY47" fmla="*/ 1076976 h 3118552"/>
                <a:gd name="connsiteX48" fmla="*/ 3050455 w 3111415"/>
                <a:gd name="connsiteY48" fmla="*/ 1046496 h 3118552"/>
                <a:gd name="connsiteX49" fmla="*/ 2959015 w 3111415"/>
                <a:gd name="connsiteY49" fmla="*/ 1005856 h 3118552"/>
                <a:gd name="connsiteX50" fmla="*/ 2898055 w 3111415"/>
                <a:gd name="connsiteY50" fmla="*/ 944896 h 3118552"/>
                <a:gd name="connsiteX51" fmla="*/ 2847255 w 3111415"/>
                <a:gd name="connsiteY51" fmla="*/ 883936 h 3118552"/>
                <a:gd name="connsiteX52" fmla="*/ 2837095 w 3111415"/>
                <a:gd name="connsiteY52" fmla="*/ 843296 h 3118552"/>
                <a:gd name="connsiteX53" fmla="*/ 2887895 w 3111415"/>
                <a:gd name="connsiteY53" fmla="*/ 731536 h 3118552"/>
                <a:gd name="connsiteX54" fmla="*/ 2918375 w 3111415"/>
                <a:gd name="connsiteY54" fmla="*/ 650256 h 3118552"/>
                <a:gd name="connsiteX55" fmla="*/ 2898055 w 3111415"/>
                <a:gd name="connsiteY55" fmla="*/ 518176 h 3118552"/>
                <a:gd name="connsiteX56" fmla="*/ 2867575 w 3111415"/>
                <a:gd name="connsiteY56" fmla="*/ 487696 h 3118552"/>
                <a:gd name="connsiteX57" fmla="*/ 2837095 w 3111415"/>
                <a:gd name="connsiteY57" fmla="*/ 447056 h 3118552"/>
                <a:gd name="connsiteX58" fmla="*/ 2816775 w 3111415"/>
                <a:gd name="connsiteY58" fmla="*/ 355616 h 3118552"/>
                <a:gd name="connsiteX59" fmla="*/ 2806615 w 3111415"/>
                <a:gd name="connsiteY59" fmla="*/ 304816 h 3118552"/>
                <a:gd name="connsiteX60" fmla="*/ 2765975 w 3111415"/>
                <a:gd name="connsiteY60" fmla="*/ 223536 h 3118552"/>
                <a:gd name="connsiteX61" fmla="*/ 2725335 w 3111415"/>
                <a:gd name="connsiteY61" fmla="*/ 142256 h 3118552"/>
                <a:gd name="connsiteX62" fmla="*/ 2654215 w 3111415"/>
                <a:gd name="connsiteY62" fmla="*/ 81296 h 3118552"/>
                <a:gd name="connsiteX63" fmla="*/ 2461175 w 3111415"/>
                <a:gd name="connsiteY63" fmla="*/ 60976 h 3118552"/>
                <a:gd name="connsiteX64" fmla="*/ 2278295 w 3111415"/>
                <a:gd name="connsiteY64" fmla="*/ 71136 h 3118552"/>
                <a:gd name="connsiteX65" fmla="*/ 2155812 w 3111415"/>
                <a:gd name="connsiteY65" fmla="*/ 124634 h 3118552"/>
                <a:gd name="connsiteX66" fmla="*/ 1936677 w 3111415"/>
                <a:gd name="connsiteY66" fmla="*/ 110742 h 3118552"/>
                <a:gd name="connsiteX67" fmla="*/ 1842832 w 3111415"/>
                <a:gd name="connsiteY67" fmla="*/ 148037 h 3118552"/>
                <a:gd name="connsiteX68" fmla="*/ 1774145 w 3111415"/>
                <a:gd name="connsiteY68" fmla="*/ 173243 h 3118552"/>
                <a:gd name="connsiteX69" fmla="*/ 1668695 w 3111415"/>
                <a:gd name="connsiteY69" fmla="*/ 152416 h 3118552"/>
                <a:gd name="connsiteX70" fmla="*/ 1638215 w 3111415"/>
                <a:gd name="connsiteY70" fmla="*/ 182896 h 3118552"/>
                <a:gd name="connsiteX71" fmla="*/ 1546775 w 3111415"/>
                <a:gd name="connsiteY71" fmla="*/ 172736 h 3118552"/>
                <a:gd name="connsiteX72" fmla="*/ 1516295 w 3111415"/>
                <a:gd name="connsiteY72" fmla="*/ 162576 h 3118552"/>
                <a:gd name="connsiteX73" fmla="*/ 1374055 w 3111415"/>
                <a:gd name="connsiteY73" fmla="*/ 142256 h 3118552"/>
                <a:gd name="connsiteX74" fmla="*/ 1313095 w 3111415"/>
                <a:gd name="connsiteY74" fmla="*/ 121936 h 3118552"/>
                <a:gd name="connsiteX75" fmla="*/ 1252135 w 3111415"/>
                <a:gd name="connsiteY75" fmla="*/ 91456 h 3118552"/>
                <a:gd name="connsiteX76" fmla="*/ 1201335 w 3111415"/>
                <a:gd name="connsiteY76" fmla="*/ 60976 h 3118552"/>
                <a:gd name="connsiteX77" fmla="*/ 1109895 w 3111415"/>
                <a:gd name="connsiteY77" fmla="*/ 30496 h 3118552"/>
                <a:gd name="connsiteX78" fmla="*/ 1079415 w 3111415"/>
                <a:gd name="connsiteY78" fmla="*/ 10176 h 3118552"/>
                <a:gd name="connsiteX79" fmla="*/ 855895 w 3111415"/>
                <a:gd name="connsiteY79" fmla="*/ 30496 h 3118552"/>
                <a:gd name="connsiteX80" fmla="*/ 784775 w 3111415"/>
                <a:gd name="connsiteY80" fmla="*/ 60976 h 3118552"/>
                <a:gd name="connsiteX81" fmla="*/ 754295 w 3111415"/>
                <a:gd name="connsiteY81" fmla="*/ 91456 h 3118552"/>
                <a:gd name="connsiteX82" fmla="*/ 632375 w 3111415"/>
                <a:gd name="connsiteY82" fmla="*/ 121936 h 3118552"/>
                <a:gd name="connsiteX83" fmla="*/ 500295 w 3111415"/>
                <a:gd name="connsiteY83" fmla="*/ 101616 h 3118552"/>
                <a:gd name="connsiteX84" fmla="*/ 439335 w 3111415"/>
                <a:gd name="connsiteY84" fmla="*/ 81296 h 3118552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96994 w 3111415"/>
                <a:gd name="connsiteY6" fmla="*/ 1810056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81032 w 3111415"/>
                <a:gd name="connsiteY6" fmla="*/ 2047327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04893 w 3110733"/>
                <a:gd name="connsiteY16" fmla="*/ 2621296 h 3038291"/>
                <a:gd name="connsiteX17" fmla="*/ 2145533 w 3110733"/>
                <a:gd name="connsiteY17" fmla="*/ 2702576 h 3038291"/>
                <a:gd name="connsiteX18" fmla="*/ 2165853 w 3110733"/>
                <a:gd name="connsiteY18" fmla="*/ 2763536 h 3038291"/>
                <a:gd name="connsiteX19" fmla="*/ 2186173 w 3110733"/>
                <a:gd name="connsiteY19" fmla="*/ 2804176 h 3038291"/>
                <a:gd name="connsiteX20" fmla="*/ 2226813 w 3110733"/>
                <a:gd name="connsiteY20" fmla="*/ 2885456 h 3038291"/>
                <a:gd name="connsiteX21" fmla="*/ 2257293 w 3110733"/>
                <a:gd name="connsiteY21" fmla="*/ 2926096 h 3038291"/>
                <a:gd name="connsiteX22" fmla="*/ 2287773 w 3110733"/>
                <a:gd name="connsiteY22" fmla="*/ 2936256 h 3038291"/>
                <a:gd name="connsiteX23" fmla="*/ 2399533 w 3110733"/>
                <a:gd name="connsiteY23" fmla="*/ 2966736 h 3038291"/>
                <a:gd name="connsiteX24" fmla="*/ 2612893 w 3110733"/>
                <a:gd name="connsiteY24" fmla="*/ 2956576 h 3038291"/>
                <a:gd name="connsiteX25" fmla="*/ 2714493 w 3110733"/>
                <a:gd name="connsiteY25" fmla="*/ 2926096 h 3038291"/>
                <a:gd name="connsiteX26" fmla="*/ 2805933 w 3110733"/>
                <a:gd name="connsiteY26" fmla="*/ 2875296 h 3038291"/>
                <a:gd name="connsiteX27" fmla="*/ 2826253 w 3110733"/>
                <a:gd name="connsiteY27" fmla="*/ 2844816 h 3038291"/>
                <a:gd name="connsiteX28" fmla="*/ 2836413 w 3110733"/>
                <a:gd name="connsiteY28" fmla="*/ 2814336 h 3038291"/>
                <a:gd name="connsiteX29" fmla="*/ 2856733 w 3110733"/>
                <a:gd name="connsiteY29" fmla="*/ 2641616 h 3038291"/>
                <a:gd name="connsiteX30" fmla="*/ 2887213 w 3110733"/>
                <a:gd name="connsiteY30" fmla="*/ 2540016 h 3038291"/>
                <a:gd name="connsiteX31" fmla="*/ 2917693 w 3110733"/>
                <a:gd name="connsiteY31" fmla="*/ 2479056 h 3038291"/>
                <a:gd name="connsiteX32" fmla="*/ 2968493 w 3110733"/>
                <a:gd name="connsiteY32" fmla="*/ 2377456 h 3038291"/>
                <a:gd name="connsiteX33" fmla="*/ 3009133 w 3110733"/>
                <a:gd name="connsiteY33" fmla="*/ 2306336 h 3038291"/>
                <a:gd name="connsiteX34" fmla="*/ 3039613 w 3110733"/>
                <a:gd name="connsiteY34" fmla="*/ 2286016 h 3038291"/>
                <a:gd name="connsiteX35" fmla="*/ 3059933 w 3110733"/>
                <a:gd name="connsiteY35" fmla="*/ 2255536 h 3038291"/>
                <a:gd name="connsiteX36" fmla="*/ 3100573 w 3110733"/>
                <a:gd name="connsiteY36" fmla="*/ 2164096 h 3038291"/>
                <a:gd name="connsiteX37" fmla="*/ 3110733 w 3110733"/>
                <a:gd name="connsiteY37" fmla="*/ 2133616 h 3038291"/>
                <a:gd name="connsiteX38" fmla="*/ 3100573 w 3110733"/>
                <a:gd name="connsiteY38" fmla="*/ 1869456 h 3038291"/>
                <a:gd name="connsiteX39" fmla="*/ 3039613 w 3110733"/>
                <a:gd name="connsiteY39" fmla="*/ 1727216 h 3038291"/>
                <a:gd name="connsiteX40" fmla="*/ 3019293 w 3110733"/>
                <a:gd name="connsiteY40" fmla="*/ 1676416 h 3038291"/>
                <a:gd name="connsiteX41" fmla="*/ 3009133 w 3110733"/>
                <a:gd name="connsiteY41" fmla="*/ 1605296 h 3038291"/>
                <a:gd name="connsiteX42" fmla="*/ 2998973 w 3110733"/>
                <a:gd name="connsiteY42" fmla="*/ 1564656 h 3038291"/>
                <a:gd name="connsiteX43" fmla="*/ 3009133 w 3110733"/>
                <a:gd name="connsiteY43" fmla="*/ 1381776 h 3038291"/>
                <a:gd name="connsiteX44" fmla="*/ 3029453 w 3110733"/>
                <a:gd name="connsiteY44" fmla="*/ 1320816 h 3038291"/>
                <a:gd name="connsiteX45" fmla="*/ 3039613 w 3110733"/>
                <a:gd name="connsiteY45" fmla="*/ 1280176 h 3038291"/>
                <a:gd name="connsiteX46" fmla="*/ 3100573 w 3110733"/>
                <a:gd name="connsiteY46" fmla="*/ 1127776 h 3038291"/>
                <a:gd name="connsiteX47" fmla="*/ 3090413 w 3110733"/>
                <a:gd name="connsiteY47" fmla="*/ 1076976 h 3038291"/>
                <a:gd name="connsiteX48" fmla="*/ 3049773 w 3110733"/>
                <a:gd name="connsiteY48" fmla="*/ 1046496 h 3038291"/>
                <a:gd name="connsiteX49" fmla="*/ 2958333 w 3110733"/>
                <a:gd name="connsiteY49" fmla="*/ 1005856 h 3038291"/>
                <a:gd name="connsiteX50" fmla="*/ 2897373 w 3110733"/>
                <a:gd name="connsiteY50" fmla="*/ 944896 h 3038291"/>
                <a:gd name="connsiteX51" fmla="*/ 2846573 w 3110733"/>
                <a:gd name="connsiteY51" fmla="*/ 883936 h 3038291"/>
                <a:gd name="connsiteX52" fmla="*/ 2836413 w 3110733"/>
                <a:gd name="connsiteY52" fmla="*/ 843296 h 3038291"/>
                <a:gd name="connsiteX53" fmla="*/ 2887213 w 3110733"/>
                <a:gd name="connsiteY53" fmla="*/ 731536 h 3038291"/>
                <a:gd name="connsiteX54" fmla="*/ 2917693 w 3110733"/>
                <a:gd name="connsiteY54" fmla="*/ 650256 h 3038291"/>
                <a:gd name="connsiteX55" fmla="*/ 2897373 w 3110733"/>
                <a:gd name="connsiteY55" fmla="*/ 518176 h 3038291"/>
                <a:gd name="connsiteX56" fmla="*/ 2866893 w 3110733"/>
                <a:gd name="connsiteY56" fmla="*/ 487696 h 3038291"/>
                <a:gd name="connsiteX57" fmla="*/ 2836413 w 3110733"/>
                <a:gd name="connsiteY57" fmla="*/ 447056 h 3038291"/>
                <a:gd name="connsiteX58" fmla="*/ 2816093 w 3110733"/>
                <a:gd name="connsiteY58" fmla="*/ 355616 h 3038291"/>
                <a:gd name="connsiteX59" fmla="*/ 2805933 w 3110733"/>
                <a:gd name="connsiteY59" fmla="*/ 304816 h 3038291"/>
                <a:gd name="connsiteX60" fmla="*/ 2765293 w 3110733"/>
                <a:gd name="connsiteY60" fmla="*/ 223536 h 3038291"/>
                <a:gd name="connsiteX61" fmla="*/ 2724653 w 3110733"/>
                <a:gd name="connsiteY61" fmla="*/ 142256 h 3038291"/>
                <a:gd name="connsiteX62" fmla="*/ 2653533 w 3110733"/>
                <a:gd name="connsiteY62" fmla="*/ 81296 h 3038291"/>
                <a:gd name="connsiteX63" fmla="*/ 2460493 w 3110733"/>
                <a:gd name="connsiteY63" fmla="*/ 60976 h 3038291"/>
                <a:gd name="connsiteX64" fmla="*/ 2277613 w 3110733"/>
                <a:gd name="connsiteY64" fmla="*/ 71136 h 3038291"/>
                <a:gd name="connsiteX65" fmla="*/ 2155130 w 3110733"/>
                <a:gd name="connsiteY65" fmla="*/ 124634 h 3038291"/>
                <a:gd name="connsiteX66" fmla="*/ 1935995 w 3110733"/>
                <a:gd name="connsiteY66" fmla="*/ 110742 h 3038291"/>
                <a:gd name="connsiteX67" fmla="*/ 1842150 w 3110733"/>
                <a:gd name="connsiteY67" fmla="*/ 148037 h 3038291"/>
                <a:gd name="connsiteX68" fmla="*/ 1773463 w 3110733"/>
                <a:gd name="connsiteY68" fmla="*/ 173243 h 3038291"/>
                <a:gd name="connsiteX69" fmla="*/ 1668013 w 3110733"/>
                <a:gd name="connsiteY69" fmla="*/ 152416 h 3038291"/>
                <a:gd name="connsiteX70" fmla="*/ 1637533 w 3110733"/>
                <a:gd name="connsiteY70" fmla="*/ 182896 h 3038291"/>
                <a:gd name="connsiteX71" fmla="*/ 1546093 w 3110733"/>
                <a:gd name="connsiteY71" fmla="*/ 172736 h 3038291"/>
                <a:gd name="connsiteX72" fmla="*/ 1515613 w 3110733"/>
                <a:gd name="connsiteY72" fmla="*/ 162576 h 3038291"/>
                <a:gd name="connsiteX73" fmla="*/ 1373373 w 3110733"/>
                <a:gd name="connsiteY73" fmla="*/ 142256 h 3038291"/>
                <a:gd name="connsiteX74" fmla="*/ 1312413 w 3110733"/>
                <a:gd name="connsiteY74" fmla="*/ 121936 h 3038291"/>
                <a:gd name="connsiteX75" fmla="*/ 1251453 w 3110733"/>
                <a:gd name="connsiteY75" fmla="*/ 91456 h 3038291"/>
                <a:gd name="connsiteX76" fmla="*/ 1200653 w 3110733"/>
                <a:gd name="connsiteY76" fmla="*/ 60976 h 3038291"/>
                <a:gd name="connsiteX77" fmla="*/ 1109213 w 3110733"/>
                <a:gd name="connsiteY77" fmla="*/ 30496 h 3038291"/>
                <a:gd name="connsiteX78" fmla="*/ 1078733 w 3110733"/>
                <a:gd name="connsiteY78" fmla="*/ 10176 h 3038291"/>
                <a:gd name="connsiteX79" fmla="*/ 855213 w 3110733"/>
                <a:gd name="connsiteY79" fmla="*/ 30496 h 3038291"/>
                <a:gd name="connsiteX80" fmla="*/ 784093 w 3110733"/>
                <a:gd name="connsiteY80" fmla="*/ 60976 h 3038291"/>
                <a:gd name="connsiteX81" fmla="*/ 753613 w 3110733"/>
                <a:gd name="connsiteY81" fmla="*/ 91456 h 3038291"/>
                <a:gd name="connsiteX82" fmla="*/ 631693 w 3110733"/>
                <a:gd name="connsiteY82" fmla="*/ 121936 h 3038291"/>
                <a:gd name="connsiteX83" fmla="*/ 499613 w 3110733"/>
                <a:gd name="connsiteY83" fmla="*/ 101616 h 3038291"/>
                <a:gd name="connsiteX84" fmla="*/ 438653 w 3110733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45533 w 3110733"/>
                <a:gd name="connsiteY16" fmla="*/ 2702576 h 3038291"/>
                <a:gd name="connsiteX17" fmla="*/ 2165853 w 3110733"/>
                <a:gd name="connsiteY17" fmla="*/ 2763536 h 3038291"/>
                <a:gd name="connsiteX18" fmla="*/ 2186173 w 3110733"/>
                <a:gd name="connsiteY18" fmla="*/ 2804176 h 3038291"/>
                <a:gd name="connsiteX19" fmla="*/ 2226813 w 3110733"/>
                <a:gd name="connsiteY19" fmla="*/ 2885456 h 3038291"/>
                <a:gd name="connsiteX20" fmla="*/ 2257293 w 3110733"/>
                <a:gd name="connsiteY20" fmla="*/ 2926096 h 3038291"/>
                <a:gd name="connsiteX21" fmla="*/ 2287773 w 3110733"/>
                <a:gd name="connsiteY21" fmla="*/ 2936256 h 3038291"/>
                <a:gd name="connsiteX22" fmla="*/ 2399533 w 3110733"/>
                <a:gd name="connsiteY22" fmla="*/ 2966736 h 3038291"/>
                <a:gd name="connsiteX23" fmla="*/ 2612893 w 3110733"/>
                <a:gd name="connsiteY23" fmla="*/ 2956576 h 3038291"/>
                <a:gd name="connsiteX24" fmla="*/ 2714493 w 3110733"/>
                <a:gd name="connsiteY24" fmla="*/ 2926096 h 3038291"/>
                <a:gd name="connsiteX25" fmla="*/ 2805933 w 3110733"/>
                <a:gd name="connsiteY25" fmla="*/ 2875296 h 3038291"/>
                <a:gd name="connsiteX26" fmla="*/ 2826253 w 3110733"/>
                <a:gd name="connsiteY26" fmla="*/ 2844816 h 3038291"/>
                <a:gd name="connsiteX27" fmla="*/ 2836413 w 3110733"/>
                <a:gd name="connsiteY27" fmla="*/ 2814336 h 3038291"/>
                <a:gd name="connsiteX28" fmla="*/ 2856733 w 3110733"/>
                <a:gd name="connsiteY28" fmla="*/ 2641616 h 3038291"/>
                <a:gd name="connsiteX29" fmla="*/ 2887213 w 3110733"/>
                <a:gd name="connsiteY29" fmla="*/ 2540016 h 3038291"/>
                <a:gd name="connsiteX30" fmla="*/ 2917693 w 3110733"/>
                <a:gd name="connsiteY30" fmla="*/ 2479056 h 3038291"/>
                <a:gd name="connsiteX31" fmla="*/ 2968493 w 3110733"/>
                <a:gd name="connsiteY31" fmla="*/ 2377456 h 3038291"/>
                <a:gd name="connsiteX32" fmla="*/ 3009133 w 3110733"/>
                <a:gd name="connsiteY32" fmla="*/ 2306336 h 3038291"/>
                <a:gd name="connsiteX33" fmla="*/ 3039613 w 3110733"/>
                <a:gd name="connsiteY33" fmla="*/ 2286016 h 3038291"/>
                <a:gd name="connsiteX34" fmla="*/ 3059933 w 3110733"/>
                <a:gd name="connsiteY34" fmla="*/ 2255536 h 3038291"/>
                <a:gd name="connsiteX35" fmla="*/ 3100573 w 3110733"/>
                <a:gd name="connsiteY35" fmla="*/ 2164096 h 3038291"/>
                <a:gd name="connsiteX36" fmla="*/ 3110733 w 3110733"/>
                <a:gd name="connsiteY36" fmla="*/ 2133616 h 3038291"/>
                <a:gd name="connsiteX37" fmla="*/ 3100573 w 3110733"/>
                <a:gd name="connsiteY37" fmla="*/ 1869456 h 3038291"/>
                <a:gd name="connsiteX38" fmla="*/ 3039613 w 3110733"/>
                <a:gd name="connsiteY38" fmla="*/ 1727216 h 3038291"/>
                <a:gd name="connsiteX39" fmla="*/ 3019293 w 3110733"/>
                <a:gd name="connsiteY39" fmla="*/ 1676416 h 3038291"/>
                <a:gd name="connsiteX40" fmla="*/ 3009133 w 3110733"/>
                <a:gd name="connsiteY40" fmla="*/ 1605296 h 3038291"/>
                <a:gd name="connsiteX41" fmla="*/ 2998973 w 3110733"/>
                <a:gd name="connsiteY41" fmla="*/ 1564656 h 3038291"/>
                <a:gd name="connsiteX42" fmla="*/ 3009133 w 3110733"/>
                <a:gd name="connsiteY42" fmla="*/ 1381776 h 3038291"/>
                <a:gd name="connsiteX43" fmla="*/ 3029453 w 3110733"/>
                <a:gd name="connsiteY43" fmla="*/ 1320816 h 3038291"/>
                <a:gd name="connsiteX44" fmla="*/ 3039613 w 3110733"/>
                <a:gd name="connsiteY44" fmla="*/ 1280176 h 3038291"/>
                <a:gd name="connsiteX45" fmla="*/ 3100573 w 3110733"/>
                <a:gd name="connsiteY45" fmla="*/ 1127776 h 3038291"/>
                <a:gd name="connsiteX46" fmla="*/ 3090413 w 3110733"/>
                <a:gd name="connsiteY46" fmla="*/ 1076976 h 3038291"/>
                <a:gd name="connsiteX47" fmla="*/ 3049773 w 3110733"/>
                <a:gd name="connsiteY47" fmla="*/ 1046496 h 3038291"/>
                <a:gd name="connsiteX48" fmla="*/ 2958333 w 3110733"/>
                <a:gd name="connsiteY48" fmla="*/ 1005856 h 3038291"/>
                <a:gd name="connsiteX49" fmla="*/ 2897373 w 3110733"/>
                <a:gd name="connsiteY49" fmla="*/ 944896 h 3038291"/>
                <a:gd name="connsiteX50" fmla="*/ 2846573 w 3110733"/>
                <a:gd name="connsiteY50" fmla="*/ 883936 h 3038291"/>
                <a:gd name="connsiteX51" fmla="*/ 2836413 w 3110733"/>
                <a:gd name="connsiteY51" fmla="*/ 843296 h 3038291"/>
                <a:gd name="connsiteX52" fmla="*/ 2887213 w 3110733"/>
                <a:gd name="connsiteY52" fmla="*/ 731536 h 3038291"/>
                <a:gd name="connsiteX53" fmla="*/ 2917693 w 3110733"/>
                <a:gd name="connsiteY53" fmla="*/ 650256 h 3038291"/>
                <a:gd name="connsiteX54" fmla="*/ 2897373 w 3110733"/>
                <a:gd name="connsiteY54" fmla="*/ 518176 h 3038291"/>
                <a:gd name="connsiteX55" fmla="*/ 2866893 w 3110733"/>
                <a:gd name="connsiteY55" fmla="*/ 487696 h 3038291"/>
                <a:gd name="connsiteX56" fmla="*/ 2836413 w 3110733"/>
                <a:gd name="connsiteY56" fmla="*/ 447056 h 3038291"/>
                <a:gd name="connsiteX57" fmla="*/ 2816093 w 3110733"/>
                <a:gd name="connsiteY57" fmla="*/ 355616 h 3038291"/>
                <a:gd name="connsiteX58" fmla="*/ 2805933 w 3110733"/>
                <a:gd name="connsiteY58" fmla="*/ 304816 h 3038291"/>
                <a:gd name="connsiteX59" fmla="*/ 2765293 w 3110733"/>
                <a:gd name="connsiteY59" fmla="*/ 223536 h 3038291"/>
                <a:gd name="connsiteX60" fmla="*/ 2724653 w 3110733"/>
                <a:gd name="connsiteY60" fmla="*/ 142256 h 3038291"/>
                <a:gd name="connsiteX61" fmla="*/ 2653533 w 3110733"/>
                <a:gd name="connsiteY61" fmla="*/ 81296 h 3038291"/>
                <a:gd name="connsiteX62" fmla="*/ 2460493 w 3110733"/>
                <a:gd name="connsiteY62" fmla="*/ 60976 h 3038291"/>
                <a:gd name="connsiteX63" fmla="*/ 2277613 w 3110733"/>
                <a:gd name="connsiteY63" fmla="*/ 71136 h 3038291"/>
                <a:gd name="connsiteX64" fmla="*/ 2155130 w 3110733"/>
                <a:gd name="connsiteY64" fmla="*/ 124634 h 3038291"/>
                <a:gd name="connsiteX65" fmla="*/ 1935995 w 3110733"/>
                <a:gd name="connsiteY65" fmla="*/ 110742 h 3038291"/>
                <a:gd name="connsiteX66" fmla="*/ 1842150 w 3110733"/>
                <a:gd name="connsiteY66" fmla="*/ 148037 h 3038291"/>
                <a:gd name="connsiteX67" fmla="*/ 1773463 w 3110733"/>
                <a:gd name="connsiteY67" fmla="*/ 173243 h 3038291"/>
                <a:gd name="connsiteX68" fmla="*/ 1668013 w 3110733"/>
                <a:gd name="connsiteY68" fmla="*/ 152416 h 3038291"/>
                <a:gd name="connsiteX69" fmla="*/ 1637533 w 3110733"/>
                <a:gd name="connsiteY69" fmla="*/ 182896 h 3038291"/>
                <a:gd name="connsiteX70" fmla="*/ 1546093 w 3110733"/>
                <a:gd name="connsiteY70" fmla="*/ 172736 h 3038291"/>
                <a:gd name="connsiteX71" fmla="*/ 1515613 w 3110733"/>
                <a:gd name="connsiteY71" fmla="*/ 162576 h 3038291"/>
                <a:gd name="connsiteX72" fmla="*/ 1373373 w 3110733"/>
                <a:gd name="connsiteY72" fmla="*/ 142256 h 3038291"/>
                <a:gd name="connsiteX73" fmla="*/ 1312413 w 3110733"/>
                <a:gd name="connsiteY73" fmla="*/ 121936 h 3038291"/>
                <a:gd name="connsiteX74" fmla="*/ 1251453 w 3110733"/>
                <a:gd name="connsiteY74" fmla="*/ 91456 h 3038291"/>
                <a:gd name="connsiteX75" fmla="*/ 1200653 w 3110733"/>
                <a:gd name="connsiteY75" fmla="*/ 60976 h 3038291"/>
                <a:gd name="connsiteX76" fmla="*/ 1109213 w 3110733"/>
                <a:gd name="connsiteY76" fmla="*/ 30496 h 3038291"/>
                <a:gd name="connsiteX77" fmla="*/ 1078733 w 3110733"/>
                <a:gd name="connsiteY77" fmla="*/ 10176 h 3038291"/>
                <a:gd name="connsiteX78" fmla="*/ 855213 w 3110733"/>
                <a:gd name="connsiteY78" fmla="*/ 30496 h 3038291"/>
                <a:gd name="connsiteX79" fmla="*/ 784093 w 3110733"/>
                <a:gd name="connsiteY79" fmla="*/ 60976 h 3038291"/>
                <a:gd name="connsiteX80" fmla="*/ 753613 w 3110733"/>
                <a:gd name="connsiteY80" fmla="*/ 91456 h 3038291"/>
                <a:gd name="connsiteX81" fmla="*/ 631693 w 3110733"/>
                <a:gd name="connsiteY81" fmla="*/ 121936 h 3038291"/>
                <a:gd name="connsiteX82" fmla="*/ 499613 w 3110733"/>
                <a:gd name="connsiteY82" fmla="*/ 101616 h 3038291"/>
                <a:gd name="connsiteX83" fmla="*/ 438653 w 3110733"/>
                <a:gd name="connsiteY83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145533 w 3110733"/>
                <a:gd name="connsiteY15" fmla="*/ 2702576 h 3038291"/>
                <a:gd name="connsiteX16" fmla="*/ 2165853 w 3110733"/>
                <a:gd name="connsiteY16" fmla="*/ 2763536 h 3038291"/>
                <a:gd name="connsiteX17" fmla="*/ 2186173 w 3110733"/>
                <a:gd name="connsiteY17" fmla="*/ 2804176 h 3038291"/>
                <a:gd name="connsiteX18" fmla="*/ 2226813 w 3110733"/>
                <a:gd name="connsiteY18" fmla="*/ 2885456 h 3038291"/>
                <a:gd name="connsiteX19" fmla="*/ 2257293 w 3110733"/>
                <a:gd name="connsiteY19" fmla="*/ 2926096 h 3038291"/>
                <a:gd name="connsiteX20" fmla="*/ 2287773 w 3110733"/>
                <a:gd name="connsiteY20" fmla="*/ 2936256 h 3038291"/>
                <a:gd name="connsiteX21" fmla="*/ 2399533 w 3110733"/>
                <a:gd name="connsiteY21" fmla="*/ 2966736 h 3038291"/>
                <a:gd name="connsiteX22" fmla="*/ 2612893 w 3110733"/>
                <a:gd name="connsiteY22" fmla="*/ 2956576 h 3038291"/>
                <a:gd name="connsiteX23" fmla="*/ 2714493 w 3110733"/>
                <a:gd name="connsiteY23" fmla="*/ 2926096 h 3038291"/>
                <a:gd name="connsiteX24" fmla="*/ 2805933 w 3110733"/>
                <a:gd name="connsiteY24" fmla="*/ 2875296 h 3038291"/>
                <a:gd name="connsiteX25" fmla="*/ 2826253 w 3110733"/>
                <a:gd name="connsiteY25" fmla="*/ 2844816 h 3038291"/>
                <a:gd name="connsiteX26" fmla="*/ 2836413 w 3110733"/>
                <a:gd name="connsiteY26" fmla="*/ 2814336 h 3038291"/>
                <a:gd name="connsiteX27" fmla="*/ 2856733 w 3110733"/>
                <a:gd name="connsiteY27" fmla="*/ 2641616 h 3038291"/>
                <a:gd name="connsiteX28" fmla="*/ 2887213 w 3110733"/>
                <a:gd name="connsiteY28" fmla="*/ 2540016 h 3038291"/>
                <a:gd name="connsiteX29" fmla="*/ 2917693 w 3110733"/>
                <a:gd name="connsiteY29" fmla="*/ 2479056 h 3038291"/>
                <a:gd name="connsiteX30" fmla="*/ 2968493 w 3110733"/>
                <a:gd name="connsiteY30" fmla="*/ 2377456 h 3038291"/>
                <a:gd name="connsiteX31" fmla="*/ 3009133 w 3110733"/>
                <a:gd name="connsiteY31" fmla="*/ 2306336 h 3038291"/>
                <a:gd name="connsiteX32" fmla="*/ 3039613 w 3110733"/>
                <a:gd name="connsiteY32" fmla="*/ 2286016 h 3038291"/>
                <a:gd name="connsiteX33" fmla="*/ 3059933 w 3110733"/>
                <a:gd name="connsiteY33" fmla="*/ 2255536 h 3038291"/>
                <a:gd name="connsiteX34" fmla="*/ 3100573 w 3110733"/>
                <a:gd name="connsiteY34" fmla="*/ 2164096 h 3038291"/>
                <a:gd name="connsiteX35" fmla="*/ 3110733 w 3110733"/>
                <a:gd name="connsiteY35" fmla="*/ 2133616 h 3038291"/>
                <a:gd name="connsiteX36" fmla="*/ 3100573 w 3110733"/>
                <a:gd name="connsiteY36" fmla="*/ 1869456 h 3038291"/>
                <a:gd name="connsiteX37" fmla="*/ 3039613 w 3110733"/>
                <a:gd name="connsiteY37" fmla="*/ 1727216 h 3038291"/>
                <a:gd name="connsiteX38" fmla="*/ 3019293 w 3110733"/>
                <a:gd name="connsiteY38" fmla="*/ 1676416 h 3038291"/>
                <a:gd name="connsiteX39" fmla="*/ 3009133 w 3110733"/>
                <a:gd name="connsiteY39" fmla="*/ 1605296 h 3038291"/>
                <a:gd name="connsiteX40" fmla="*/ 2998973 w 3110733"/>
                <a:gd name="connsiteY40" fmla="*/ 1564656 h 3038291"/>
                <a:gd name="connsiteX41" fmla="*/ 3009133 w 3110733"/>
                <a:gd name="connsiteY41" fmla="*/ 1381776 h 3038291"/>
                <a:gd name="connsiteX42" fmla="*/ 3029453 w 3110733"/>
                <a:gd name="connsiteY42" fmla="*/ 1320816 h 3038291"/>
                <a:gd name="connsiteX43" fmla="*/ 3039613 w 3110733"/>
                <a:gd name="connsiteY43" fmla="*/ 1280176 h 3038291"/>
                <a:gd name="connsiteX44" fmla="*/ 3100573 w 3110733"/>
                <a:gd name="connsiteY44" fmla="*/ 1127776 h 3038291"/>
                <a:gd name="connsiteX45" fmla="*/ 3090413 w 3110733"/>
                <a:gd name="connsiteY45" fmla="*/ 1076976 h 3038291"/>
                <a:gd name="connsiteX46" fmla="*/ 3049773 w 3110733"/>
                <a:gd name="connsiteY46" fmla="*/ 1046496 h 3038291"/>
                <a:gd name="connsiteX47" fmla="*/ 2958333 w 3110733"/>
                <a:gd name="connsiteY47" fmla="*/ 1005856 h 3038291"/>
                <a:gd name="connsiteX48" fmla="*/ 2897373 w 3110733"/>
                <a:gd name="connsiteY48" fmla="*/ 944896 h 3038291"/>
                <a:gd name="connsiteX49" fmla="*/ 2846573 w 3110733"/>
                <a:gd name="connsiteY49" fmla="*/ 883936 h 3038291"/>
                <a:gd name="connsiteX50" fmla="*/ 2836413 w 3110733"/>
                <a:gd name="connsiteY50" fmla="*/ 843296 h 3038291"/>
                <a:gd name="connsiteX51" fmla="*/ 2887213 w 3110733"/>
                <a:gd name="connsiteY51" fmla="*/ 731536 h 3038291"/>
                <a:gd name="connsiteX52" fmla="*/ 2917693 w 3110733"/>
                <a:gd name="connsiteY52" fmla="*/ 650256 h 3038291"/>
                <a:gd name="connsiteX53" fmla="*/ 2897373 w 3110733"/>
                <a:gd name="connsiteY53" fmla="*/ 518176 h 3038291"/>
                <a:gd name="connsiteX54" fmla="*/ 2866893 w 3110733"/>
                <a:gd name="connsiteY54" fmla="*/ 487696 h 3038291"/>
                <a:gd name="connsiteX55" fmla="*/ 2836413 w 3110733"/>
                <a:gd name="connsiteY55" fmla="*/ 447056 h 3038291"/>
                <a:gd name="connsiteX56" fmla="*/ 2816093 w 3110733"/>
                <a:gd name="connsiteY56" fmla="*/ 355616 h 3038291"/>
                <a:gd name="connsiteX57" fmla="*/ 2805933 w 3110733"/>
                <a:gd name="connsiteY57" fmla="*/ 304816 h 3038291"/>
                <a:gd name="connsiteX58" fmla="*/ 2765293 w 3110733"/>
                <a:gd name="connsiteY58" fmla="*/ 223536 h 3038291"/>
                <a:gd name="connsiteX59" fmla="*/ 2724653 w 3110733"/>
                <a:gd name="connsiteY59" fmla="*/ 142256 h 3038291"/>
                <a:gd name="connsiteX60" fmla="*/ 2653533 w 3110733"/>
                <a:gd name="connsiteY60" fmla="*/ 81296 h 3038291"/>
                <a:gd name="connsiteX61" fmla="*/ 2460493 w 3110733"/>
                <a:gd name="connsiteY61" fmla="*/ 60976 h 3038291"/>
                <a:gd name="connsiteX62" fmla="*/ 2277613 w 3110733"/>
                <a:gd name="connsiteY62" fmla="*/ 71136 h 3038291"/>
                <a:gd name="connsiteX63" fmla="*/ 2155130 w 3110733"/>
                <a:gd name="connsiteY63" fmla="*/ 124634 h 3038291"/>
                <a:gd name="connsiteX64" fmla="*/ 1935995 w 3110733"/>
                <a:gd name="connsiteY64" fmla="*/ 110742 h 3038291"/>
                <a:gd name="connsiteX65" fmla="*/ 1842150 w 3110733"/>
                <a:gd name="connsiteY65" fmla="*/ 148037 h 3038291"/>
                <a:gd name="connsiteX66" fmla="*/ 1773463 w 3110733"/>
                <a:gd name="connsiteY66" fmla="*/ 173243 h 3038291"/>
                <a:gd name="connsiteX67" fmla="*/ 1668013 w 3110733"/>
                <a:gd name="connsiteY67" fmla="*/ 152416 h 3038291"/>
                <a:gd name="connsiteX68" fmla="*/ 1637533 w 3110733"/>
                <a:gd name="connsiteY68" fmla="*/ 182896 h 3038291"/>
                <a:gd name="connsiteX69" fmla="*/ 1546093 w 3110733"/>
                <a:gd name="connsiteY69" fmla="*/ 172736 h 3038291"/>
                <a:gd name="connsiteX70" fmla="*/ 1515613 w 3110733"/>
                <a:gd name="connsiteY70" fmla="*/ 162576 h 3038291"/>
                <a:gd name="connsiteX71" fmla="*/ 1373373 w 3110733"/>
                <a:gd name="connsiteY71" fmla="*/ 142256 h 3038291"/>
                <a:gd name="connsiteX72" fmla="*/ 1312413 w 3110733"/>
                <a:gd name="connsiteY72" fmla="*/ 121936 h 3038291"/>
                <a:gd name="connsiteX73" fmla="*/ 1251453 w 3110733"/>
                <a:gd name="connsiteY73" fmla="*/ 91456 h 3038291"/>
                <a:gd name="connsiteX74" fmla="*/ 1200653 w 3110733"/>
                <a:gd name="connsiteY74" fmla="*/ 60976 h 3038291"/>
                <a:gd name="connsiteX75" fmla="*/ 1109213 w 3110733"/>
                <a:gd name="connsiteY75" fmla="*/ 30496 h 3038291"/>
                <a:gd name="connsiteX76" fmla="*/ 1078733 w 3110733"/>
                <a:gd name="connsiteY76" fmla="*/ 10176 h 3038291"/>
                <a:gd name="connsiteX77" fmla="*/ 855213 w 3110733"/>
                <a:gd name="connsiteY77" fmla="*/ 30496 h 3038291"/>
                <a:gd name="connsiteX78" fmla="*/ 784093 w 3110733"/>
                <a:gd name="connsiteY78" fmla="*/ 60976 h 3038291"/>
                <a:gd name="connsiteX79" fmla="*/ 753613 w 3110733"/>
                <a:gd name="connsiteY79" fmla="*/ 91456 h 3038291"/>
                <a:gd name="connsiteX80" fmla="*/ 631693 w 3110733"/>
                <a:gd name="connsiteY80" fmla="*/ 121936 h 3038291"/>
                <a:gd name="connsiteX81" fmla="*/ 499613 w 3110733"/>
                <a:gd name="connsiteY81" fmla="*/ 101616 h 3038291"/>
                <a:gd name="connsiteX82" fmla="*/ 438653 w 3110733"/>
                <a:gd name="connsiteY82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2145533 w 3110733"/>
                <a:gd name="connsiteY14" fmla="*/ 2702576 h 3038291"/>
                <a:gd name="connsiteX15" fmla="*/ 2165853 w 3110733"/>
                <a:gd name="connsiteY15" fmla="*/ 2763536 h 3038291"/>
                <a:gd name="connsiteX16" fmla="*/ 2186173 w 3110733"/>
                <a:gd name="connsiteY16" fmla="*/ 2804176 h 3038291"/>
                <a:gd name="connsiteX17" fmla="*/ 2226813 w 3110733"/>
                <a:gd name="connsiteY17" fmla="*/ 2885456 h 3038291"/>
                <a:gd name="connsiteX18" fmla="*/ 2257293 w 3110733"/>
                <a:gd name="connsiteY18" fmla="*/ 2926096 h 3038291"/>
                <a:gd name="connsiteX19" fmla="*/ 2287773 w 3110733"/>
                <a:gd name="connsiteY19" fmla="*/ 2936256 h 3038291"/>
                <a:gd name="connsiteX20" fmla="*/ 2399533 w 3110733"/>
                <a:gd name="connsiteY20" fmla="*/ 2966736 h 3038291"/>
                <a:gd name="connsiteX21" fmla="*/ 2612893 w 3110733"/>
                <a:gd name="connsiteY21" fmla="*/ 2956576 h 3038291"/>
                <a:gd name="connsiteX22" fmla="*/ 2714493 w 3110733"/>
                <a:gd name="connsiteY22" fmla="*/ 2926096 h 3038291"/>
                <a:gd name="connsiteX23" fmla="*/ 2805933 w 3110733"/>
                <a:gd name="connsiteY23" fmla="*/ 2875296 h 3038291"/>
                <a:gd name="connsiteX24" fmla="*/ 2826253 w 3110733"/>
                <a:gd name="connsiteY24" fmla="*/ 2844816 h 3038291"/>
                <a:gd name="connsiteX25" fmla="*/ 2836413 w 3110733"/>
                <a:gd name="connsiteY25" fmla="*/ 2814336 h 3038291"/>
                <a:gd name="connsiteX26" fmla="*/ 2856733 w 3110733"/>
                <a:gd name="connsiteY26" fmla="*/ 2641616 h 3038291"/>
                <a:gd name="connsiteX27" fmla="*/ 2887213 w 3110733"/>
                <a:gd name="connsiteY27" fmla="*/ 2540016 h 3038291"/>
                <a:gd name="connsiteX28" fmla="*/ 2917693 w 3110733"/>
                <a:gd name="connsiteY28" fmla="*/ 2479056 h 3038291"/>
                <a:gd name="connsiteX29" fmla="*/ 2968493 w 3110733"/>
                <a:gd name="connsiteY29" fmla="*/ 2377456 h 3038291"/>
                <a:gd name="connsiteX30" fmla="*/ 3009133 w 3110733"/>
                <a:gd name="connsiteY30" fmla="*/ 2306336 h 3038291"/>
                <a:gd name="connsiteX31" fmla="*/ 3039613 w 3110733"/>
                <a:gd name="connsiteY31" fmla="*/ 2286016 h 3038291"/>
                <a:gd name="connsiteX32" fmla="*/ 3059933 w 3110733"/>
                <a:gd name="connsiteY32" fmla="*/ 2255536 h 3038291"/>
                <a:gd name="connsiteX33" fmla="*/ 3100573 w 3110733"/>
                <a:gd name="connsiteY33" fmla="*/ 2164096 h 3038291"/>
                <a:gd name="connsiteX34" fmla="*/ 3110733 w 3110733"/>
                <a:gd name="connsiteY34" fmla="*/ 2133616 h 3038291"/>
                <a:gd name="connsiteX35" fmla="*/ 3100573 w 3110733"/>
                <a:gd name="connsiteY35" fmla="*/ 1869456 h 3038291"/>
                <a:gd name="connsiteX36" fmla="*/ 3039613 w 3110733"/>
                <a:gd name="connsiteY36" fmla="*/ 1727216 h 3038291"/>
                <a:gd name="connsiteX37" fmla="*/ 3019293 w 3110733"/>
                <a:gd name="connsiteY37" fmla="*/ 1676416 h 3038291"/>
                <a:gd name="connsiteX38" fmla="*/ 3009133 w 3110733"/>
                <a:gd name="connsiteY38" fmla="*/ 1605296 h 3038291"/>
                <a:gd name="connsiteX39" fmla="*/ 2998973 w 3110733"/>
                <a:gd name="connsiteY39" fmla="*/ 1564656 h 3038291"/>
                <a:gd name="connsiteX40" fmla="*/ 3009133 w 3110733"/>
                <a:gd name="connsiteY40" fmla="*/ 1381776 h 3038291"/>
                <a:gd name="connsiteX41" fmla="*/ 3029453 w 3110733"/>
                <a:gd name="connsiteY41" fmla="*/ 1320816 h 3038291"/>
                <a:gd name="connsiteX42" fmla="*/ 3039613 w 3110733"/>
                <a:gd name="connsiteY42" fmla="*/ 1280176 h 3038291"/>
                <a:gd name="connsiteX43" fmla="*/ 3100573 w 3110733"/>
                <a:gd name="connsiteY43" fmla="*/ 1127776 h 3038291"/>
                <a:gd name="connsiteX44" fmla="*/ 3090413 w 3110733"/>
                <a:gd name="connsiteY44" fmla="*/ 1076976 h 3038291"/>
                <a:gd name="connsiteX45" fmla="*/ 3049773 w 3110733"/>
                <a:gd name="connsiteY45" fmla="*/ 1046496 h 3038291"/>
                <a:gd name="connsiteX46" fmla="*/ 2958333 w 3110733"/>
                <a:gd name="connsiteY46" fmla="*/ 1005856 h 3038291"/>
                <a:gd name="connsiteX47" fmla="*/ 2897373 w 3110733"/>
                <a:gd name="connsiteY47" fmla="*/ 944896 h 3038291"/>
                <a:gd name="connsiteX48" fmla="*/ 2846573 w 3110733"/>
                <a:gd name="connsiteY48" fmla="*/ 883936 h 3038291"/>
                <a:gd name="connsiteX49" fmla="*/ 2836413 w 3110733"/>
                <a:gd name="connsiteY49" fmla="*/ 843296 h 3038291"/>
                <a:gd name="connsiteX50" fmla="*/ 2887213 w 3110733"/>
                <a:gd name="connsiteY50" fmla="*/ 731536 h 3038291"/>
                <a:gd name="connsiteX51" fmla="*/ 2917693 w 3110733"/>
                <a:gd name="connsiteY51" fmla="*/ 650256 h 3038291"/>
                <a:gd name="connsiteX52" fmla="*/ 2897373 w 3110733"/>
                <a:gd name="connsiteY52" fmla="*/ 518176 h 3038291"/>
                <a:gd name="connsiteX53" fmla="*/ 2866893 w 3110733"/>
                <a:gd name="connsiteY53" fmla="*/ 487696 h 3038291"/>
                <a:gd name="connsiteX54" fmla="*/ 2836413 w 3110733"/>
                <a:gd name="connsiteY54" fmla="*/ 447056 h 3038291"/>
                <a:gd name="connsiteX55" fmla="*/ 2816093 w 3110733"/>
                <a:gd name="connsiteY55" fmla="*/ 355616 h 3038291"/>
                <a:gd name="connsiteX56" fmla="*/ 2805933 w 3110733"/>
                <a:gd name="connsiteY56" fmla="*/ 304816 h 3038291"/>
                <a:gd name="connsiteX57" fmla="*/ 2765293 w 3110733"/>
                <a:gd name="connsiteY57" fmla="*/ 223536 h 3038291"/>
                <a:gd name="connsiteX58" fmla="*/ 2724653 w 3110733"/>
                <a:gd name="connsiteY58" fmla="*/ 142256 h 3038291"/>
                <a:gd name="connsiteX59" fmla="*/ 2653533 w 3110733"/>
                <a:gd name="connsiteY59" fmla="*/ 81296 h 3038291"/>
                <a:gd name="connsiteX60" fmla="*/ 2460493 w 3110733"/>
                <a:gd name="connsiteY60" fmla="*/ 60976 h 3038291"/>
                <a:gd name="connsiteX61" fmla="*/ 2277613 w 3110733"/>
                <a:gd name="connsiteY61" fmla="*/ 71136 h 3038291"/>
                <a:gd name="connsiteX62" fmla="*/ 2155130 w 3110733"/>
                <a:gd name="connsiteY62" fmla="*/ 124634 h 3038291"/>
                <a:gd name="connsiteX63" fmla="*/ 1935995 w 3110733"/>
                <a:gd name="connsiteY63" fmla="*/ 110742 h 3038291"/>
                <a:gd name="connsiteX64" fmla="*/ 1842150 w 3110733"/>
                <a:gd name="connsiteY64" fmla="*/ 148037 h 3038291"/>
                <a:gd name="connsiteX65" fmla="*/ 1773463 w 3110733"/>
                <a:gd name="connsiteY65" fmla="*/ 173243 h 3038291"/>
                <a:gd name="connsiteX66" fmla="*/ 1668013 w 3110733"/>
                <a:gd name="connsiteY66" fmla="*/ 152416 h 3038291"/>
                <a:gd name="connsiteX67" fmla="*/ 1637533 w 3110733"/>
                <a:gd name="connsiteY67" fmla="*/ 182896 h 3038291"/>
                <a:gd name="connsiteX68" fmla="*/ 1546093 w 3110733"/>
                <a:gd name="connsiteY68" fmla="*/ 172736 h 3038291"/>
                <a:gd name="connsiteX69" fmla="*/ 1515613 w 3110733"/>
                <a:gd name="connsiteY69" fmla="*/ 162576 h 3038291"/>
                <a:gd name="connsiteX70" fmla="*/ 1373373 w 3110733"/>
                <a:gd name="connsiteY70" fmla="*/ 142256 h 3038291"/>
                <a:gd name="connsiteX71" fmla="*/ 1312413 w 3110733"/>
                <a:gd name="connsiteY71" fmla="*/ 121936 h 3038291"/>
                <a:gd name="connsiteX72" fmla="*/ 1251453 w 3110733"/>
                <a:gd name="connsiteY72" fmla="*/ 91456 h 3038291"/>
                <a:gd name="connsiteX73" fmla="*/ 1200653 w 3110733"/>
                <a:gd name="connsiteY73" fmla="*/ 60976 h 3038291"/>
                <a:gd name="connsiteX74" fmla="*/ 1109213 w 3110733"/>
                <a:gd name="connsiteY74" fmla="*/ 30496 h 3038291"/>
                <a:gd name="connsiteX75" fmla="*/ 1078733 w 3110733"/>
                <a:gd name="connsiteY75" fmla="*/ 10176 h 3038291"/>
                <a:gd name="connsiteX76" fmla="*/ 855213 w 3110733"/>
                <a:gd name="connsiteY76" fmla="*/ 30496 h 3038291"/>
                <a:gd name="connsiteX77" fmla="*/ 784093 w 3110733"/>
                <a:gd name="connsiteY77" fmla="*/ 60976 h 3038291"/>
                <a:gd name="connsiteX78" fmla="*/ 753613 w 3110733"/>
                <a:gd name="connsiteY78" fmla="*/ 91456 h 3038291"/>
                <a:gd name="connsiteX79" fmla="*/ 631693 w 3110733"/>
                <a:gd name="connsiteY79" fmla="*/ 121936 h 3038291"/>
                <a:gd name="connsiteX80" fmla="*/ 499613 w 3110733"/>
                <a:gd name="connsiteY80" fmla="*/ 101616 h 3038291"/>
                <a:gd name="connsiteX81" fmla="*/ 438653 w 3110733"/>
                <a:gd name="connsiteY81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2145533 w 3110733"/>
                <a:gd name="connsiteY13" fmla="*/ 2702576 h 3038291"/>
                <a:gd name="connsiteX14" fmla="*/ 2165853 w 3110733"/>
                <a:gd name="connsiteY14" fmla="*/ 2763536 h 3038291"/>
                <a:gd name="connsiteX15" fmla="*/ 2186173 w 3110733"/>
                <a:gd name="connsiteY15" fmla="*/ 2804176 h 3038291"/>
                <a:gd name="connsiteX16" fmla="*/ 2226813 w 3110733"/>
                <a:gd name="connsiteY16" fmla="*/ 2885456 h 3038291"/>
                <a:gd name="connsiteX17" fmla="*/ 2257293 w 3110733"/>
                <a:gd name="connsiteY17" fmla="*/ 2926096 h 3038291"/>
                <a:gd name="connsiteX18" fmla="*/ 2287773 w 3110733"/>
                <a:gd name="connsiteY18" fmla="*/ 2936256 h 3038291"/>
                <a:gd name="connsiteX19" fmla="*/ 2399533 w 3110733"/>
                <a:gd name="connsiteY19" fmla="*/ 2966736 h 3038291"/>
                <a:gd name="connsiteX20" fmla="*/ 2612893 w 3110733"/>
                <a:gd name="connsiteY20" fmla="*/ 2956576 h 3038291"/>
                <a:gd name="connsiteX21" fmla="*/ 2714493 w 3110733"/>
                <a:gd name="connsiteY21" fmla="*/ 2926096 h 3038291"/>
                <a:gd name="connsiteX22" fmla="*/ 2805933 w 3110733"/>
                <a:gd name="connsiteY22" fmla="*/ 2875296 h 3038291"/>
                <a:gd name="connsiteX23" fmla="*/ 2826253 w 3110733"/>
                <a:gd name="connsiteY23" fmla="*/ 2844816 h 3038291"/>
                <a:gd name="connsiteX24" fmla="*/ 2836413 w 3110733"/>
                <a:gd name="connsiteY24" fmla="*/ 2814336 h 3038291"/>
                <a:gd name="connsiteX25" fmla="*/ 2856733 w 3110733"/>
                <a:gd name="connsiteY25" fmla="*/ 2641616 h 3038291"/>
                <a:gd name="connsiteX26" fmla="*/ 2887213 w 3110733"/>
                <a:gd name="connsiteY26" fmla="*/ 2540016 h 3038291"/>
                <a:gd name="connsiteX27" fmla="*/ 2917693 w 3110733"/>
                <a:gd name="connsiteY27" fmla="*/ 2479056 h 3038291"/>
                <a:gd name="connsiteX28" fmla="*/ 2968493 w 3110733"/>
                <a:gd name="connsiteY28" fmla="*/ 2377456 h 3038291"/>
                <a:gd name="connsiteX29" fmla="*/ 3009133 w 3110733"/>
                <a:gd name="connsiteY29" fmla="*/ 2306336 h 3038291"/>
                <a:gd name="connsiteX30" fmla="*/ 3039613 w 3110733"/>
                <a:gd name="connsiteY30" fmla="*/ 2286016 h 3038291"/>
                <a:gd name="connsiteX31" fmla="*/ 3059933 w 3110733"/>
                <a:gd name="connsiteY31" fmla="*/ 2255536 h 3038291"/>
                <a:gd name="connsiteX32" fmla="*/ 3100573 w 3110733"/>
                <a:gd name="connsiteY32" fmla="*/ 2164096 h 3038291"/>
                <a:gd name="connsiteX33" fmla="*/ 3110733 w 3110733"/>
                <a:gd name="connsiteY33" fmla="*/ 2133616 h 3038291"/>
                <a:gd name="connsiteX34" fmla="*/ 3100573 w 3110733"/>
                <a:gd name="connsiteY34" fmla="*/ 1869456 h 3038291"/>
                <a:gd name="connsiteX35" fmla="*/ 3039613 w 3110733"/>
                <a:gd name="connsiteY35" fmla="*/ 1727216 h 3038291"/>
                <a:gd name="connsiteX36" fmla="*/ 3019293 w 3110733"/>
                <a:gd name="connsiteY36" fmla="*/ 1676416 h 3038291"/>
                <a:gd name="connsiteX37" fmla="*/ 3009133 w 3110733"/>
                <a:gd name="connsiteY37" fmla="*/ 1605296 h 3038291"/>
                <a:gd name="connsiteX38" fmla="*/ 2998973 w 3110733"/>
                <a:gd name="connsiteY38" fmla="*/ 1564656 h 3038291"/>
                <a:gd name="connsiteX39" fmla="*/ 3009133 w 3110733"/>
                <a:gd name="connsiteY39" fmla="*/ 1381776 h 3038291"/>
                <a:gd name="connsiteX40" fmla="*/ 3029453 w 3110733"/>
                <a:gd name="connsiteY40" fmla="*/ 1320816 h 3038291"/>
                <a:gd name="connsiteX41" fmla="*/ 3039613 w 3110733"/>
                <a:gd name="connsiteY41" fmla="*/ 1280176 h 3038291"/>
                <a:gd name="connsiteX42" fmla="*/ 3100573 w 3110733"/>
                <a:gd name="connsiteY42" fmla="*/ 1127776 h 3038291"/>
                <a:gd name="connsiteX43" fmla="*/ 3090413 w 3110733"/>
                <a:gd name="connsiteY43" fmla="*/ 1076976 h 3038291"/>
                <a:gd name="connsiteX44" fmla="*/ 3049773 w 3110733"/>
                <a:gd name="connsiteY44" fmla="*/ 1046496 h 3038291"/>
                <a:gd name="connsiteX45" fmla="*/ 2958333 w 3110733"/>
                <a:gd name="connsiteY45" fmla="*/ 1005856 h 3038291"/>
                <a:gd name="connsiteX46" fmla="*/ 2897373 w 3110733"/>
                <a:gd name="connsiteY46" fmla="*/ 944896 h 3038291"/>
                <a:gd name="connsiteX47" fmla="*/ 2846573 w 3110733"/>
                <a:gd name="connsiteY47" fmla="*/ 883936 h 3038291"/>
                <a:gd name="connsiteX48" fmla="*/ 2836413 w 3110733"/>
                <a:gd name="connsiteY48" fmla="*/ 843296 h 3038291"/>
                <a:gd name="connsiteX49" fmla="*/ 2887213 w 3110733"/>
                <a:gd name="connsiteY49" fmla="*/ 731536 h 3038291"/>
                <a:gd name="connsiteX50" fmla="*/ 2917693 w 3110733"/>
                <a:gd name="connsiteY50" fmla="*/ 650256 h 3038291"/>
                <a:gd name="connsiteX51" fmla="*/ 2897373 w 3110733"/>
                <a:gd name="connsiteY51" fmla="*/ 518176 h 3038291"/>
                <a:gd name="connsiteX52" fmla="*/ 2866893 w 3110733"/>
                <a:gd name="connsiteY52" fmla="*/ 487696 h 3038291"/>
                <a:gd name="connsiteX53" fmla="*/ 2836413 w 3110733"/>
                <a:gd name="connsiteY53" fmla="*/ 447056 h 3038291"/>
                <a:gd name="connsiteX54" fmla="*/ 2816093 w 3110733"/>
                <a:gd name="connsiteY54" fmla="*/ 355616 h 3038291"/>
                <a:gd name="connsiteX55" fmla="*/ 2805933 w 3110733"/>
                <a:gd name="connsiteY55" fmla="*/ 304816 h 3038291"/>
                <a:gd name="connsiteX56" fmla="*/ 2765293 w 3110733"/>
                <a:gd name="connsiteY56" fmla="*/ 223536 h 3038291"/>
                <a:gd name="connsiteX57" fmla="*/ 2724653 w 3110733"/>
                <a:gd name="connsiteY57" fmla="*/ 142256 h 3038291"/>
                <a:gd name="connsiteX58" fmla="*/ 2653533 w 3110733"/>
                <a:gd name="connsiteY58" fmla="*/ 81296 h 3038291"/>
                <a:gd name="connsiteX59" fmla="*/ 2460493 w 3110733"/>
                <a:gd name="connsiteY59" fmla="*/ 60976 h 3038291"/>
                <a:gd name="connsiteX60" fmla="*/ 2277613 w 3110733"/>
                <a:gd name="connsiteY60" fmla="*/ 71136 h 3038291"/>
                <a:gd name="connsiteX61" fmla="*/ 2155130 w 3110733"/>
                <a:gd name="connsiteY61" fmla="*/ 124634 h 3038291"/>
                <a:gd name="connsiteX62" fmla="*/ 1935995 w 3110733"/>
                <a:gd name="connsiteY62" fmla="*/ 110742 h 3038291"/>
                <a:gd name="connsiteX63" fmla="*/ 1842150 w 3110733"/>
                <a:gd name="connsiteY63" fmla="*/ 148037 h 3038291"/>
                <a:gd name="connsiteX64" fmla="*/ 1773463 w 3110733"/>
                <a:gd name="connsiteY64" fmla="*/ 173243 h 3038291"/>
                <a:gd name="connsiteX65" fmla="*/ 1668013 w 3110733"/>
                <a:gd name="connsiteY65" fmla="*/ 152416 h 3038291"/>
                <a:gd name="connsiteX66" fmla="*/ 1637533 w 3110733"/>
                <a:gd name="connsiteY66" fmla="*/ 182896 h 3038291"/>
                <a:gd name="connsiteX67" fmla="*/ 1546093 w 3110733"/>
                <a:gd name="connsiteY67" fmla="*/ 172736 h 3038291"/>
                <a:gd name="connsiteX68" fmla="*/ 1515613 w 3110733"/>
                <a:gd name="connsiteY68" fmla="*/ 162576 h 3038291"/>
                <a:gd name="connsiteX69" fmla="*/ 1373373 w 3110733"/>
                <a:gd name="connsiteY69" fmla="*/ 142256 h 3038291"/>
                <a:gd name="connsiteX70" fmla="*/ 1312413 w 3110733"/>
                <a:gd name="connsiteY70" fmla="*/ 121936 h 3038291"/>
                <a:gd name="connsiteX71" fmla="*/ 1251453 w 3110733"/>
                <a:gd name="connsiteY71" fmla="*/ 91456 h 3038291"/>
                <a:gd name="connsiteX72" fmla="*/ 1200653 w 3110733"/>
                <a:gd name="connsiteY72" fmla="*/ 60976 h 3038291"/>
                <a:gd name="connsiteX73" fmla="*/ 1109213 w 3110733"/>
                <a:gd name="connsiteY73" fmla="*/ 30496 h 3038291"/>
                <a:gd name="connsiteX74" fmla="*/ 1078733 w 3110733"/>
                <a:gd name="connsiteY74" fmla="*/ 10176 h 3038291"/>
                <a:gd name="connsiteX75" fmla="*/ 855213 w 3110733"/>
                <a:gd name="connsiteY75" fmla="*/ 30496 h 3038291"/>
                <a:gd name="connsiteX76" fmla="*/ 784093 w 3110733"/>
                <a:gd name="connsiteY76" fmla="*/ 60976 h 3038291"/>
                <a:gd name="connsiteX77" fmla="*/ 753613 w 3110733"/>
                <a:gd name="connsiteY77" fmla="*/ 91456 h 3038291"/>
                <a:gd name="connsiteX78" fmla="*/ 631693 w 3110733"/>
                <a:gd name="connsiteY78" fmla="*/ 121936 h 3038291"/>
                <a:gd name="connsiteX79" fmla="*/ 499613 w 3110733"/>
                <a:gd name="connsiteY79" fmla="*/ 101616 h 3038291"/>
                <a:gd name="connsiteX80" fmla="*/ 438653 w 3110733"/>
                <a:gd name="connsiteY80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2145533 w 3110733"/>
                <a:gd name="connsiteY12" fmla="*/ 2702576 h 3038291"/>
                <a:gd name="connsiteX13" fmla="*/ 2165853 w 3110733"/>
                <a:gd name="connsiteY13" fmla="*/ 2763536 h 3038291"/>
                <a:gd name="connsiteX14" fmla="*/ 2186173 w 3110733"/>
                <a:gd name="connsiteY14" fmla="*/ 2804176 h 3038291"/>
                <a:gd name="connsiteX15" fmla="*/ 2226813 w 3110733"/>
                <a:gd name="connsiteY15" fmla="*/ 2885456 h 3038291"/>
                <a:gd name="connsiteX16" fmla="*/ 2257293 w 3110733"/>
                <a:gd name="connsiteY16" fmla="*/ 2926096 h 3038291"/>
                <a:gd name="connsiteX17" fmla="*/ 2287773 w 3110733"/>
                <a:gd name="connsiteY17" fmla="*/ 2936256 h 3038291"/>
                <a:gd name="connsiteX18" fmla="*/ 2399533 w 3110733"/>
                <a:gd name="connsiteY18" fmla="*/ 2966736 h 3038291"/>
                <a:gd name="connsiteX19" fmla="*/ 2612893 w 3110733"/>
                <a:gd name="connsiteY19" fmla="*/ 2956576 h 3038291"/>
                <a:gd name="connsiteX20" fmla="*/ 2714493 w 3110733"/>
                <a:gd name="connsiteY20" fmla="*/ 2926096 h 3038291"/>
                <a:gd name="connsiteX21" fmla="*/ 2805933 w 3110733"/>
                <a:gd name="connsiteY21" fmla="*/ 2875296 h 3038291"/>
                <a:gd name="connsiteX22" fmla="*/ 2826253 w 3110733"/>
                <a:gd name="connsiteY22" fmla="*/ 2844816 h 3038291"/>
                <a:gd name="connsiteX23" fmla="*/ 2836413 w 3110733"/>
                <a:gd name="connsiteY23" fmla="*/ 2814336 h 3038291"/>
                <a:gd name="connsiteX24" fmla="*/ 2856733 w 3110733"/>
                <a:gd name="connsiteY24" fmla="*/ 2641616 h 3038291"/>
                <a:gd name="connsiteX25" fmla="*/ 2887213 w 3110733"/>
                <a:gd name="connsiteY25" fmla="*/ 2540016 h 3038291"/>
                <a:gd name="connsiteX26" fmla="*/ 2917693 w 3110733"/>
                <a:gd name="connsiteY26" fmla="*/ 2479056 h 3038291"/>
                <a:gd name="connsiteX27" fmla="*/ 2968493 w 3110733"/>
                <a:gd name="connsiteY27" fmla="*/ 2377456 h 3038291"/>
                <a:gd name="connsiteX28" fmla="*/ 3009133 w 3110733"/>
                <a:gd name="connsiteY28" fmla="*/ 2306336 h 3038291"/>
                <a:gd name="connsiteX29" fmla="*/ 3039613 w 3110733"/>
                <a:gd name="connsiteY29" fmla="*/ 2286016 h 3038291"/>
                <a:gd name="connsiteX30" fmla="*/ 3059933 w 3110733"/>
                <a:gd name="connsiteY30" fmla="*/ 2255536 h 3038291"/>
                <a:gd name="connsiteX31" fmla="*/ 3100573 w 3110733"/>
                <a:gd name="connsiteY31" fmla="*/ 2164096 h 3038291"/>
                <a:gd name="connsiteX32" fmla="*/ 3110733 w 3110733"/>
                <a:gd name="connsiteY32" fmla="*/ 2133616 h 3038291"/>
                <a:gd name="connsiteX33" fmla="*/ 3100573 w 3110733"/>
                <a:gd name="connsiteY33" fmla="*/ 1869456 h 3038291"/>
                <a:gd name="connsiteX34" fmla="*/ 3039613 w 3110733"/>
                <a:gd name="connsiteY34" fmla="*/ 1727216 h 3038291"/>
                <a:gd name="connsiteX35" fmla="*/ 3019293 w 3110733"/>
                <a:gd name="connsiteY35" fmla="*/ 1676416 h 3038291"/>
                <a:gd name="connsiteX36" fmla="*/ 3009133 w 3110733"/>
                <a:gd name="connsiteY36" fmla="*/ 1605296 h 3038291"/>
                <a:gd name="connsiteX37" fmla="*/ 2998973 w 3110733"/>
                <a:gd name="connsiteY37" fmla="*/ 1564656 h 3038291"/>
                <a:gd name="connsiteX38" fmla="*/ 3009133 w 3110733"/>
                <a:gd name="connsiteY38" fmla="*/ 1381776 h 3038291"/>
                <a:gd name="connsiteX39" fmla="*/ 3029453 w 3110733"/>
                <a:gd name="connsiteY39" fmla="*/ 1320816 h 3038291"/>
                <a:gd name="connsiteX40" fmla="*/ 3039613 w 3110733"/>
                <a:gd name="connsiteY40" fmla="*/ 1280176 h 3038291"/>
                <a:gd name="connsiteX41" fmla="*/ 3100573 w 3110733"/>
                <a:gd name="connsiteY41" fmla="*/ 1127776 h 3038291"/>
                <a:gd name="connsiteX42" fmla="*/ 3090413 w 3110733"/>
                <a:gd name="connsiteY42" fmla="*/ 1076976 h 3038291"/>
                <a:gd name="connsiteX43" fmla="*/ 3049773 w 3110733"/>
                <a:gd name="connsiteY43" fmla="*/ 1046496 h 3038291"/>
                <a:gd name="connsiteX44" fmla="*/ 2958333 w 3110733"/>
                <a:gd name="connsiteY44" fmla="*/ 1005856 h 3038291"/>
                <a:gd name="connsiteX45" fmla="*/ 2897373 w 3110733"/>
                <a:gd name="connsiteY45" fmla="*/ 944896 h 3038291"/>
                <a:gd name="connsiteX46" fmla="*/ 2846573 w 3110733"/>
                <a:gd name="connsiteY46" fmla="*/ 883936 h 3038291"/>
                <a:gd name="connsiteX47" fmla="*/ 2836413 w 3110733"/>
                <a:gd name="connsiteY47" fmla="*/ 843296 h 3038291"/>
                <a:gd name="connsiteX48" fmla="*/ 2887213 w 3110733"/>
                <a:gd name="connsiteY48" fmla="*/ 731536 h 3038291"/>
                <a:gd name="connsiteX49" fmla="*/ 2917693 w 3110733"/>
                <a:gd name="connsiteY49" fmla="*/ 650256 h 3038291"/>
                <a:gd name="connsiteX50" fmla="*/ 2897373 w 3110733"/>
                <a:gd name="connsiteY50" fmla="*/ 518176 h 3038291"/>
                <a:gd name="connsiteX51" fmla="*/ 2866893 w 3110733"/>
                <a:gd name="connsiteY51" fmla="*/ 487696 h 3038291"/>
                <a:gd name="connsiteX52" fmla="*/ 2836413 w 3110733"/>
                <a:gd name="connsiteY52" fmla="*/ 447056 h 3038291"/>
                <a:gd name="connsiteX53" fmla="*/ 2816093 w 3110733"/>
                <a:gd name="connsiteY53" fmla="*/ 355616 h 3038291"/>
                <a:gd name="connsiteX54" fmla="*/ 2805933 w 3110733"/>
                <a:gd name="connsiteY54" fmla="*/ 304816 h 3038291"/>
                <a:gd name="connsiteX55" fmla="*/ 2765293 w 3110733"/>
                <a:gd name="connsiteY55" fmla="*/ 223536 h 3038291"/>
                <a:gd name="connsiteX56" fmla="*/ 2724653 w 3110733"/>
                <a:gd name="connsiteY56" fmla="*/ 142256 h 3038291"/>
                <a:gd name="connsiteX57" fmla="*/ 2653533 w 3110733"/>
                <a:gd name="connsiteY57" fmla="*/ 81296 h 3038291"/>
                <a:gd name="connsiteX58" fmla="*/ 2460493 w 3110733"/>
                <a:gd name="connsiteY58" fmla="*/ 60976 h 3038291"/>
                <a:gd name="connsiteX59" fmla="*/ 2277613 w 3110733"/>
                <a:gd name="connsiteY59" fmla="*/ 71136 h 3038291"/>
                <a:gd name="connsiteX60" fmla="*/ 2155130 w 3110733"/>
                <a:gd name="connsiteY60" fmla="*/ 124634 h 3038291"/>
                <a:gd name="connsiteX61" fmla="*/ 1935995 w 3110733"/>
                <a:gd name="connsiteY61" fmla="*/ 110742 h 3038291"/>
                <a:gd name="connsiteX62" fmla="*/ 1842150 w 3110733"/>
                <a:gd name="connsiteY62" fmla="*/ 148037 h 3038291"/>
                <a:gd name="connsiteX63" fmla="*/ 1773463 w 3110733"/>
                <a:gd name="connsiteY63" fmla="*/ 173243 h 3038291"/>
                <a:gd name="connsiteX64" fmla="*/ 1668013 w 3110733"/>
                <a:gd name="connsiteY64" fmla="*/ 152416 h 3038291"/>
                <a:gd name="connsiteX65" fmla="*/ 1637533 w 3110733"/>
                <a:gd name="connsiteY65" fmla="*/ 182896 h 3038291"/>
                <a:gd name="connsiteX66" fmla="*/ 1546093 w 3110733"/>
                <a:gd name="connsiteY66" fmla="*/ 172736 h 3038291"/>
                <a:gd name="connsiteX67" fmla="*/ 1515613 w 3110733"/>
                <a:gd name="connsiteY67" fmla="*/ 162576 h 3038291"/>
                <a:gd name="connsiteX68" fmla="*/ 1373373 w 3110733"/>
                <a:gd name="connsiteY68" fmla="*/ 142256 h 3038291"/>
                <a:gd name="connsiteX69" fmla="*/ 1312413 w 3110733"/>
                <a:gd name="connsiteY69" fmla="*/ 121936 h 3038291"/>
                <a:gd name="connsiteX70" fmla="*/ 1251453 w 3110733"/>
                <a:gd name="connsiteY70" fmla="*/ 91456 h 3038291"/>
                <a:gd name="connsiteX71" fmla="*/ 1200653 w 3110733"/>
                <a:gd name="connsiteY71" fmla="*/ 60976 h 3038291"/>
                <a:gd name="connsiteX72" fmla="*/ 1109213 w 3110733"/>
                <a:gd name="connsiteY72" fmla="*/ 30496 h 3038291"/>
                <a:gd name="connsiteX73" fmla="*/ 1078733 w 3110733"/>
                <a:gd name="connsiteY73" fmla="*/ 10176 h 3038291"/>
                <a:gd name="connsiteX74" fmla="*/ 855213 w 3110733"/>
                <a:gd name="connsiteY74" fmla="*/ 30496 h 3038291"/>
                <a:gd name="connsiteX75" fmla="*/ 784093 w 3110733"/>
                <a:gd name="connsiteY75" fmla="*/ 60976 h 3038291"/>
                <a:gd name="connsiteX76" fmla="*/ 753613 w 3110733"/>
                <a:gd name="connsiteY76" fmla="*/ 91456 h 3038291"/>
                <a:gd name="connsiteX77" fmla="*/ 631693 w 3110733"/>
                <a:gd name="connsiteY77" fmla="*/ 121936 h 3038291"/>
                <a:gd name="connsiteX78" fmla="*/ 499613 w 3110733"/>
                <a:gd name="connsiteY78" fmla="*/ 101616 h 3038291"/>
                <a:gd name="connsiteX79" fmla="*/ 438653 w 3110733"/>
                <a:gd name="connsiteY79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2145533 w 3110733"/>
                <a:gd name="connsiteY11" fmla="*/ 2702576 h 3038291"/>
                <a:gd name="connsiteX12" fmla="*/ 2165853 w 3110733"/>
                <a:gd name="connsiteY12" fmla="*/ 2763536 h 3038291"/>
                <a:gd name="connsiteX13" fmla="*/ 2186173 w 3110733"/>
                <a:gd name="connsiteY13" fmla="*/ 2804176 h 3038291"/>
                <a:gd name="connsiteX14" fmla="*/ 2226813 w 3110733"/>
                <a:gd name="connsiteY14" fmla="*/ 2885456 h 3038291"/>
                <a:gd name="connsiteX15" fmla="*/ 2257293 w 3110733"/>
                <a:gd name="connsiteY15" fmla="*/ 2926096 h 3038291"/>
                <a:gd name="connsiteX16" fmla="*/ 2287773 w 3110733"/>
                <a:gd name="connsiteY16" fmla="*/ 2936256 h 3038291"/>
                <a:gd name="connsiteX17" fmla="*/ 2399533 w 3110733"/>
                <a:gd name="connsiteY17" fmla="*/ 2966736 h 3038291"/>
                <a:gd name="connsiteX18" fmla="*/ 2612893 w 3110733"/>
                <a:gd name="connsiteY18" fmla="*/ 2956576 h 3038291"/>
                <a:gd name="connsiteX19" fmla="*/ 2714493 w 3110733"/>
                <a:gd name="connsiteY19" fmla="*/ 2926096 h 3038291"/>
                <a:gd name="connsiteX20" fmla="*/ 2805933 w 3110733"/>
                <a:gd name="connsiteY20" fmla="*/ 2875296 h 3038291"/>
                <a:gd name="connsiteX21" fmla="*/ 2826253 w 3110733"/>
                <a:gd name="connsiteY21" fmla="*/ 2844816 h 3038291"/>
                <a:gd name="connsiteX22" fmla="*/ 2836413 w 3110733"/>
                <a:gd name="connsiteY22" fmla="*/ 2814336 h 3038291"/>
                <a:gd name="connsiteX23" fmla="*/ 2856733 w 3110733"/>
                <a:gd name="connsiteY23" fmla="*/ 2641616 h 3038291"/>
                <a:gd name="connsiteX24" fmla="*/ 2887213 w 3110733"/>
                <a:gd name="connsiteY24" fmla="*/ 2540016 h 3038291"/>
                <a:gd name="connsiteX25" fmla="*/ 2917693 w 3110733"/>
                <a:gd name="connsiteY25" fmla="*/ 2479056 h 3038291"/>
                <a:gd name="connsiteX26" fmla="*/ 2968493 w 3110733"/>
                <a:gd name="connsiteY26" fmla="*/ 2377456 h 3038291"/>
                <a:gd name="connsiteX27" fmla="*/ 3009133 w 3110733"/>
                <a:gd name="connsiteY27" fmla="*/ 2306336 h 3038291"/>
                <a:gd name="connsiteX28" fmla="*/ 3039613 w 3110733"/>
                <a:gd name="connsiteY28" fmla="*/ 2286016 h 3038291"/>
                <a:gd name="connsiteX29" fmla="*/ 3059933 w 3110733"/>
                <a:gd name="connsiteY29" fmla="*/ 2255536 h 3038291"/>
                <a:gd name="connsiteX30" fmla="*/ 3100573 w 3110733"/>
                <a:gd name="connsiteY30" fmla="*/ 2164096 h 3038291"/>
                <a:gd name="connsiteX31" fmla="*/ 3110733 w 3110733"/>
                <a:gd name="connsiteY31" fmla="*/ 2133616 h 3038291"/>
                <a:gd name="connsiteX32" fmla="*/ 3100573 w 3110733"/>
                <a:gd name="connsiteY32" fmla="*/ 1869456 h 3038291"/>
                <a:gd name="connsiteX33" fmla="*/ 3039613 w 3110733"/>
                <a:gd name="connsiteY33" fmla="*/ 1727216 h 3038291"/>
                <a:gd name="connsiteX34" fmla="*/ 3019293 w 3110733"/>
                <a:gd name="connsiteY34" fmla="*/ 1676416 h 3038291"/>
                <a:gd name="connsiteX35" fmla="*/ 3009133 w 3110733"/>
                <a:gd name="connsiteY35" fmla="*/ 1605296 h 3038291"/>
                <a:gd name="connsiteX36" fmla="*/ 2998973 w 3110733"/>
                <a:gd name="connsiteY36" fmla="*/ 1564656 h 3038291"/>
                <a:gd name="connsiteX37" fmla="*/ 3009133 w 3110733"/>
                <a:gd name="connsiteY37" fmla="*/ 1381776 h 3038291"/>
                <a:gd name="connsiteX38" fmla="*/ 3029453 w 3110733"/>
                <a:gd name="connsiteY38" fmla="*/ 1320816 h 3038291"/>
                <a:gd name="connsiteX39" fmla="*/ 3039613 w 3110733"/>
                <a:gd name="connsiteY39" fmla="*/ 1280176 h 3038291"/>
                <a:gd name="connsiteX40" fmla="*/ 3100573 w 3110733"/>
                <a:gd name="connsiteY40" fmla="*/ 1127776 h 3038291"/>
                <a:gd name="connsiteX41" fmla="*/ 3090413 w 3110733"/>
                <a:gd name="connsiteY41" fmla="*/ 1076976 h 3038291"/>
                <a:gd name="connsiteX42" fmla="*/ 3049773 w 3110733"/>
                <a:gd name="connsiteY42" fmla="*/ 1046496 h 3038291"/>
                <a:gd name="connsiteX43" fmla="*/ 2958333 w 3110733"/>
                <a:gd name="connsiteY43" fmla="*/ 1005856 h 3038291"/>
                <a:gd name="connsiteX44" fmla="*/ 2897373 w 3110733"/>
                <a:gd name="connsiteY44" fmla="*/ 944896 h 3038291"/>
                <a:gd name="connsiteX45" fmla="*/ 2846573 w 3110733"/>
                <a:gd name="connsiteY45" fmla="*/ 883936 h 3038291"/>
                <a:gd name="connsiteX46" fmla="*/ 2836413 w 3110733"/>
                <a:gd name="connsiteY46" fmla="*/ 843296 h 3038291"/>
                <a:gd name="connsiteX47" fmla="*/ 2887213 w 3110733"/>
                <a:gd name="connsiteY47" fmla="*/ 731536 h 3038291"/>
                <a:gd name="connsiteX48" fmla="*/ 2917693 w 3110733"/>
                <a:gd name="connsiteY48" fmla="*/ 650256 h 3038291"/>
                <a:gd name="connsiteX49" fmla="*/ 2897373 w 3110733"/>
                <a:gd name="connsiteY49" fmla="*/ 518176 h 3038291"/>
                <a:gd name="connsiteX50" fmla="*/ 2866893 w 3110733"/>
                <a:gd name="connsiteY50" fmla="*/ 487696 h 3038291"/>
                <a:gd name="connsiteX51" fmla="*/ 2836413 w 3110733"/>
                <a:gd name="connsiteY51" fmla="*/ 447056 h 3038291"/>
                <a:gd name="connsiteX52" fmla="*/ 2816093 w 3110733"/>
                <a:gd name="connsiteY52" fmla="*/ 355616 h 3038291"/>
                <a:gd name="connsiteX53" fmla="*/ 2805933 w 3110733"/>
                <a:gd name="connsiteY53" fmla="*/ 304816 h 3038291"/>
                <a:gd name="connsiteX54" fmla="*/ 2765293 w 3110733"/>
                <a:gd name="connsiteY54" fmla="*/ 223536 h 3038291"/>
                <a:gd name="connsiteX55" fmla="*/ 2724653 w 3110733"/>
                <a:gd name="connsiteY55" fmla="*/ 142256 h 3038291"/>
                <a:gd name="connsiteX56" fmla="*/ 2653533 w 3110733"/>
                <a:gd name="connsiteY56" fmla="*/ 81296 h 3038291"/>
                <a:gd name="connsiteX57" fmla="*/ 2460493 w 3110733"/>
                <a:gd name="connsiteY57" fmla="*/ 60976 h 3038291"/>
                <a:gd name="connsiteX58" fmla="*/ 2277613 w 3110733"/>
                <a:gd name="connsiteY58" fmla="*/ 71136 h 3038291"/>
                <a:gd name="connsiteX59" fmla="*/ 2155130 w 3110733"/>
                <a:gd name="connsiteY59" fmla="*/ 124634 h 3038291"/>
                <a:gd name="connsiteX60" fmla="*/ 1935995 w 3110733"/>
                <a:gd name="connsiteY60" fmla="*/ 110742 h 3038291"/>
                <a:gd name="connsiteX61" fmla="*/ 1842150 w 3110733"/>
                <a:gd name="connsiteY61" fmla="*/ 148037 h 3038291"/>
                <a:gd name="connsiteX62" fmla="*/ 1773463 w 3110733"/>
                <a:gd name="connsiteY62" fmla="*/ 173243 h 3038291"/>
                <a:gd name="connsiteX63" fmla="*/ 1668013 w 3110733"/>
                <a:gd name="connsiteY63" fmla="*/ 152416 h 3038291"/>
                <a:gd name="connsiteX64" fmla="*/ 1637533 w 3110733"/>
                <a:gd name="connsiteY64" fmla="*/ 182896 h 3038291"/>
                <a:gd name="connsiteX65" fmla="*/ 1546093 w 3110733"/>
                <a:gd name="connsiteY65" fmla="*/ 172736 h 3038291"/>
                <a:gd name="connsiteX66" fmla="*/ 1515613 w 3110733"/>
                <a:gd name="connsiteY66" fmla="*/ 162576 h 3038291"/>
                <a:gd name="connsiteX67" fmla="*/ 1373373 w 3110733"/>
                <a:gd name="connsiteY67" fmla="*/ 142256 h 3038291"/>
                <a:gd name="connsiteX68" fmla="*/ 1312413 w 3110733"/>
                <a:gd name="connsiteY68" fmla="*/ 121936 h 3038291"/>
                <a:gd name="connsiteX69" fmla="*/ 1251453 w 3110733"/>
                <a:gd name="connsiteY69" fmla="*/ 91456 h 3038291"/>
                <a:gd name="connsiteX70" fmla="*/ 1200653 w 3110733"/>
                <a:gd name="connsiteY70" fmla="*/ 60976 h 3038291"/>
                <a:gd name="connsiteX71" fmla="*/ 1109213 w 3110733"/>
                <a:gd name="connsiteY71" fmla="*/ 30496 h 3038291"/>
                <a:gd name="connsiteX72" fmla="*/ 1078733 w 3110733"/>
                <a:gd name="connsiteY72" fmla="*/ 10176 h 3038291"/>
                <a:gd name="connsiteX73" fmla="*/ 855213 w 3110733"/>
                <a:gd name="connsiteY73" fmla="*/ 30496 h 3038291"/>
                <a:gd name="connsiteX74" fmla="*/ 784093 w 3110733"/>
                <a:gd name="connsiteY74" fmla="*/ 60976 h 3038291"/>
                <a:gd name="connsiteX75" fmla="*/ 753613 w 3110733"/>
                <a:gd name="connsiteY75" fmla="*/ 91456 h 3038291"/>
                <a:gd name="connsiteX76" fmla="*/ 631693 w 3110733"/>
                <a:gd name="connsiteY76" fmla="*/ 121936 h 3038291"/>
                <a:gd name="connsiteX77" fmla="*/ 499613 w 3110733"/>
                <a:gd name="connsiteY77" fmla="*/ 101616 h 3038291"/>
                <a:gd name="connsiteX78" fmla="*/ 438653 w 3110733"/>
                <a:gd name="connsiteY78" fmla="*/ 81296 h 3038291"/>
                <a:gd name="connsiteX0" fmla="*/ 438653 w 3110733"/>
                <a:gd name="connsiteY0" fmla="*/ 81296 h 3043415"/>
                <a:gd name="connsiteX1" fmla="*/ 93213 w 3110733"/>
                <a:gd name="connsiteY1" fmla="*/ 152416 h 3043415"/>
                <a:gd name="connsiteX2" fmla="*/ 52573 w 3110733"/>
                <a:gd name="connsiteY2" fmla="*/ 162576 h 3043415"/>
                <a:gd name="connsiteX3" fmla="*/ 1773 w 3110733"/>
                <a:gd name="connsiteY3" fmla="*/ 182896 h 3043415"/>
                <a:gd name="connsiteX4" fmla="*/ 271653 w 3110733"/>
                <a:gd name="connsiteY4" fmla="*/ 927011 h 3043415"/>
                <a:gd name="connsiteX5" fmla="*/ 622786 w 3110733"/>
                <a:gd name="connsiteY5" fmla="*/ 1310692 h 3043415"/>
                <a:gd name="connsiteX6" fmla="*/ 680350 w 3110733"/>
                <a:gd name="connsiteY6" fmla="*/ 2047327 h 3043415"/>
                <a:gd name="connsiteX7" fmla="*/ 1446038 w 3110733"/>
                <a:gd name="connsiteY7" fmla="*/ 1903423 h 3043415"/>
                <a:gd name="connsiteX8" fmla="*/ 1379413 w 3110733"/>
                <a:gd name="connsiteY8" fmla="*/ 2384428 h 3043415"/>
                <a:gd name="connsiteX9" fmla="*/ 1281933 w 3110733"/>
                <a:gd name="connsiteY9" fmla="*/ 3037856 h 3043415"/>
                <a:gd name="connsiteX10" fmla="*/ 2145533 w 3110733"/>
                <a:gd name="connsiteY10" fmla="*/ 2702576 h 3043415"/>
                <a:gd name="connsiteX11" fmla="*/ 2165853 w 3110733"/>
                <a:gd name="connsiteY11" fmla="*/ 2763536 h 3043415"/>
                <a:gd name="connsiteX12" fmla="*/ 2186173 w 3110733"/>
                <a:gd name="connsiteY12" fmla="*/ 2804176 h 3043415"/>
                <a:gd name="connsiteX13" fmla="*/ 2226813 w 3110733"/>
                <a:gd name="connsiteY13" fmla="*/ 2885456 h 3043415"/>
                <a:gd name="connsiteX14" fmla="*/ 2257293 w 3110733"/>
                <a:gd name="connsiteY14" fmla="*/ 2926096 h 3043415"/>
                <a:gd name="connsiteX15" fmla="*/ 2287773 w 3110733"/>
                <a:gd name="connsiteY15" fmla="*/ 2936256 h 3043415"/>
                <a:gd name="connsiteX16" fmla="*/ 2399533 w 3110733"/>
                <a:gd name="connsiteY16" fmla="*/ 2966736 h 3043415"/>
                <a:gd name="connsiteX17" fmla="*/ 2612893 w 3110733"/>
                <a:gd name="connsiteY17" fmla="*/ 2956576 h 3043415"/>
                <a:gd name="connsiteX18" fmla="*/ 2714493 w 3110733"/>
                <a:gd name="connsiteY18" fmla="*/ 2926096 h 3043415"/>
                <a:gd name="connsiteX19" fmla="*/ 2805933 w 3110733"/>
                <a:gd name="connsiteY19" fmla="*/ 2875296 h 3043415"/>
                <a:gd name="connsiteX20" fmla="*/ 2826253 w 3110733"/>
                <a:gd name="connsiteY20" fmla="*/ 2844816 h 3043415"/>
                <a:gd name="connsiteX21" fmla="*/ 2836413 w 3110733"/>
                <a:gd name="connsiteY21" fmla="*/ 2814336 h 3043415"/>
                <a:gd name="connsiteX22" fmla="*/ 2856733 w 3110733"/>
                <a:gd name="connsiteY22" fmla="*/ 2641616 h 3043415"/>
                <a:gd name="connsiteX23" fmla="*/ 2887213 w 3110733"/>
                <a:gd name="connsiteY23" fmla="*/ 2540016 h 3043415"/>
                <a:gd name="connsiteX24" fmla="*/ 2917693 w 3110733"/>
                <a:gd name="connsiteY24" fmla="*/ 2479056 h 3043415"/>
                <a:gd name="connsiteX25" fmla="*/ 2968493 w 3110733"/>
                <a:gd name="connsiteY25" fmla="*/ 2377456 h 3043415"/>
                <a:gd name="connsiteX26" fmla="*/ 3009133 w 3110733"/>
                <a:gd name="connsiteY26" fmla="*/ 2306336 h 3043415"/>
                <a:gd name="connsiteX27" fmla="*/ 3039613 w 3110733"/>
                <a:gd name="connsiteY27" fmla="*/ 2286016 h 3043415"/>
                <a:gd name="connsiteX28" fmla="*/ 3059933 w 3110733"/>
                <a:gd name="connsiteY28" fmla="*/ 2255536 h 3043415"/>
                <a:gd name="connsiteX29" fmla="*/ 3100573 w 3110733"/>
                <a:gd name="connsiteY29" fmla="*/ 2164096 h 3043415"/>
                <a:gd name="connsiteX30" fmla="*/ 3110733 w 3110733"/>
                <a:gd name="connsiteY30" fmla="*/ 2133616 h 3043415"/>
                <a:gd name="connsiteX31" fmla="*/ 3100573 w 3110733"/>
                <a:gd name="connsiteY31" fmla="*/ 1869456 h 3043415"/>
                <a:gd name="connsiteX32" fmla="*/ 3039613 w 3110733"/>
                <a:gd name="connsiteY32" fmla="*/ 1727216 h 3043415"/>
                <a:gd name="connsiteX33" fmla="*/ 3019293 w 3110733"/>
                <a:gd name="connsiteY33" fmla="*/ 1676416 h 3043415"/>
                <a:gd name="connsiteX34" fmla="*/ 3009133 w 3110733"/>
                <a:gd name="connsiteY34" fmla="*/ 1605296 h 3043415"/>
                <a:gd name="connsiteX35" fmla="*/ 2998973 w 3110733"/>
                <a:gd name="connsiteY35" fmla="*/ 1564656 h 3043415"/>
                <a:gd name="connsiteX36" fmla="*/ 3009133 w 3110733"/>
                <a:gd name="connsiteY36" fmla="*/ 1381776 h 3043415"/>
                <a:gd name="connsiteX37" fmla="*/ 3029453 w 3110733"/>
                <a:gd name="connsiteY37" fmla="*/ 1320816 h 3043415"/>
                <a:gd name="connsiteX38" fmla="*/ 3039613 w 3110733"/>
                <a:gd name="connsiteY38" fmla="*/ 1280176 h 3043415"/>
                <a:gd name="connsiteX39" fmla="*/ 3100573 w 3110733"/>
                <a:gd name="connsiteY39" fmla="*/ 1127776 h 3043415"/>
                <a:gd name="connsiteX40" fmla="*/ 3090413 w 3110733"/>
                <a:gd name="connsiteY40" fmla="*/ 1076976 h 3043415"/>
                <a:gd name="connsiteX41" fmla="*/ 3049773 w 3110733"/>
                <a:gd name="connsiteY41" fmla="*/ 1046496 h 3043415"/>
                <a:gd name="connsiteX42" fmla="*/ 2958333 w 3110733"/>
                <a:gd name="connsiteY42" fmla="*/ 1005856 h 3043415"/>
                <a:gd name="connsiteX43" fmla="*/ 2897373 w 3110733"/>
                <a:gd name="connsiteY43" fmla="*/ 944896 h 3043415"/>
                <a:gd name="connsiteX44" fmla="*/ 2846573 w 3110733"/>
                <a:gd name="connsiteY44" fmla="*/ 883936 h 3043415"/>
                <a:gd name="connsiteX45" fmla="*/ 2836413 w 3110733"/>
                <a:gd name="connsiteY45" fmla="*/ 843296 h 3043415"/>
                <a:gd name="connsiteX46" fmla="*/ 2887213 w 3110733"/>
                <a:gd name="connsiteY46" fmla="*/ 731536 h 3043415"/>
                <a:gd name="connsiteX47" fmla="*/ 2917693 w 3110733"/>
                <a:gd name="connsiteY47" fmla="*/ 650256 h 3043415"/>
                <a:gd name="connsiteX48" fmla="*/ 2897373 w 3110733"/>
                <a:gd name="connsiteY48" fmla="*/ 518176 h 3043415"/>
                <a:gd name="connsiteX49" fmla="*/ 2866893 w 3110733"/>
                <a:gd name="connsiteY49" fmla="*/ 487696 h 3043415"/>
                <a:gd name="connsiteX50" fmla="*/ 2836413 w 3110733"/>
                <a:gd name="connsiteY50" fmla="*/ 447056 h 3043415"/>
                <a:gd name="connsiteX51" fmla="*/ 2816093 w 3110733"/>
                <a:gd name="connsiteY51" fmla="*/ 355616 h 3043415"/>
                <a:gd name="connsiteX52" fmla="*/ 2805933 w 3110733"/>
                <a:gd name="connsiteY52" fmla="*/ 304816 h 3043415"/>
                <a:gd name="connsiteX53" fmla="*/ 2765293 w 3110733"/>
                <a:gd name="connsiteY53" fmla="*/ 223536 h 3043415"/>
                <a:gd name="connsiteX54" fmla="*/ 2724653 w 3110733"/>
                <a:gd name="connsiteY54" fmla="*/ 142256 h 3043415"/>
                <a:gd name="connsiteX55" fmla="*/ 2653533 w 3110733"/>
                <a:gd name="connsiteY55" fmla="*/ 81296 h 3043415"/>
                <a:gd name="connsiteX56" fmla="*/ 2460493 w 3110733"/>
                <a:gd name="connsiteY56" fmla="*/ 60976 h 3043415"/>
                <a:gd name="connsiteX57" fmla="*/ 2277613 w 3110733"/>
                <a:gd name="connsiteY57" fmla="*/ 71136 h 3043415"/>
                <a:gd name="connsiteX58" fmla="*/ 2155130 w 3110733"/>
                <a:gd name="connsiteY58" fmla="*/ 124634 h 3043415"/>
                <a:gd name="connsiteX59" fmla="*/ 1935995 w 3110733"/>
                <a:gd name="connsiteY59" fmla="*/ 110742 h 3043415"/>
                <a:gd name="connsiteX60" fmla="*/ 1842150 w 3110733"/>
                <a:gd name="connsiteY60" fmla="*/ 148037 h 3043415"/>
                <a:gd name="connsiteX61" fmla="*/ 1773463 w 3110733"/>
                <a:gd name="connsiteY61" fmla="*/ 173243 h 3043415"/>
                <a:gd name="connsiteX62" fmla="*/ 1668013 w 3110733"/>
                <a:gd name="connsiteY62" fmla="*/ 152416 h 3043415"/>
                <a:gd name="connsiteX63" fmla="*/ 1637533 w 3110733"/>
                <a:gd name="connsiteY63" fmla="*/ 182896 h 3043415"/>
                <a:gd name="connsiteX64" fmla="*/ 1546093 w 3110733"/>
                <a:gd name="connsiteY64" fmla="*/ 172736 h 3043415"/>
                <a:gd name="connsiteX65" fmla="*/ 1515613 w 3110733"/>
                <a:gd name="connsiteY65" fmla="*/ 162576 h 3043415"/>
                <a:gd name="connsiteX66" fmla="*/ 1373373 w 3110733"/>
                <a:gd name="connsiteY66" fmla="*/ 142256 h 3043415"/>
                <a:gd name="connsiteX67" fmla="*/ 1312413 w 3110733"/>
                <a:gd name="connsiteY67" fmla="*/ 121936 h 3043415"/>
                <a:gd name="connsiteX68" fmla="*/ 1251453 w 3110733"/>
                <a:gd name="connsiteY68" fmla="*/ 91456 h 3043415"/>
                <a:gd name="connsiteX69" fmla="*/ 1200653 w 3110733"/>
                <a:gd name="connsiteY69" fmla="*/ 60976 h 3043415"/>
                <a:gd name="connsiteX70" fmla="*/ 1109213 w 3110733"/>
                <a:gd name="connsiteY70" fmla="*/ 30496 h 3043415"/>
                <a:gd name="connsiteX71" fmla="*/ 1078733 w 3110733"/>
                <a:gd name="connsiteY71" fmla="*/ 10176 h 3043415"/>
                <a:gd name="connsiteX72" fmla="*/ 855213 w 3110733"/>
                <a:gd name="connsiteY72" fmla="*/ 30496 h 3043415"/>
                <a:gd name="connsiteX73" fmla="*/ 784093 w 3110733"/>
                <a:gd name="connsiteY73" fmla="*/ 60976 h 3043415"/>
                <a:gd name="connsiteX74" fmla="*/ 753613 w 3110733"/>
                <a:gd name="connsiteY74" fmla="*/ 91456 h 3043415"/>
                <a:gd name="connsiteX75" fmla="*/ 631693 w 3110733"/>
                <a:gd name="connsiteY75" fmla="*/ 121936 h 3043415"/>
                <a:gd name="connsiteX76" fmla="*/ 499613 w 3110733"/>
                <a:gd name="connsiteY76" fmla="*/ 101616 h 3043415"/>
                <a:gd name="connsiteX77" fmla="*/ 438653 w 3110733"/>
                <a:gd name="connsiteY77" fmla="*/ 81296 h 3043415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379413 w 3110733"/>
                <a:gd name="connsiteY8" fmla="*/ 2384428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714493 w 3110733"/>
                <a:gd name="connsiteY17" fmla="*/ 2926096 h 2966736"/>
                <a:gd name="connsiteX18" fmla="*/ 2805933 w 3110733"/>
                <a:gd name="connsiteY18" fmla="*/ 2875296 h 2966736"/>
                <a:gd name="connsiteX19" fmla="*/ 2826253 w 3110733"/>
                <a:gd name="connsiteY19" fmla="*/ 2844816 h 2966736"/>
                <a:gd name="connsiteX20" fmla="*/ 2836413 w 3110733"/>
                <a:gd name="connsiteY20" fmla="*/ 2814336 h 2966736"/>
                <a:gd name="connsiteX21" fmla="*/ 2856733 w 3110733"/>
                <a:gd name="connsiteY21" fmla="*/ 2641616 h 2966736"/>
                <a:gd name="connsiteX22" fmla="*/ 2887213 w 3110733"/>
                <a:gd name="connsiteY22" fmla="*/ 2540016 h 2966736"/>
                <a:gd name="connsiteX23" fmla="*/ 2917693 w 3110733"/>
                <a:gd name="connsiteY23" fmla="*/ 2479056 h 2966736"/>
                <a:gd name="connsiteX24" fmla="*/ 2968493 w 3110733"/>
                <a:gd name="connsiteY24" fmla="*/ 2377456 h 2966736"/>
                <a:gd name="connsiteX25" fmla="*/ 3009133 w 3110733"/>
                <a:gd name="connsiteY25" fmla="*/ 2306336 h 2966736"/>
                <a:gd name="connsiteX26" fmla="*/ 3039613 w 3110733"/>
                <a:gd name="connsiteY26" fmla="*/ 2286016 h 2966736"/>
                <a:gd name="connsiteX27" fmla="*/ 3059933 w 3110733"/>
                <a:gd name="connsiteY27" fmla="*/ 2255536 h 2966736"/>
                <a:gd name="connsiteX28" fmla="*/ 3100573 w 3110733"/>
                <a:gd name="connsiteY28" fmla="*/ 2164096 h 2966736"/>
                <a:gd name="connsiteX29" fmla="*/ 3110733 w 3110733"/>
                <a:gd name="connsiteY29" fmla="*/ 2133616 h 2966736"/>
                <a:gd name="connsiteX30" fmla="*/ 3100573 w 3110733"/>
                <a:gd name="connsiteY30" fmla="*/ 1869456 h 2966736"/>
                <a:gd name="connsiteX31" fmla="*/ 3039613 w 3110733"/>
                <a:gd name="connsiteY31" fmla="*/ 1727216 h 2966736"/>
                <a:gd name="connsiteX32" fmla="*/ 3019293 w 3110733"/>
                <a:gd name="connsiteY32" fmla="*/ 1676416 h 2966736"/>
                <a:gd name="connsiteX33" fmla="*/ 3009133 w 3110733"/>
                <a:gd name="connsiteY33" fmla="*/ 1605296 h 2966736"/>
                <a:gd name="connsiteX34" fmla="*/ 2998973 w 3110733"/>
                <a:gd name="connsiteY34" fmla="*/ 1564656 h 2966736"/>
                <a:gd name="connsiteX35" fmla="*/ 3009133 w 3110733"/>
                <a:gd name="connsiteY35" fmla="*/ 1381776 h 2966736"/>
                <a:gd name="connsiteX36" fmla="*/ 3029453 w 3110733"/>
                <a:gd name="connsiteY36" fmla="*/ 1320816 h 2966736"/>
                <a:gd name="connsiteX37" fmla="*/ 3039613 w 3110733"/>
                <a:gd name="connsiteY37" fmla="*/ 1280176 h 2966736"/>
                <a:gd name="connsiteX38" fmla="*/ 3100573 w 3110733"/>
                <a:gd name="connsiteY38" fmla="*/ 1127776 h 2966736"/>
                <a:gd name="connsiteX39" fmla="*/ 3090413 w 3110733"/>
                <a:gd name="connsiteY39" fmla="*/ 1076976 h 2966736"/>
                <a:gd name="connsiteX40" fmla="*/ 3049773 w 3110733"/>
                <a:gd name="connsiteY40" fmla="*/ 1046496 h 2966736"/>
                <a:gd name="connsiteX41" fmla="*/ 2958333 w 3110733"/>
                <a:gd name="connsiteY41" fmla="*/ 1005856 h 2966736"/>
                <a:gd name="connsiteX42" fmla="*/ 2897373 w 3110733"/>
                <a:gd name="connsiteY42" fmla="*/ 944896 h 2966736"/>
                <a:gd name="connsiteX43" fmla="*/ 2846573 w 3110733"/>
                <a:gd name="connsiteY43" fmla="*/ 883936 h 2966736"/>
                <a:gd name="connsiteX44" fmla="*/ 2836413 w 3110733"/>
                <a:gd name="connsiteY44" fmla="*/ 843296 h 2966736"/>
                <a:gd name="connsiteX45" fmla="*/ 2887213 w 3110733"/>
                <a:gd name="connsiteY45" fmla="*/ 731536 h 2966736"/>
                <a:gd name="connsiteX46" fmla="*/ 2917693 w 3110733"/>
                <a:gd name="connsiteY46" fmla="*/ 650256 h 2966736"/>
                <a:gd name="connsiteX47" fmla="*/ 2897373 w 3110733"/>
                <a:gd name="connsiteY47" fmla="*/ 518176 h 2966736"/>
                <a:gd name="connsiteX48" fmla="*/ 2866893 w 3110733"/>
                <a:gd name="connsiteY48" fmla="*/ 487696 h 2966736"/>
                <a:gd name="connsiteX49" fmla="*/ 2836413 w 3110733"/>
                <a:gd name="connsiteY49" fmla="*/ 447056 h 2966736"/>
                <a:gd name="connsiteX50" fmla="*/ 2816093 w 3110733"/>
                <a:gd name="connsiteY50" fmla="*/ 355616 h 2966736"/>
                <a:gd name="connsiteX51" fmla="*/ 2805933 w 3110733"/>
                <a:gd name="connsiteY51" fmla="*/ 304816 h 2966736"/>
                <a:gd name="connsiteX52" fmla="*/ 2765293 w 3110733"/>
                <a:gd name="connsiteY52" fmla="*/ 223536 h 2966736"/>
                <a:gd name="connsiteX53" fmla="*/ 2724653 w 3110733"/>
                <a:gd name="connsiteY53" fmla="*/ 142256 h 2966736"/>
                <a:gd name="connsiteX54" fmla="*/ 2653533 w 3110733"/>
                <a:gd name="connsiteY54" fmla="*/ 81296 h 2966736"/>
                <a:gd name="connsiteX55" fmla="*/ 2460493 w 3110733"/>
                <a:gd name="connsiteY55" fmla="*/ 60976 h 2966736"/>
                <a:gd name="connsiteX56" fmla="*/ 2277613 w 3110733"/>
                <a:gd name="connsiteY56" fmla="*/ 71136 h 2966736"/>
                <a:gd name="connsiteX57" fmla="*/ 2155130 w 3110733"/>
                <a:gd name="connsiteY57" fmla="*/ 124634 h 2966736"/>
                <a:gd name="connsiteX58" fmla="*/ 1935995 w 3110733"/>
                <a:gd name="connsiteY58" fmla="*/ 110742 h 2966736"/>
                <a:gd name="connsiteX59" fmla="*/ 1842150 w 3110733"/>
                <a:gd name="connsiteY59" fmla="*/ 148037 h 2966736"/>
                <a:gd name="connsiteX60" fmla="*/ 1773463 w 3110733"/>
                <a:gd name="connsiteY60" fmla="*/ 173243 h 2966736"/>
                <a:gd name="connsiteX61" fmla="*/ 1668013 w 3110733"/>
                <a:gd name="connsiteY61" fmla="*/ 152416 h 2966736"/>
                <a:gd name="connsiteX62" fmla="*/ 1637533 w 3110733"/>
                <a:gd name="connsiteY62" fmla="*/ 182896 h 2966736"/>
                <a:gd name="connsiteX63" fmla="*/ 1546093 w 3110733"/>
                <a:gd name="connsiteY63" fmla="*/ 172736 h 2966736"/>
                <a:gd name="connsiteX64" fmla="*/ 1515613 w 3110733"/>
                <a:gd name="connsiteY64" fmla="*/ 162576 h 2966736"/>
                <a:gd name="connsiteX65" fmla="*/ 1373373 w 3110733"/>
                <a:gd name="connsiteY65" fmla="*/ 142256 h 2966736"/>
                <a:gd name="connsiteX66" fmla="*/ 1312413 w 3110733"/>
                <a:gd name="connsiteY66" fmla="*/ 121936 h 2966736"/>
                <a:gd name="connsiteX67" fmla="*/ 1251453 w 3110733"/>
                <a:gd name="connsiteY67" fmla="*/ 91456 h 2966736"/>
                <a:gd name="connsiteX68" fmla="*/ 1200653 w 3110733"/>
                <a:gd name="connsiteY68" fmla="*/ 60976 h 2966736"/>
                <a:gd name="connsiteX69" fmla="*/ 1109213 w 3110733"/>
                <a:gd name="connsiteY69" fmla="*/ 30496 h 2966736"/>
                <a:gd name="connsiteX70" fmla="*/ 1078733 w 3110733"/>
                <a:gd name="connsiteY70" fmla="*/ 10176 h 2966736"/>
                <a:gd name="connsiteX71" fmla="*/ 855213 w 3110733"/>
                <a:gd name="connsiteY71" fmla="*/ 30496 h 2966736"/>
                <a:gd name="connsiteX72" fmla="*/ 784093 w 3110733"/>
                <a:gd name="connsiteY72" fmla="*/ 60976 h 2966736"/>
                <a:gd name="connsiteX73" fmla="*/ 753613 w 3110733"/>
                <a:gd name="connsiteY73" fmla="*/ 91456 h 2966736"/>
                <a:gd name="connsiteX74" fmla="*/ 631693 w 3110733"/>
                <a:gd name="connsiteY74" fmla="*/ 121936 h 2966736"/>
                <a:gd name="connsiteX75" fmla="*/ 499613 w 3110733"/>
                <a:gd name="connsiteY75" fmla="*/ 101616 h 2966736"/>
                <a:gd name="connsiteX76" fmla="*/ 438653 w 3110733"/>
                <a:gd name="connsiteY76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805933 w 3110733"/>
                <a:gd name="connsiteY17" fmla="*/ 2875296 h 2966736"/>
                <a:gd name="connsiteX18" fmla="*/ 2826253 w 3110733"/>
                <a:gd name="connsiteY18" fmla="*/ 2844816 h 2966736"/>
                <a:gd name="connsiteX19" fmla="*/ 2836413 w 3110733"/>
                <a:gd name="connsiteY19" fmla="*/ 2814336 h 2966736"/>
                <a:gd name="connsiteX20" fmla="*/ 2856733 w 3110733"/>
                <a:gd name="connsiteY20" fmla="*/ 2641616 h 2966736"/>
                <a:gd name="connsiteX21" fmla="*/ 2887213 w 3110733"/>
                <a:gd name="connsiteY21" fmla="*/ 2540016 h 2966736"/>
                <a:gd name="connsiteX22" fmla="*/ 2917693 w 3110733"/>
                <a:gd name="connsiteY22" fmla="*/ 2479056 h 2966736"/>
                <a:gd name="connsiteX23" fmla="*/ 2968493 w 3110733"/>
                <a:gd name="connsiteY23" fmla="*/ 2377456 h 2966736"/>
                <a:gd name="connsiteX24" fmla="*/ 3009133 w 3110733"/>
                <a:gd name="connsiteY24" fmla="*/ 2306336 h 2966736"/>
                <a:gd name="connsiteX25" fmla="*/ 3039613 w 3110733"/>
                <a:gd name="connsiteY25" fmla="*/ 2286016 h 2966736"/>
                <a:gd name="connsiteX26" fmla="*/ 3059933 w 3110733"/>
                <a:gd name="connsiteY26" fmla="*/ 2255536 h 2966736"/>
                <a:gd name="connsiteX27" fmla="*/ 3100573 w 3110733"/>
                <a:gd name="connsiteY27" fmla="*/ 2164096 h 2966736"/>
                <a:gd name="connsiteX28" fmla="*/ 3110733 w 3110733"/>
                <a:gd name="connsiteY28" fmla="*/ 2133616 h 2966736"/>
                <a:gd name="connsiteX29" fmla="*/ 3100573 w 3110733"/>
                <a:gd name="connsiteY29" fmla="*/ 1869456 h 2966736"/>
                <a:gd name="connsiteX30" fmla="*/ 3039613 w 3110733"/>
                <a:gd name="connsiteY30" fmla="*/ 1727216 h 2966736"/>
                <a:gd name="connsiteX31" fmla="*/ 3019293 w 3110733"/>
                <a:gd name="connsiteY31" fmla="*/ 1676416 h 2966736"/>
                <a:gd name="connsiteX32" fmla="*/ 3009133 w 3110733"/>
                <a:gd name="connsiteY32" fmla="*/ 1605296 h 2966736"/>
                <a:gd name="connsiteX33" fmla="*/ 2998973 w 3110733"/>
                <a:gd name="connsiteY33" fmla="*/ 1564656 h 2966736"/>
                <a:gd name="connsiteX34" fmla="*/ 3009133 w 3110733"/>
                <a:gd name="connsiteY34" fmla="*/ 1381776 h 2966736"/>
                <a:gd name="connsiteX35" fmla="*/ 3029453 w 3110733"/>
                <a:gd name="connsiteY35" fmla="*/ 1320816 h 2966736"/>
                <a:gd name="connsiteX36" fmla="*/ 3039613 w 3110733"/>
                <a:gd name="connsiteY36" fmla="*/ 1280176 h 2966736"/>
                <a:gd name="connsiteX37" fmla="*/ 3100573 w 3110733"/>
                <a:gd name="connsiteY37" fmla="*/ 1127776 h 2966736"/>
                <a:gd name="connsiteX38" fmla="*/ 3090413 w 3110733"/>
                <a:gd name="connsiteY38" fmla="*/ 1076976 h 2966736"/>
                <a:gd name="connsiteX39" fmla="*/ 3049773 w 3110733"/>
                <a:gd name="connsiteY39" fmla="*/ 1046496 h 2966736"/>
                <a:gd name="connsiteX40" fmla="*/ 2958333 w 3110733"/>
                <a:gd name="connsiteY40" fmla="*/ 1005856 h 2966736"/>
                <a:gd name="connsiteX41" fmla="*/ 2897373 w 3110733"/>
                <a:gd name="connsiteY41" fmla="*/ 944896 h 2966736"/>
                <a:gd name="connsiteX42" fmla="*/ 2846573 w 3110733"/>
                <a:gd name="connsiteY42" fmla="*/ 883936 h 2966736"/>
                <a:gd name="connsiteX43" fmla="*/ 2836413 w 3110733"/>
                <a:gd name="connsiteY43" fmla="*/ 843296 h 2966736"/>
                <a:gd name="connsiteX44" fmla="*/ 2887213 w 3110733"/>
                <a:gd name="connsiteY44" fmla="*/ 731536 h 2966736"/>
                <a:gd name="connsiteX45" fmla="*/ 2917693 w 3110733"/>
                <a:gd name="connsiteY45" fmla="*/ 650256 h 2966736"/>
                <a:gd name="connsiteX46" fmla="*/ 2897373 w 3110733"/>
                <a:gd name="connsiteY46" fmla="*/ 518176 h 2966736"/>
                <a:gd name="connsiteX47" fmla="*/ 2866893 w 3110733"/>
                <a:gd name="connsiteY47" fmla="*/ 487696 h 2966736"/>
                <a:gd name="connsiteX48" fmla="*/ 2836413 w 3110733"/>
                <a:gd name="connsiteY48" fmla="*/ 447056 h 2966736"/>
                <a:gd name="connsiteX49" fmla="*/ 2816093 w 3110733"/>
                <a:gd name="connsiteY49" fmla="*/ 355616 h 2966736"/>
                <a:gd name="connsiteX50" fmla="*/ 2805933 w 3110733"/>
                <a:gd name="connsiteY50" fmla="*/ 304816 h 2966736"/>
                <a:gd name="connsiteX51" fmla="*/ 2765293 w 3110733"/>
                <a:gd name="connsiteY51" fmla="*/ 223536 h 2966736"/>
                <a:gd name="connsiteX52" fmla="*/ 2724653 w 3110733"/>
                <a:gd name="connsiteY52" fmla="*/ 142256 h 2966736"/>
                <a:gd name="connsiteX53" fmla="*/ 2653533 w 3110733"/>
                <a:gd name="connsiteY53" fmla="*/ 81296 h 2966736"/>
                <a:gd name="connsiteX54" fmla="*/ 2460493 w 3110733"/>
                <a:gd name="connsiteY54" fmla="*/ 60976 h 2966736"/>
                <a:gd name="connsiteX55" fmla="*/ 2277613 w 3110733"/>
                <a:gd name="connsiteY55" fmla="*/ 71136 h 2966736"/>
                <a:gd name="connsiteX56" fmla="*/ 2155130 w 3110733"/>
                <a:gd name="connsiteY56" fmla="*/ 124634 h 2966736"/>
                <a:gd name="connsiteX57" fmla="*/ 1935995 w 3110733"/>
                <a:gd name="connsiteY57" fmla="*/ 110742 h 2966736"/>
                <a:gd name="connsiteX58" fmla="*/ 1842150 w 3110733"/>
                <a:gd name="connsiteY58" fmla="*/ 148037 h 2966736"/>
                <a:gd name="connsiteX59" fmla="*/ 1773463 w 3110733"/>
                <a:gd name="connsiteY59" fmla="*/ 173243 h 2966736"/>
                <a:gd name="connsiteX60" fmla="*/ 1668013 w 3110733"/>
                <a:gd name="connsiteY60" fmla="*/ 152416 h 2966736"/>
                <a:gd name="connsiteX61" fmla="*/ 1637533 w 3110733"/>
                <a:gd name="connsiteY61" fmla="*/ 182896 h 2966736"/>
                <a:gd name="connsiteX62" fmla="*/ 1546093 w 3110733"/>
                <a:gd name="connsiteY62" fmla="*/ 172736 h 2966736"/>
                <a:gd name="connsiteX63" fmla="*/ 1515613 w 3110733"/>
                <a:gd name="connsiteY63" fmla="*/ 162576 h 2966736"/>
                <a:gd name="connsiteX64" fmla="*/ 1373373 w 3110733"/>
                <a:gd name="connsiteY64" fmla="*/ 142256 h 2966736"/>
                <a:gd name="connsiteX65" fmla="*/ 1312413 w 3110733"/>
                <a:gd name="connsiteY65" fmla="*/ 121936 h 2966736"/>
                <a:gd name="connsiteX66" fmla="*/ 1251453 w 3110733"/>
                <a:gd name="connsiteY66" fmla="*/ 91456 h 2966736"/>
                <a:gd name="connsiteX67" fmla="*/ 1200653 w 3110733"/>
                <a:gd name="connsiteY67" fmla="*/ 60976 h 2966736"/>
                <a:gd name="connsiteX68" fmla="*/ 1109213 w 3110733"/>
                <a:gd name="connsiteY68" fmla="*/ 30496 h 2966736"/>
                <a:gd name="connsiteX69" fmla="*/ 1078733 w 3110733"/>
                <a:gd name="connsiteY69" fmla="*/ 10176 h 2966736"/>
                <a:gd name="connsiteX70" fmla="*/ 855213 w 3110733"/>
                <a:gd name="connsiteY70" fmla="*/ 30496 h 2966736"/>
                <a:gd name="connsiteX71" fmla="*/ 784093 w 3110733"/>
                <a:gd name="connsiteY71" fmla="*/ 60976 h 2966736"/>
                <a:gd name="connsiteX72" fmla="*/ 753613 w 3110733"/>
                <a:gd name="connsiteY72" fmla="*/ 91456 h 2966736"/>
                <a:gd name="connsiteX73" fmla="*/ 631693 w 3110733"/>
                <a:gd name="connsiteY73" fmla="*/ 121936 h 2966736"/>
                <a:gd name="connsiteX74" fmla="*/ 499613 w 3110733"/>
                <a:gd name="connsiteY74" fmla="*/ 101616 h 2966736"/>
                <a:gd name="connsiteX75" fmla="*/ 438653 w 3110733"/>
                <a:gd name="connsiteY75" fmla="*/ 81296 h 2966736"/>
                <a:gd name="connsiteX0" fmla="*/ 438653 w 3110733"/>
                <a:gd name="connsiteY0" fmla="*/ 81296 h 2939204"/>
                <a:gd name="connsiteX1" fmla="*/ 93213 w 3110733"/>
                <a:gd name="connsiteY1" fmla="*/ 152416 h 2939204"/>
                <a:gd name="connsiteX2" fmla="*/ 52573 w 3110733"/>
                <a:gd name="connsiteY2" fmla="*/ 162576 h 2939204"/>
                <a:gd name="connsiteX3" fmla="*/ 1773 w 3110733"/>
                <a:gd name="connsiteY3" fmla="*/ 182896 h 2939204"/>
                <a:gd name="connsiteX4" fmla="*/ 271653 w 3110733"/>
                <a:gd name="connsiteY4" fmla="*/ 927011 h 2939204"/>
                <a:gd name="connsiteX5" fmla="*/ 622786 w 3110733"/>
                <a:gd name="connsiteY5" fmla="*/ 1310692 h 2939204"/>
                <a:gd name="connsiteX6" fmla="*/ 680350 w 3110733"/>
                <a:gd name="connsiteY6" fmla="*/ 2047327 h 2939204"/>
                <a:gd name="connsiteX7" fmla="*/ 1446038 w 3110733"/>
                <a:gd name="connsiteY7" fmla="*/ 1903423 h 2939204"/>
                <a:gd name="connsiteX8" fmla="*/ 1554993 w 3110733"/>
                <a:gd name="connsiteY8" fmla="*/ 2352792 h 2939204"/>
                <a:gd name="connsiteX9" fmla="*/ 1760788 w 3110733"/>
                <a:gd name="connsiteY9" fmla="*/ 2858585 h 2939204"/>
                <a:gd name="connsiteX10" fmla="*/ 2145533 w 3110733"/>
                <a:gd name="connsiteY10" fmla="*/ 2702576 h 2939204"/>
                <a:gd name="connsiteX11" fmla="*/ 2165853 w 3110733"/>
                <a:gd name="connsiteY11" fmla="*/ 2763536 h 2939204"/>
                <a:gd name="connsiteX12" fmla="*/ 2186173 w 3110733"/>
                <a:gd name="connsiteY12" fmla="*/ 2804176 h 2939204"/>
                <a:gd name="connsiteX13" fmla="*/ 2226813 w 3110733"/>
                <a:gd name="connsiteY13" fmla="*/ 2885456 h 2939204"/>
                <a:gd name="connsiteX14" fmla="*/ 2257293 w 3110733"/>
                <a:gd name="connsiteY14" fmla="*/ 2926096 h 2939204"/>
                <a:gd name="connsiteX15" fmla="*/ 2287773 w 3110733"/>
                <a:gd name="connsiteY15" fmla="*/ 2936256 h 2939204"/>
                <a:gd name="connsiteX16" fmla="*/ 2805933 w 3110733"/>
                <a:gd name="connsiteY16" fmla="*/ 2875296 h 2939204"/>
                <a:gd name="connsiteX17" fmla="*/ 2826253 w 3110733"/>
                <a:gd name="connsiteY17" fmla="*/ 2844816 h 2939204"/>
                <a:gd name="connsiteX18" fmla="*/ 2836413 w 3110733"/>
                <a:gd name="connsiteY18" fmla="*/ 2814336 h 2939204"/>
                <a:gd name="connsiteX19" fmla="*/ 2856733 w 3110733"/>
                <a:gd name="connsiteY19" fmla="*/ 2641616 h 2939204"/>
                <a:gd name="connsiteX20" fmla="*/ 2887213 w 3110733"/>
                <a:gd name="connsiteY20" fmla="*/ 2540016 h 2939204"/>
                <a:gd name="connsiteX21" fmla="*/ 2917693 w 3110733"/>
                <a:gd name="connsiteY21" fmla="*/ 2479056 h 2939204"/>
                <a:gd name="connsiteX22" fmla="*/ 2968493 w 3110733"/>
                <a:gd name="connsiteY22" fmla="*/ 2377456 h 2939204"/>
                <a:gd name="connsiteX23" fmla="*/ 3009133 w 3110733"/>
                <a:gd name="connsiteY23" fmla="*/ 2306336 h 2939204"/>
                <a:gd name="connsiteX24" fmla="*/ 3039613 w 3110733"/>
                <a:gd name="connsiteY24" fmla="*/ 2286016 h 2939204"/>
                <a:gd name="connsiteX25" fmla="*/ 3059933 w 3110733"/>
                <a:gd name="connsiteY25" fmla="*/ 2255536 h 2939204"/>
                <a:gd name="connsiteX26" fmla="*/ 3100573 w 3110733"/>
                <a:gd name="connsiteY26" fmla="*/ 2164096 h 2939204"/>
                <a:gd name="connsiteX27" fmla="*/ 3110733 w 3110733"/>
                <a:gd name="connsiteY27" fmla="*/ 2133616 h 2939204"/>
                <a:gd name="connsiteX28" fmla="*/ 3100573 w 3110733"/>
                <a:gd name="connsiteY28" fmla="*/ 1869456 h 2939204"/>
                <a:gd name="connsiteX29" fmla="*/ 3039613 w 3110733"/>
                <a:gd name="connsiteY29" fmla="*/ 1727216 h 2939204"/>
                <a:gd name="connsiteX30" fmla="*/ 3019293 w 3110733"/>
                <a:gd name="connsiteY30" fmla="*/ 1676416 h 2939204"/>
                <a:gd name="connsiteX31" fmla="*/ 3009133 w 3110733"/>
                <a:gd name="connsiteY31" fmla="*/ 1605296 h 2939204"/>
                <a:gd name="connsiteX32" fmla="*/ 2998973 w 3110733"/>
                <a:gd name="connsiteY32" fmla="*/ 1564656 h 2939204"/>
                <a:gd name="connsiteX33" fmla="*/ 3009133 w 3110733"/>
                <a:gd name="connsiteY33" fmla="*/ 1381776 h 2939204"/>
                <a:gd name="connsiteX34" fmla="*/ 3029453 w 3110733"/>
                <a:gd name="connsiteY34" fmla="*/ 1320816 h 2939204"/>
                <a:gd name="connsiteX35" fmla="*/ 3039613 w 3110733"/>
                <a:gd name="connsiteY35" fmla="*/ 1280176 h 2939204"/>
                <a:gd name="connsiteX36" fmla="*/ 3100573 w 3110733"/>
                <a:gd name="connsiteY36" fmla="*/ 1127776 h 2939204"/>
                <a:gd name="connsiteX37" fmla="*/ 3090413 w 3110733"/>
                <a:gd name="connsiteY37" fmla="*/ 1076976 h 2939204"/>
                <a:gd name="connsiteX38" fmla="*/ 3049773 w 3110733"/>
                <a:gd name="connsiteY38" fmla="*/ 1046496 h 2939204"/>
                <a:gd name="connsiteX39" fmla="*/ 2958333 w 3110733"/>
                <a:gd name="connsiteY39" fmla="*/ 1005856 h 2939204"/>
                <a:gd name="connsiteX40" fmla="*/ 2897373 w 3110733"/>
                <a:gd name="connsiteY40" fmla="*/ 944896 h 2939204"/>
                <a:gd name="connsiteX41" fmla="*/ 2846573 w 3110733"/>
                <a:gd name="connsiteY41" fmla="*/ 883936 h 2939204"/>
                <a:gd name="connsiteX42" fmla="*/ 2836413 w 3110733"/>
                <a:gd name="connsiteY42" fmla="*/ 843296 h 2939204"/>
                <a:gd name="connsiteX43" fmla="*/ 2887213 w 3110733"/>
                <a:gd name="connsiteY43" fmla="*/ 731536 h 2939204"/>
                <a:gd name="connsiteX44" fmla="*/ 2917693 w 3110733"/>
                <a:gd name="connsiteY44" fmla="*/ 650256 h 2939204"/>
                <a:gd name="connsiteX45" fmla="*/ 2897373 w 3110733"/>
                <a:gd name="connsiteY45" fmla="*/ 518176 h 2939204"/>
                <a:gd name="connsiteX46" fmla="*/ 2866893 w 3110733"/>
                <a:gd name="connsiteY46" fmla="*/ 487696 h 2939204"/>
                <a:gd name="connsiteX47" fmla="*/ 2836413 w 3110733"/>
                <a:gd name="connsiteY47" fmla="*/ 447056 h 2939204"/>
                <a:gd name="connsiteX48" fmla="*/ 2816093 w 3110733"/>
                <a:gd name="connsiteY48" fmla="*/ 355616 h 2939204"/>
                <a:gd name="connsiteX49" fmla="*/ 2805933 w 3110733"/>
                <a:gd name="connsiteY49" fmla="*/ 304816 h 2939204"/>
                <a:gd name="connsiteX50" fmla="*/ 2765293 w 3110733"/>
                <a:gd name="connsiteY50" fmla="*/ 223536 h 2939204"/>
                <a:gd name="connsiteX51" fmla="*/ 2724653 w 3110733"/>
                <a:gd name="connsiteY51" fmla="*/ 142256 h 2939204"/>
                <a:gd name="connsiteX52" fmla="*/ 2653533 w 3110733"/>
                <a:gd name="connsiteY52" fmla="*/ 81296 h 2939204"/>
                <a:gd name="connsiteX53" fmla="*/ 2460493 w 3110733"/>
                <a:gd name="connsiteY53" fmla="*/ 60976 h 2939204"/>
                <a:gd name="connsiteX54" fmla="*/ 2277613 w 3110733"/>
                <a:gd name="connsiteY54" fmla="*/ 71136 h 2939204"/>
                <a:gd name="connsiteX55" fmla="*/ 2155130 w 3110733"/>
                <a:gd name="connsiteY55" fmla="*/ 124634 h 2939204"/>
                <a:gd name="connsiteX56" fmla="*/ 1935995 w 3110733"/>
                <a:gd name="connsiteY56" fmla="*/ 110742 h 2939204"/>
                <a:gd name="connsiteX57" fmla="*/ 1842150 w 3110733"/>
                <a:gd name="connsiteY57" fmla="*/ 148037 h 2939204"/>
                <a:gd name="connsiteX58" fmla="*/ 1773463 w 3110733"/>
                <a:gd name="connsiteY58" fmla="*/ 173243 h 2939204"/>
                <a:gd name="connsiteX59" fmla="*/ 1668013 w 3110733"/>
                <a:gd name="connsiteY59" fmla="*/ 152416 h 2939204"/>
                <a:gd name="connsiteX60" fmla="*/ 1637533 w 3110733"/>
                <a:gd name="connsiteY60" fmla="*/ 182896 h 2939204"/>
                <a:gd name="connsiteX61" fmla="*/ 1546093 w 3110733"/>
                <a:gd name="connsiteY61" fmla="*/ 172736 h 2939204"/>
                <a:gd name="connsiteX62" fmla="*/ 1515613 w 3110733"/>
                <a:gd name="connsiteY62" fmla="*/ 162576 h 2939204"/>
                <a:gd name="connsiteX63" fmla="*/ 1373373 w 3110733"/>
                <a:gd name="connsiteY63" fmla="*/ 142256 h 2939204"/>
                <a:gd name="connsiteX64" fmla="*/ 1312413 w 3110733"/>
                <a:gd name="connsiteY64" fmla="*/ 121936 h 2939204"/>
                <a:gd name="connsiteX65" fmla="*/ 1251453 w 3110733"/>
                <a:gd name="connsiteY65" fmla="*/ 91456 h 2939204"/>
                <a:gd name="connsiteX66" fmla="*/ 1200653 w 3110733"/>
                <a:gd name="connsiteY66" fmla="*/ 60976 h 2939204"/>
                <a:gd name="connsiteX67" fmla="*/ 1109213 w 3110733"/>
                <a:gd name="connsiteY67" fmla="*/ 30496 h 2939204"/>
                <a:gd name="connsiteX68" fmla="*/ 1078733 w 3110733"/>
                <a:gd name="connsiteY68" fmla="*/ 10176 h 2939204"/>
                <a:gd name="connsiteX69" fmla="*/ 855213 w 3110733"/>
                <a:gd name="connsiteY69" fmla="*/ 30496 h 2939204"/>
                <a:gd name="connsiteX70" fmla="*/ 784093 w 3110733"/>
                <a:gd name="connsiteY70" fmla="*/ 60976 h 2939204"/>
                <a:gd name="connsiteX71" fmla="*/ 753613 w 3110733"/>
                <a:gd name="connsiteY71" fmla="*/ 91456 h 2939204"/>
                <a:gd name="connsiteX72" fmla="*/ 631693 w 3110733"/>
                <a:gd name="connsiteY72" fmla="*/ 121936 h 2939204"/>
                <a:gd name="connsiteX73" fmla="*/ 499613 w 3110733"/>
                <a:gd name="connsiteY73" fmla="*/ 101616 h 2939204"/>
                <a:gd name="connsiteX74" fmla="*/ 438653 w 3110733"/>
                <a:gd name="connsiteY74" fmla="*/ 81296 h 2939204"/>
                <a:gd name="connsiteX0" fmla="*/ 438653 w 3110733"/>
                <a:gd name="connsiteY0" fmla="*/ 81296 h 2926168"/>
                <a:gd name="connsiteX1" fmla="*/ 93213 w 3110733"/>
                <a:gd name="connsiteY1" fmla="*/ 152416 h 2926168"/>
                <a:gd name="connsiteX2" fmla="*/ 52573 w 3110733"/>
                <a:gd name="connsiteY2" fmla="*/ 162576 h 2926168"/>
                <a:gd name="connsiteX3" fmla="*/ 1773 w 3110733"/>
                <a:gd name="connsiteY3" fmla="*/ 182896 h 2926168"/>
                <a:gd name="connsiteX4" fmla="*/ 271653 w 3110733"/>
                <a:gd name="connsiteY4" fmla="*/ 927011 h 2926168"/>
                <a:gd name="connsiteX5" fmla="*/ 622786 w 3110733"/>
                <a:gd name="connsiteY5" fmla="*/ 1310692 h 2926168"/>
                <a:gd name="connsiteX6" fmla="*/ 680350 w 3110733"/>
                <a:gd name="connsiteY6" fmla="*/ 2047327 h 2926168"/>
                <a:gd name="connsiteX7" fmla="*/ 1446038 w 3110733"/>
                <a:gd name="connsiteY7" fmla="*/ 1903423 h 2926168"/>
                <a:gd name="connsiteX8" fmla="*/ 1554993 w 3110733"/>
                <a:gd name="connsiteY8" fmla="*/ 2352792 h 2926168"/>
                <a:gd name="connsiteX9" fmla="*/ 1760788 w 3110733"/>
                <a:gd name="connsiteY9" fmla="*/ 2858585 h 2926168"/>
                <a:gd name="connsiteX10" fmla="*/ 2145533 w 3110733"/>
                <a:gd name="connsiteY10" fmla="*/ 2702576 h 2926168"/>
                <a:gd name="connsiteX11" fmla="*/ 2165853 w 3110733"/>
                <a:gd name="connsiteY11" fmla="*/ 2763536 h 2926168"/>
                <a:gd name="connsiteX12" fmla="*/ 2186173 w 3110733"/>
                <a:gd name="connsiteY12" fmla="*/ 2804176 h 2926168"/>
                <a:gd name="connsiteX13" fmla="*/ 2226813 w 3110733"/>
                <a:gd name="connsiteY13" fmla="*/ 2885456 h 2926168"/>
                <a:gd name="connsiteX14" fmla="*/ 2257293 w 3110733"/>
                <a:gd name="connsiteY14" fmla="*/ 2926096 h 2926168"/>
                <a:gd name="connsiteX15" fmla="*/ 2805933 w 3110733"/>
                <a:gd name="connsiteY15" fmla="*/ 2875296 h 2926168"/>
                <a:gd name="connsiteX16" fmla="*/ 2826253 w 3110733"/>
                <a:gd name="connsiteY16" fmla="*/ 2844816 h 2926168"/>
                <a:gd name="connsiteX17" fmla="*/ 2836413 w 3110733"/>
                <a:gd name="connsiteY17" fmla="*/ 2814336 h 2926168"/>
                <a:gd name="connsiteX18" fmla="*/ 2856733 w 3110733"/>
                <a:gd name="connsiteY18" fmla="*/ 2641616 h 2926168"/>
                <a:gd name="connsiteX19" fmla="*/ 2887213 w 3110733"/>
                <a:gd name="connsiteY19" fmla="*/ 2540016 h 2926168"/>
                <a:gd name="connsiteX20" fmla="*/ 2917693 w 3110733"/>
                <a:gd name="connsiteY20" fmla="*/ 2479056 h 2926168"/>
                <a:gd name="connsiteX21" fmla="*/ 2968493 w 3110733"/>
                <a:gd name="connsiteY21" fmla="*/ 2377456 h 2926168"/>
                <a:gd name="connsiteX22" fmla="*/ 3009133 w 3110733"/>
                <a:gd name="connsiteY22" fmla="*/ 2306336 h 2926168"/>
                <a:gd name="connsiteX23" fmla="*/ 3039613 w 3110733"/>
                <a:gd name="connsiteY23" fmla="*/ 2286016 h 2926168"/>
                <a:gd name="connsiteX24" fmla="*/ 3059933 w 3110733"/>
                <a:gd name="connsiteY24" fmla="*/ 2255536 h 2926168"/>
                <a:gd name="connsiteX25" fmla="*/ 3100573 w 3110733"/>
                <a:gd name="connsiteY25" fmla="*/ 2164096 h 2926168"/>
                <a:gd name="connsiteX26" fmla="*/ 3110733 w 3110733"/>
                <a:gd name="connsiteY26" fmla="*/ 2133616 h 2926168"/>
                <a:gd name="connsiteX27" fmla="*/ 3100573 w 3110733"/>
                <a:gd name="connsiteY27" fmla="*/ 1869456 h 2926168"/>
                <a:gd name="connsiteX28" fmla="*/ 3039613 w 3110733"/>
                <a:gd name="connsiteY28" fmla="*/ 1727216 h 2926168"/>
                <a:gd name="connsiteX29" fmla="*/ 3019293 w 3110733"/>
                <a:gd name="connsiteY29" fmla="*/ 1676416 h 2926168"/>
                <a:gd name="connsiteX30" fmla="*/ 3009133 w 3110733"/>
                <a:gd name="connsiteY30" fmla="*/ 1605296 h 2926168"/>
                <a:gd name="connsiteX31" fmla="*/ 2998973 w 3110733"/>
                <a:gd name="connsiteY31" fmla="*/ 1564656 h 2926168"/>
                <a:gd name="connsiteX32" fmla="*/ 3009133 w 3110733"/>
                <a:gd name="connsiteY32" fmla="*/ 1381776 h 2926168"/>
                <a:gd name="connsiteX33" fmla="*/ 3029453 w 3110733"/>
                <a:gd name="connsiteY33" fmla="*/ 1320816 h 2926168"/>
                <a:gd name="connsiteX34" fmla="*/ 3039613 w 3110733"/>
                <a:gd name="connsiteY34" fmla="*/ 1280176 h 2926168"/>
                <a:gd name="connsiteX35" fmla="*/ 3100573 w 3110733"/>
                <a:gd name="connsiteY35" fmla="*/ 1127776 h 2926168"/>
                <a:gd name="connsiteX36" fmla="*/ 3090413 w 3110733"/>
                <a:gd name="connsiteY36" fmla="*/ 1076976 h 2926168"/>
                <a:gd name="connsiteX37" fmla="*/ 3049773 w 3110733"/>
                <a:gd name="connsiteY37" fmla="*/ 1046496 h 2926168"/>
                <a:gd name="connsiteX38" fmla="*/ 2958333 w 3110733"/>
                <a:gd name="connsiteY38" fmla="*/ 1005856 h 2926168"/>
                <a:gd name="connsiteX39" fmla="*/ 2897373 w 3110733"/>
                <a:gd name="connsiteY39" fmla="*/ 944896 h 2926168"/>
                <a:gd name="connsiteX40" fmla="*/ 2846573 w 3110733"/>
                <a:gd name="connsiteY40" fmla="*/ 883936 h 2926168"/>
                <a:gd name="connsiteX41" fmla="*/ 2836413 w 3110733"/>
                <a:gd name="connsiteY41" fmla="*/ 843296 h 2926168"/>
                <a:gd name="connsiteX42" fmla="*/ 2887213 w 3110733"/>
                <a:gd name="connsiteY42" fmla="*/ 731536 h 2926168"/>
                <a:gd name="connsiteX43" fmla="*/ 2917693 w 3110733"/>
                <a:gd name="connsiteY43" fmla="*/ 650256 h 2926168"/>
                <a:gd name="connsiteX44" fmla="*/ 2897373 w 3110733"/>
                <a:gd name="connsiteY44" fmla="*/ 518176 h 2926168"/>
                <a:gd name="connsiteX45" fmla="*/ 2866893 w 3110733"/>
                <a:gd name="connsiteY45" fmla="*/ 487696 h 2926168"/>
                <a:gd name="connsiteX46" fmla="*/ 2836413 w 3110733"/>
                <a:gd name="connsiteY46" fmla="*/ 447056 h 2926168"/>
                <a:gd name="connsiteX47" fmla="*/ 2816093 w 3110733"/>
                <a:gd name="connsiteY47" fmla="*/ 355616 h 2926168"/>
                <a:gd name="connsiteX48" fmla="*/ 2805933 w 3110733"/>
                <a:gd name="connsiteY48" fmla="*/ 304816 h 2926168"/>
                <a:gd name="connsiteX49" fmla="*/ 2765293 w 3110733"/>
                <a:gd name="connsiteY49" fmla="*/ 223536 h 2926168"/>
                <a:gd name="connsiteX50" fmla="*/ 2724653 w 3110733"/>
                <a:gd name="connsiteY50" fmla="*/ 142256 h 2926168"/>
                <a:gd name="connsiteX51" fmla="*/ 2653533 w 3110733"/>
                <a:gd name="connsiteY51" fmla="*/ 81296 h 2926168"/>
                <a:gd name="connsiteX52" fmla="*/ 2460493 w 3110733"/>
                <a:gd name="connsiteY52" fmla="*/ 60976 h 2926168"/>
                <a:gd name="connsiteX53" fmla="*/ 2277613 w 3110733"/>
                <a:gd name="connsiteY53" fmla="*/ 71136 h 2926168"/>
                <a:gd name="connsiteX54" fmla="*/ 2155130 w 3110733"/>
                <a:gd name="connsiteY54" fmla="*/ 124634 h 2926168"/>
                <a:gd name="connsiteX55" fmla="*/ 1935995 w 3110733"/>
                <a:gd name="connsiteY55" fmla="*/ 110742 h 2926168"/>
                <a:gd name="connsiteX56" fmla="*/ 1842150 w 3110733"/>
                <a:gd name="connsiteY56" fmla="*/ 148037 h 2926168"/>
                <a:gd name="connsiteX57" fmla="*/ 1773463 w 3110733"/>
                <a:gd name="connsiteY57" fmla="*/ 173243 h 2926168"/>
                <a:gd name="connsiteX58" fmla="*/ 1668013 w 3110733"/>
                <a:gd name="connsiteY58" fmla="*/ 152416 h 2926168"/>
                <a:gd name="connsiteX59" fmla="*/ 1637533 w 3110733"/>
                <a:gd name="connsiteY59" fmla="*/ 182896 h 2926168"/>
                <a:gd name="connsiteX60" fmla="*/ 1546093 w 3110733"/>
                <a:gd name="connsiteY60" fmla="*/ 172736 h 2926168"/>
                <a:gd name="connsiteX61" fmla="*/ 1515613 w 3110733"/>
                <a:gd name="connsiteY61" fmla="*/ 162576 h 2926168"/>
                <a:gd name="connsiteX62" fmla="*/ 1373373 w 3110733"/>
                <a:gd name="connsiteY62" fmla="*/ 142256 h 2926168"/>
                <a:gd name="connsiteX63" fmla="*/ 1312413 w 3110733"/>
                <a:gd name="connsiteY63" fmla="*/ 121936 h 2926168"/>
                <a:gd name="connsiteX64" fmla="*/ 1251453 w 3110733"/>
                <a:gd name="connsiteY64" fmla="*/ 91456 h 2926168"/>
                <a:gd name="connsiteX65" fmla="*/ 1200653 w 3110733"/>
                <a:gd name="connsiteY65" fmla="*/ 60976 h 2926168"/>
                <a:gd name="connsiteX66" fmla="*/ 1109213 w 3110733"/>
                <a:gd name="connsiteY66" fmla="*/ 30496 h 2926168"/>
                <a:gd name="connsiteX67" fmla="*/ 1078733 w 3110733"/>
                <a:gd name="connsiteY67" fmla="*/ 10176 h 2926168"/>
                <a:gd name="connsiteX68" fmla="*/ 855213 w 3110733"/>
                <a:gd name="connsiteY68" fmla="*/ 30496 h 2926168"/>
                <a:gd name="connsiteX69" fmla="*/ 784093 w 3110733"/>
                <a:gd name="connsiteY69" fmla="*/ 60976 h 2926168"/>
                <a:gd name="connsiteX70" fmla="*/ 753613 w 3110733"/>
                <a:gd name="connsiteY70" fmla="*/ 91456 h 2926168"/>
                <a:gd name="connsiteX71" fmla="*/ 631693 w 3110733"/>
                <a:gd name="connsiteY71" fmla="*/ 121936 h 2926168"/>
                <a:gd name="connsiteX72" fmla="*/ 499613 w 3110733"/>
                <a:gd name="connsiteY72" fmla="*/ 101616 h 2926168"/>
                <a:gd name="connsiteX73" fmla="*/ 438653 w 3110733"/>
                <a:gd name="connsiteY73" fmla="*/ 81296 h 2926168"/>
                <a:gd name="connsiteX0" fmla="*/ 438653 w 3110733"/>
                <a:gd name="connsiteY0" fmla="*/ 81296 h 2889833"/>
                <a:gd name="connsiteX1" fmla="*/ 93213 w 3110733"/>
                <a:gd name="connsiteY1" fmla="*/ 152416 h 2889833"/>
                <a:gd name="connsiteX2" fmla="*/ 52573 w 3110733"/>
                <a:gd name="connsiteY2" fmla="*/ 162576 h 2889833"/>
                <a:gd name="connsiteX3" fmla="*/ 1773 w 3110733"/>
                <a:gd name="connsiteY3" fmla="*/ 182896 h 2889833"/>
                <a:gd name="connsiteX4" fmla="*/ 271653 w 3110733"/>
                <a:gd name="connsiteY4" fmla="*/ 927011 h 2889833"/>
                <a:gd name="connsiteX5" fmla="*/ 622786 w 3110733"/>
                <a:gd name="connsiteY5" fmla="*/ 1310692 h 2889833"/>
                <a:gd name="connsiteX6" fmla="*/ 680350 w 3110733"/>
                <a:gd name="connsiteY6" fmla="*/ 2047327 h 2889833"/>
                <a:gd name="connsiteX7" fmla="*/ 1446038 w 3110733"/>
                <a:gd name="connsiteY7" fmla="*/ 1903423 h 2889833"/>
                <a:gd name="connsiteX8" fmla="*/ 1554993 w 3110733"/>
                <a:gd name="connsiteY8" fmla="*/ 2352792 h 2889833"/>
                <a:gd name="connsiteX9" fmla="*/ 1760788 w 3110733"/>
                <a:gd name="connsiteY9" fmla="*/ 2858585 h 2889833"/>
                <a:gd name="connsiteX10" fmla="*/ 2145533 w 3110733"/>
                <a:gd name="connsiteY10" fmla="*/ 2702576 h 2889833"/>
                <a:gd name="connsiteX11" fmla="*/ 2165853 w 3110733"/>
                <a:gd name="connsiteY11" fmla="*/ 2763536 h 2889833"/>
                <a:gd name="connsiteX12" fmla="*/ 2186173 w 3110733"/>
                <a:gd name="connsiteY12" fmla="*/ 2804176 h 2889833"/>
                <a:gd name="connsiteX13" fmla="*/ 2226813 w 3110733"/>
                <a:gd name="connsiteY13" fmla="*/ 2885456 h 2889833"/>
                <a:gd name="connsiteX14" fmla="*/ 2805933 w 3110733"/>
                <a:gd name="connsiteY14" fmla="*/ 2875296 h 2889833"/>
                <a:gd name="connsiteX15" fmla="*/ 2826253 w 3110733"/>
                <a:gd name="connsiteY15" fmla="*/ 2844816 h 2889833"/>
                <a:gd name="connsiteX16" fmla="*/ 2836413 w 3110733"/>
                <a:gd name="connsiteY16" fmla="*/ 2814336 h 2889833"/>
                <a:gd name="connsiteX17" fmla="*/ 2856733 w 3110733"/>
                <a:gd name="connsiteY17" fmla="*/ 2641616 h 2889833"/>
                <a:gd name="connsiteX18" fmla="*/ 2887213 w 3110733"/>
                <a:gd name="connsiteY18" fmla="*/ 2540016 h 2889833"/>
                <a:gd name="connsiteX19" fmla="*/ 2917693 w 3110733"/>
                <a:gd name="connsiteY19" fmla="*/ 2479056 h 2889833"/>
                <a:gd name="connsiteX20" fmla="*/ 2968493 w 3110733"/>
                <a:gd name="connsiteY20" fmla="*/ 2377456 h 2889833"/>
                <a:gd name="connsiteX21" fmla="*/ 3009133 w 3110733"/>
                <a:gd name="connsiteY21" fmla="*/ 2306336 h 2889833"/>
                <a:gd name="connsiteX22" fmla="*/ 3039613 w 3110733"/>
                <a:gd name="connsiteY22" fmla="*/ 2286016 h 2889833"/>
                <a:gd name="connsiteX23" fmla="*/ 3059933 w 3110733"/>
                <a:gd name="connsiteY23" fmla="*/ 2255536 h 2889833"/>
                <a:gd name="connsiteX24" fmla="*/ 3100573 w 3110733"/>
                <a:gd name="connsiteY24" fmla="*/ 2164096 h 2889833"/>
                <a:gd name="connsiteX25" fmla="*/ 3110733 w 3110733"/>
                <a:gd name="connsiteY25" fmla="*/ 2133616 h 2889833"/>
                <a:gd name="connsiteX26" fmla="*/ 3100573 w 3110733"/>
                <a:gd name="connsiteY26" fmla="*/ 1869456 h 2889833"/>
                <a:gd name="connsiteX27" fmla="*/ 3039613 w 3110733"/>
                <a:gd name="connsiteY27" fmla="*/ 1727216 h 2889833"/>
                <a:gd name="connsiteX28" fmla="*/ 3019293 w 3110733"/>
                <a:gd name="connsiteY28" fmla="*/ 1676416 h 2889833"/>
                <a:gd name="connsiteX29" fmla="*/ 3009133 w 3110733"/>
                <a:gd name="connsiteY29" fmla="*/ 1605296 h 2889833"/>
                <a:gd name="connsiteX30" fmla="*/ 2998973 w 3110733"/>
                <a:gd name="connsiteY30" fmla="*/ 1564656 h 2889833"/>
                <a:gd name="connsiteX31" fmla="*/ 3009133 w 3110733"/>
                <a:gd name="connsiteY31" fmla="*/ 1381776 h 2889833"/>
                <a:gd name="connsiteX32" fmla="*/ 3029453 w 3110733"/>
                <a:gd name="connsiteY32" fmla="*/ 1320816 h 2889833"/>
                <a:gd name="connsiteX33" fmla="*/ 3039613 w 3110733"/>
                <a:gd name="connsiteY33" fmla="*/ 1280176 h 2889833"/>
                <a:gd name="connsiteX34" fmla="*/ 3100573 w 3110733"/>
                <a:gd name="connsiteY34" fmla="*/ 1127776 h 2889833"/>
                <a:gd name="connsiteX35" fmla="*/ 3090413 w 3110733"/>
                <a:gd name="connsiteY35" fmla="*/ 1076976 h 2889833"/>
                <a:gd name="connsiteX36" fmla="*/ 3049773 w 3110733"/>
                <a:gd name="connsiteY36" fmla="*/ 1046496 h 2889833"/>
                <a:gd name="connsiteX37" fmla="*/ 2958333 w 3110733"/>
                <a:gd name="connsiteY37" fmla="*/ 1005856 h 2889833"/>
                <a:gd name="connsiteX38" fmla="*/ 2897373 w 3110733"/>
                <a:gd name="connsiteY38" fmla="*/ 944896 h 2889833"/>
                <a:gd name="connsiteX39" fmla="*/ 2846573 w 3110733"/>
                <a:gd name="connsiteY39" fmla="*/ 883936 h 2889833"/>
                <a:gd name="connsiteX40" fmla="*/ 2836413 w 3110733"/>
                <a:gd name="connsiteY40" fmla="*/ 843296 h 2889833"/>
                <a:gd name="connsiteX41" fmla="*/ 2887213 w 3110733"/>
                <a:gd name="connsiteY41" fmla="*/ 731536 h 2889833"/>
                <a:gd name="connsiteX42" fmla="*/ 2917693 w 3110733"/>
                <a:gd name="connsiteY42" fmla="*/ 650256 h 2889833"/>
                <a:gd name="connsiteX43" fmla="*/ 2897373 w 3110733"/>
                <a:gd name="connsiteY43" fmla="*/ 518176 h 2889833"/>
                <a:gd name="connsiteX44" fmla="*/ 2866893 w 3110733"/>
                <a:gd name="connsiteY44" fmla="*/ 487696 h 2889833"/>
                <a:gd name="connsiteX45" fmla="*/ 2836413 w 3110733"/>
                <a:gd name="connsiteY45" fmla="*/ 447056 h 2889833"/>
                <a:gd name="connsiteX46" fmla="*/ 2816093 w 3110733"/>
                <a:gd name="connsiteY46" fmla="*/ 355616 h 2889833"/>
                <a:gd name="connsiteX47" fmla="*/ 2805933 w 3110733"/>
                <a:gd name="connsiteY47" fmla="*/ 304816 h 2889833"/>
                <a:gd name="connsiteX48" fmla="*/ 2765293 w 3110733"/>
                <a:gd name="connsiteY48" fmla="*/ 223536 h 2889833"/>
                <a:gd name="connsiteX49" fmla="*/ 2724653 w 3110733"/>
                <a:gd name="connsiteY49" fmla="*/ 142256 h 2889833"/>
                <a:gd name="connsiteX50" fmla="*/ 2653533 w 3110733"/>
                <a:gd name="connsiteY50" fmla="*/ 81296 h 2889833"/>
                <a:gd name="connsiteX51" fmla="*/ 2460493 w 3110733"/>
                <a:gd name="connsiteY51" fmla="*/ 60976 h 2889833"/>
                <a:gd name="connsiteX52" fmla="*/ 2277613 w 3110733"/>
                <a:gd name="connsiteY52" fmla="*/ 71136 h 2889833"/>
                <a:gd name="connsiteX53" fmla="*/ 2155130 w 3110733"/>
                <a:gd name="connsiteY53" fmla="*/ 124634 h 2889833"/>
                <a:gd name="connsiteX54" fmla="*/ 1935995 w 3110733"/>
                <a:gd name="connsiteY54" fmla="*/ 110742 h 2889833"/>
                <a:gd name="connsiteX55" fmla="*/ 1842150 w 3110733"/>
                <a:gd name="connsiteY55" fmla="*/ 148037 h 2889833"/>
                <a:gd name="connsiteX56" fmla="*/ 1773463 w 3110733"/>
                <a:gd name="connsiteY56" fmla="*/ 173243 h 2889833"/>
                <a:gd name="connsiteX57" fmla="*/ 1668013 w 3110733"/>
                <a:gd name="connsiteY57" fmla="*/ 152416 h 2889833"/>
                <a:gd name="connsiteX58" fmla="*/ 1637533 w 3110733"/>
                <a:gd name="connsiteY58" fmla="*/ 182896 h 2889833"/>
                <a:gd name="connsiteX59" fmla="*/ 1546093 w 3110733"/>
                <a:gd name="connsiteY59" fmla="*/ 172736 h 2889833"/>
                <a:gd name="connsiteX60" fmla="*/ 1515613 w 3110733"/>
                <a:gd name="connsiteY60" fmla="*/ 162576 h 2889833"/>
                <a:gd name="connsiteX61" fmla="*/ 1373373 w 3110733"/>
                <a:gd name="connsiteY61" fmla="*/ 142256 h 2889833"/>
                <a:gd name="connsiteX62" fmla="*/ 1312413 w 3110733"/>
                <a:gd name="connsiteY62" fmla="*/ 121936 h 2889833"/>
                <a:gd name="connsiteX63" fmla="*/ 1251453 w 3110733"/>
                <a:gd name="connsiteY63" fmla="*/ 91456 h 2889833"/>
                <a:gd name="connsiteX64" fmla="*/ 1200653 w 3110733"/>
                <a:gd name="connsiteY64" fmla="*/ 60976 h 2889833"/>
                <a:gd name="connsiteX65" fmla="*/ 1109213 w 3110733"/>
                <a:gd name="connsiteY65" fmla="*/ 30496 h 2889833"/>
                <a:gd name="connsiteX66" fmla="*/ 1078733 w 3110733"/>
                <a:gd name="connsiteY66" fmla="*/ 10176 h 2889833"/>
                <a:gd name="connsiteX67" fmla="*/ 855213 w 3110733"/>
                <a:gd name="connsiteY67" fmla="*/ 30496 h 2889833"/>
                <a:gd name="connsiteX68" fmla="*/ 784093 w 3110733"/>
                <a:gd name="connsiteY68" fmla="*/ 60976 h 2889833"/>
                <a:gd name="connsiteX69" fmla="*/ 753613 w 3110733"/>
                <a:gd name="connsiteY69" fmla="*/ 91456 h 2889833"/>
                <a:gd name="connsiteX70" fmla="*/ 631693 w 3110733"/>
                <a:gd name="connsiteY70" fmla="*/ 121936 h 2889833"/>
                <a:gd name="connsiteX71" fmla="*/ 499613 w 3110733"/>
                <a:gd name="connsiteY71" fmla="*/ 101616 h 2889833"/>
                <a:gd name="connsiteX72" fmla="*/ 438653 w 3110733"/>
                <a:gd name="connsiteY72" fmla="*/ 81296 h 2889833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186173 w 3110733"/>
                <a:gd name="connsiteY12" fmla="*/ 2804176 h 2875296"/>
                <a:gd name="connsiteX13" fmla="*/ 2805933 w 3110733"/>
                <a:gd name="connsiteY13" fmla="*/ 2875296 h 2875296"/>
                <a:gd name="connsiteX14" fmla="*/ 2826253 w 3110733"/>
                <a:gd name="connsiteY14" fmla="*/ 2844816 h 2875296"/>
                <a:gd name="connsiteX15" fmla="*/ 2836413 w 3110733"/>
                <a:gd name="connsiteY15" fmla="*/ 2814336 h 2875296"/>
                <a:gd name="connsiteX16" fmla="*/ 2856733 w 3110733"/>
                <a:gd name="connsiteY16" fmla="*/ 2641616 h 2875296"/>
                <a:gd name="connsiteX17" fmla="*/ 2887213 w 3110733"/>
                <a:gd name="connsiteY17" fmla="*/ 2540016 h 2875296"/>
                <a:gd name="connsiteX18" fmla="*/ 2917693 w 3110733"/>
                <a:gd name="connsiteY18" fmla="*/ 2479056 h 2875296"/>
                <a:gd name="connsiteX19" fmla="*/ 2968493 w 3110733"/>
                <a:gd name="connsiteY19" fmla="*/ 2377456 h 2875296"/>
                <a:gd name="connsiteX20" fmla="*/ 3009133 w 3110733"/>
                <a:gd name="connsiteY20" fmla="*/ 2306336 h 2875296"/>
                <a:gd name="connsiteX21" fmla="*/ 3039613 w 3110733"/>
                <a:gd name="connsiteY21" fmla="*/ 2286016 h 2875296"/>
                <a:gd name="connsiteX22" fmla="*/ 3059933 w 3110733"/>
                <a:gd name="connsiteY22" fmla="*/ 2255536 h 2875296"/>
                <a:gd name="connsiteX23" fmla="*/ 3100573 w 3110733"/>
                <a:gd name="connsiteY23" fmla="*/ 2164096 h 2875296"/>
                <a:gd name="connsiteX24" fmla="*/ 3110733 w 3110733"/>
                <a:gd name="connsiteY24" fmla="*/ 2133616 h 2875296"/>
                <a:gd name="connsiteX25" fmla="*/ 3100573 w 3110733"/>
                <a:gd name="connsiteY25" fmla="*/ 1869456 h 2875296"/>
                <a:gd name="connsiteX26" fmla="*/ 3039613 w 3110733"/>
                <a:gd name="connsiteY26" fmla="*/ 1727216 h 2875296"/>
                <a:gd name="connsiteX27" fmla="*/ 3019293 w 3110733"/>
                <a:gd name="connsiteY27" fmla="*/ 1676416 h 2875296"/>
                <a:gd name="connsiteX28" fmla="*/ 3009133 w 3110733"/>
                <a:gd name="connsiteY28" fmla="*/ 1605296 h 2875296"/>
                <a:gd name="connsiteX29" fmla="*/ 2998973 w 3110733"/>
                <a:gd name="connsiteY29" fmla="*/ 1564656 h 2875296"/>
                <a:gd name="connsiteX30" fmla="*/ 3009133 w 3110733"/>
                <a:gd name="connsiteY30" fmla="*/ 1381776 h 2875296"/>
                <a:gd name="connsiteX31" fmla="*/ 3029453 w 3110733"/>
                <a:gd name="connsiteY31" fmla="*/ 1320816 h 2875296"/>
                <a:gd name="connsiteX32" fmla="*/ 3039613 w 3110733"/>
                <a:gd name="connsiteY32" fmla="*/ 1280176 h 2875296"/>
                <a:gd name="connsiteX33" fmla="*/ 3100573 w 3110733"/>
                <a:gd name="connsiteY33" fmla="*/ 1127776 h 2875296"/>
                <a:gd name="connsiteX34" fmla="*/ 3090413 w 3110733"/>
                <a:gd name="connsiteY34" fmla="*/ 1076976 h 2875296"/>
                <a:gd name="connsiteX35" fmla="*/ 3049773 w 3110733"/>
                <a:gd name="connsiteY35" fmla="*/ 1046496 h 2875296"/>
                <a:gd name="connsiteX36" fmla="*/ 2958333 w 3110733"/>
                <a:gd name="connsiteY36" fmla="*/ 1005856 h 2875296"/>
                <a:gd name="connsiteX37" fmla="*/ 2897373 w 3110733"/>
                <a:gd name="connsiteY37" fmla="*/ 944896 h 2875296"/>
                <a:gd name="connsiteX38" fmla="*/ 2846573 w 3110733"/>
                <a:gd name="connsiteY38" fmla="*/ 883936 h 2875296"/>
                <a:gd name="connsiteX39" fmla="*/ 2836413 w 3110733"/>
                <a:gd name="connsiteY39" fmla="*/ 843296 h 2875296"/>
                <a:gd name="connsiteX40" fmla="*/ 2887213 w 3110733"/>
                <a:gd name="connsiteY40" fmla="*/ 731536 h 2875296"/>
                <a:gd name="connsiteX41" fmla="*/ 2917693 w 3110733"/>
                <a:gd name="connsiteY41" fmla="*/ 650256 h 2875296"/>
                <a:gd name="connsiteX42" fmla="*/ 2897373 w 3110733"/>
                <a:gd name="connsiteY42" fmla="*/ 518176 h 2875296"/>
                <a:gd name="connsiteX43" fmla="*/ 2866893 w 3110733"/>
                <a:gd name="connsiteY43" fmla="*/ 487696 h 2875296"/>
                <a:gd name="connsiteX44" fmla="*/ 2836413 w 3110733"/>
                <a:gd name="connsiteY44" fmla="*/ 447056 h 2875296"/>
                <a:gd name="connsiteX45" fmla="*/ 2816093 w 3110733"/>
                <a:gd name="connsiteY45" fmla="*/ 355616 h 2875296"/>
                <a:gd name="connsiteX46" fmla="*/ 2805933 w 3110733"/>
                <a:gd name="connsiteY46" fmla="*/ 304816 h 2875296"/>
                <a:gd name="connsiteX47" fmla="*/ 2765293 w 3110733"/>
                <a:gd name="connsiteY47" fmla="*/ 223536 h 2875296"/>
                <a:gd name="connsiteX48" fmla="*/ 2724653 w 3110733"/>
                <a:gd name="connsiteY48" fmla="*/ 142256 h 2875296"/>
                <a:gd name="connsiteX49" fmla="*/ 2653533 w 3110733"/>
                <a:gd name="connsiteY49" fmla="*/ 81296 h 2875296"/>
                <a:gd name="connsiteX50" fmla="*/ 2460493 w 3110733"/>
                <a:gd name="connsiteY50" fmla="*/ 60976 h 2875296"/>
                <a:gd name="connsiteX51" fmla="*/ 2277613 w 3110733"/>
                <a:gd name="connsiteY51" fmla="*/ 71136 h 2875296"/>
                <a:gd name="connsiteX52" fmla="*/ 2155130 w 3110733"/>
                <a:gd name="connsiteY52" fmla="*/ 124634 h 2875296"/>
                <a:gd name="connsiteX53" fmla="*/ 1935995 w 3110733"/>
                <a:gd name="connsiteY53" fmla="*/ 110742 h 2875296"/>
                <a:gd name="connsiteX54" fmla="*/ 1842150 w 3110733"/>
                <a:gd name="connsiteY54" fmla="*/ 148037 h 2875296"/>
                <a:gd name="connsiteX55" fmla="*/ 1773463 w 3110733"/>
                <a:gd name="connsiteY55" fmla="*/ 173243 h 2875296"/>
                <a:gd name="connsiteX56" fmla="*/ 1668013 w 3110733"/>
                <a:gd name="connsiteY56" fmla="*/ 152416 h 2875296"/>
                <a:gd name="connsiteX57" fmla="*/ 1637533 w 3110733"/>
                <a:gd name="connsiteY57" fmla="*/ 182896 h 2875296"/>
                <a:gd name="connsiteX58" fmla="*/ 1546093 w 3110733"/>
                <a:gd name="connsiteY58" fmla="*/ 172736 h 2875296"/>
                <a:gd name="connsiteX59" fmla="*/ 1515613 w 3110733"/>
                <a:gd name="connsiteY59" fmla="*/ 162576 h 2875296"/>
                <a:gd name="connsiteX60" fmla="*/ 1373373 w 3110733"/>
                <a:gd name="connsiteY60" fmla="*/ 142256 h 2875296"/>
                <a:gd name="connsiteX61" fmla="*/ 1312413 w 3110733"/>
                <a:gd name="connsiteY61" fmla="*/ 121936 h 2875296"/>
                <a:gd name="connsiteX62" fmla="*/ 1251453 w 3110733"/>
                <a:gd name="connsiteY62" fmla="*/ 91456 h 2875296"/>
                <a:gd name="connsiteX63" fmla="*/ 1200653 w 3110733"/>
                <a:gd name="connsiteY63" fmla="*/ 60976 h 2875296"/>
                <a:gd name="connsiteX64" fmla="*/ 1109213 w 3110733"/>
                <a:gd name="connsiteY64" fmla="*/ 30496 h 2875296"/>
                <a:gd name="connsiteX65" fmla="*/ 1078733 w 3110733"/>
                <a:gd name="connsiteY65" fmla="*/ 10176 h 2875296"/>
                <a:gd name="connsiteX66" fmla="*/ 855213 w 3110733"/>
                <a:gd name="connsiteY66" fmla="*/ 30496 h 2875296"/>
                <a:gd name="connsiteX67" fmla="*/ 784093 w 3110733"/>
                <a:gd name="connsiteY67" fmla="*/ 60976 h 2875296"/>
                <a:gd name="connsiteX68" fmla="*/ 753613 w 3110733"/>
                <a:gd name="connsiteY68" fmla="*/ 91456 h 2875296"/>
                <a:gd name="connsiteX69" fmla="*/ 631693 w 3110733"/>
                <a:gd name="connsiteY69" fmla="*/ 121936 h 2875296"/>
                <a:gd name="connsiteX70" fmla="*/ 499613 w 3110733"/>
                <a:gd name="connsiteY70" fmla="*/ 101616 h 2875296"/>
                <a:gd name="connsiteX71" fmla="*/ 438653 w 3110733"/>
                <a:gd name="connsiteY71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805933 w 3110733"/>
                <a:gd name="connsiteY12" fmla="*/ 2875296 h 2875296"/>
                <a:gd name="connsiteX13" fmla="*/ 2826253 w 3110733"/>
                <a:gd name="connsiteY13" fmla="*/ 2844816 h 2875296"/>
                <a:gd name="connsiteX14" fmla="*/ 2836413 w 3110733"/>
                <a:gd name="connsiteY14" fmla="*/ 2814336 h 2875296"/>
                <a:gd name="connsiteX15" fmla="*/ 2856733 w 3110733"/>
                <a:gd name="connsiteY15" fmla="*/ 2641616 h 2875296"/>
                <a:gd name="connsiteX16" fmla="*/ 2887213 w 3110733"/>
                <a:gd name="connsiteY16" fmla="*/ 2540016 h 2875296"/>
                <a:gd name="connsiteX17" fmla="*/ 2917693 w 3110733"/>
                <a:gd name="connsiteY17" fmla="*/ 2479056 h 2875296"/>
                <a:gd name="connsiteX18" fmla="*/ 2968493 w 3110733"/>
                <a:gd name="connsiteY18" fmla="*/ 2377456 h 2875296"/>
                <a:gd name="connsiteX19" fmla="*/ 3009133 w 3110733"/>
                <a:gd name="connsiteY19" fmla="*/ 2306336 h 2875296"/>
                <a:gd name="connsiteX20" fmla="*/ 3039613 w 3110733"/>
                <a:gd name="connsiteY20" fmla="*/ 2286016 h 2875296"/>
                <a:gd name="connsiteX21" fmla="*/ 3059933 w 3110733"/>
                <a:gd name="connsiteY21" fmla="*/ 2255536 h 2875296"/>
                <a:gd name="connsiteX22" fmla="*/ 3100573 w 3110733"/>
                <a:gd name="connsiteY22" fmla="*/ 2164096 h 2875296"/>
                <a:gd name="connsiteX23" fmla="*/ 3110733 w 3110733"/>
                <a:gd name="connsiteY23" fmla="*/ 2133616 h 2875296"/>
                <a:gd name="connsiteX24" fmla="*/ 3100573 w 3110733"/>
                <a:gd name="connsiteY24" fmla="*/ 1869456 h 2875296"/>
                <a:gd name="connsiteX25" fmla="*/ 3039613 w 3110733"/>
                <a:gd name="connsiteY25" fmla="*/ 1727216 h 2875296"/>
                <a:gd name="connsiteX26" fmla="*/ 3019293 w 3110733"/>
                <a:gd name="connsiteY26" fmla="*/ 1676416 h 2875296"/>
                <a:gd name="connsiteX27" fmla="*/ 3009133 w 3110733"/>
                <a:gd name="connsiteY27" fmla="*/ 1605296 h 2875296"/>
                <a:gd name="connsiteX28" fmla="*/ 2998973 w 3110733"/>
                <a:gd name="connsiteY28" fmla="*/ 1564656 h 2875296"/>
                <a:gd name="connsiteX29" fmla="*/ 3009133 w 3110733"/>
                <a:gd name="connsiteY29" fmla="*/ 1381776 h 2875296"/>
                <a:gd name="connsiteX30" fmla="*/ 3029453 w 3110733"/>
                <a:gd name="connsiteY30" fmla="*/ 1320816 h 2875296"/>
                <a:gd name="connsiteX31" fmla="*/ 3039613 w 3110733"/>
                <a:gd name="connsiteY31" fmla="*/ 1280176 h 2875296"/>
                <a:gd name="connsiteX32" fmla="*/ 3100573 w 3110733"/>
                <a:gd name="connsiteY32" fmla="*/ 1127776 h 2875296"/>
                <a:gd name="connsiteX33" fmla="*/ 3090413 w 3110733"/>
                <a:gd name="connsiteY33" fmla="*/ 1076976 h 2875296"/>
                <a:gd name="connsiteX34" fmla="*/ 3049773 w 3110733"/>
                <a:gd name="connsiteY34" fmla="*/ 1046496 h 2875296"/>
                <a:gd name="connsiteX35" fmla="*/ 2958333 w 3110733"/>
                <a:gd name="connsiteY35" fmla="*/ 1005856 h 2875296"/>
                <a:gd name="connsiteX36" fmla="*/ 2897373 w 3110733"/>
                <a:gd name="connsiteY36" fmla="*/ 944896 h 2875296"/>
                <a:gd name="connsiteX37" fmla="*/ 2846573 w 3110733"/>
                <a:gd name="connsiteY37" fmla="*/ 883936 h 2875296"/>
                <a:gd name="connsiteX38" fmla="*/ 2836413 w 3110733"/>
                <a:gd name="connsiteY38" fmla="*/ 843296 h 2875296"/>
                <a:gd name="connsiteX39" fmla="*/ 2887213 w 3110733"/>
                <a:gd name="connsiteY39" fmla="*/ 731536 h 2875296"/>
                <a:gd name="connsiteX40" fmla="*/ 2917693 w 3110733"/>
                <a:gd name="connsiteY40" fmla="*/ 650256 h 2875296"/>
                <a:gd name="connsiteX41" fmla="*/ 2897373 w 3110733"/>
                <a:gd name="connsiteY41" fmla="*/ 518176 h 2875296"/>
                <a:gd name="connsiteX42" fmla="*/ 2866893 w 3110733"/>
                <a:gd name="connsiteY42" fmla="*/ 487696 h 2875296"/>
                <a:gd name="connsiteX43" fmla="*/ 2836413 w 3110733"/>
                <a:gd name="connsiteY43" fmla="*/ 447056 h 2875296"/>
                <a:gd name="connsiteX44" fmla="*/ 2816093 w 3110733"/>
                <a:gd name="connsiteY44" fmla="*/ 355616 h 2875296"/>
                <a:gd name="connsiteX45" fmla="*/ 2805933 w 3110733"/>
                <a:gd name="connsiteY45" fmla="*/ 304816 h 2875296"/>
                <a:gd name="connsiteX46" fmla="*/ 2765293 w 3110733"/>
                <a:gd name="connsiteY46" fmla="*/ 223536 h 2875296"/>
                <a:gd name="connsiteX47" fmla="*/ 2724653 w 3110733"/>
                <a:gd name="connsiteY47" fmla="*/ 142256 h 2875296"/>
                <a:gd name="connsiteX48" fmla="*/ 2653533 w 3110733"/>
                <a:gd name="connsiteY48" fmla="*/ 81296 h 2875296"/>
                <a:gd name="connsiteX49" fmla="*/ 2460493 w 3110733"/>
                <a:gd name="connsiteY49" fmla="*/ 60976 h 2875296"/>
                <a:gd name="connsiteX50" fmla="*/ 2277613 w 3110733"/>
                <a:gd name="connsiteY50" fmla="*/ 71136 h 2875296"/>
                <a:gd name="connsiteX51" fmla="*/ 2155130 w 3110733"/>
                <a:gd name="connsiteY51" fmla="*/ 124634 h 2875296"/>
                <a:gd name="connsiteX52" fmla="*/ 1935995 w 3110733"/>
                <a:gd name="connsiteY52" fmla="*/ 110742 h 2875296"/>
                <a:gd name="connsiteX53" fmla="*/ 1842150 w 3110733"/>
                <a:gd name="connsiteY53" fmla="*/ 148037 h 2875296"/>
                <a:gd name="connsiteX54" fmla="*/ 1773463 w 3110733"/>
                <a:gd name="connsiteY54" fmla="*/ 173243 h 2875296"/>
                <a:gd name="connsiteX55" fmla="*/ 1668013 w 3110733"/>
                <a:gd name="connsiteY55" fmla="*/ 152416 h 2875296"/>
                <a:gd name="connsiteX56" fmla="*/ 1637533 w 3110733"/>
                <a:gd name="connsiteY56" fmla="*/ 182896 h 2875296"/>
                <a:gd name="connsiteX57" fmla="*/ 1546093 w 3110733"/>
                <a:gd name="connsiteY57" fmla="*/ 172736 h 2875296"/>
                <a:gd name="connsiteX58" fmla="*/ 1515613 w 3110733"/>
                <a:gd name="connsiteY58" fmla="*/ 162576 h 2875296"/>
                <a:gd name="connsiteX59" fmla="*/ 1373373 w 3110733"/>
                <a:gd name="connsiteY59" fmla="*/ 142256 h 2875296"/>
                <a:gd name="connsiteX60" fmla="*/ 1312413 w 3110733"/>
                <a:gd name="connsiteY60" fmla="*/ 121936 h 2875296"/>
                <a:gd name="connsiteX61" fmla="*/ 1251453 w 3110733"/>
                <a:gd name="connsiteY61" fmla="*/ 91456 h 2875296"/>
                <a:gd name="connsiteX62" fmla="*/ 1200653 w 3110733"/>
                <a:gd name="connsiteY62" fmla="*/ 60976 h 2875296"/>
                <a:gd name="connsiteX63" fmla="*/ 1109213 w 3110733"/>
                <a:gd name="connsiteY63" fmla="*/ 30496 h 2875296"/>
                <a:gd name="connsiteX64" fmla="*/ 1078733 w 3110733"/>
                <a:gd name="connsiteY64" fmla="*/ 10176 h 2875296"/>
                <a:gd name="connsiteX65" fmla="*/ 855213 w 3110733"/>
                <a:gd name="connsiteY65" fmla="*/ 30496 h 2875296"/>
                <a:gd name="connsiteX66" fmla="*/ 784093 w 3110733"/>
                <a:gd name="connsiteY66" fmla="*/ 60976 h 2875296"/>
                <a:gd name="connsiteX67" fmla="*/ 753613 w 3110733"/>
                <a:gd name="connsiteY67" fmla="*/ 91456 h 2875296"/>
                <a:gd name="connsiteX68" fmla="*/ 631693 w 3110733"/>
                <a:gd name="connsiteY68" fmla="*/ 121936 h 2875296"/>
                <a:gd name="connsiteX69" fmla="*/ 499613 w 3110733"/>
                <a:gd name="connsiteY69" fmla="*/ 101616 h 2875296"/>
                <a:gd name="connsiteX70" fmla="*/ 438653 w 3110733"/>
                <a:gd name="connsiteY70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805933 w 3110733"/>
                <a:gd name="connsiteY11" fmla="*/ 2875296 h 2875296"/>
                <a:gd name="connsiteX12" fmla="*/ 2826253 w 3110733"/>
                <a:gd name="connsiteY12" fmla="*/ 2844816 h 2875296"/>
                <a:gd name="connsiteX13" fmla="*/ 2836413 w 3110733"/>
                <a:gd name="connsiteY13" fmla="*/ 2814336 h 2875296"/>
                <a:gd name="connsiteX14" fmla="*/ 2856733 w 3110733"/>
                <a:gd name="connsiteY14" fmla="*/ 2641616 h 2875296"/>
                <a:gd name="connsiteX15" fmla="*/ 2887213 w 3110733"/>
                <a:gd name="connsiteY15" fmla="*/ 2540016 h 2875296"/>
                <a:gd name="connsiteX16" fmla="*/ 2917693 w 3110733"/>
                <a:gd name="connsiteY16" fmla="*/ 2479056 h 2875296"/>
                <a:gd name="connsiteX17" fmla="*/ 2968493 w 3110733"/>
                <a:gd name="connsiteY17" fmla="*/ 2377456 h 2875296"/>
                <a:gd name="connsiteX18" fmla="*/ 3009133 w 3110733"/>
                <a:gd name="connsiteY18" fmla="*/ 2306336 h 2875296"/>
                <a:gd name="connsiteX19" fmla="*/ 3039613 w 3110733"/>
                <a:gd name="connsiteY19" fmla="*/ 2286016 h 2875296"/>
                <a:gd name="connsiteX20" fmla="*/ 3059933 w 3110733"/>
                <a:gd name="connsiteY20" fmla="*/ 2255536 h 2875296"/>
                <a:gd name="connsiteX21" fmla="*/ 3100573 w 3110733"/>
                <a:gd name="connsiteY21" fmla="*/ 2164096 h 2875296"/>
                <a:gd name="connsiteX22" fmla="*/ 3110733 w 3110733"/>
                <a:gd name="connsiteY22" fmla="*/ 2133616 h 2875296"/>
                <a:gd name="connsiteX23" fmla="*/ 3100573 w 3110733"/>
                <a:gd name="connsiteY23" fmla="*/ 1869456 h 2875296"/>
                <a:gd name="connsiteX24" fmla="*/ 3039613 w 3110733"/>
                <a:gd name="connsiteY24" fmla="*/ 1727216 h 2875296"/>
                <a:gd name="connsiteX25" fmla="*/ 3019293 w 3110733"/>
                <a:gd name="connsiteY25" fmla="*/ 1676416 h 2875296"/>
                <a:gd name="connsiteX26" fmla="*/ 3009133 w 3110733"/>
                <a:gd name="connsiteY26" fmla="*/ 1605296 h 2875296"/>
                <a:gd name="connsiteX27" fmla="*/ 2998973 w 3110733"/>
                <a:gd name="connsiteY27" fmla="*/ 1564656 h 2875296"/>
                <a:gd name="connsiteX28" fmla="*/ 3009133 w 3110733"/>
                <a:gd name="connsiteY28" fmla="*/ 1381776 h 2875296"/>
                <a:gd name="connsiteX29" fmla="*/ 3029453 w 3110733"/>
                <a:gd name="connsiteY29" fmla="*/ 1320816 h 2875296"/>
                <a:gd name="connsiteX30" fmla="*/ 3039613 w 3110733"/>
                <a:gd name="connsiteY30" fmla="*/ 1280176 h 2875296"/>
                <a:gd name="connsiteX31" fmla="*/ 3100573 w 3110733"/>
                <a:gd name="connsiteY31" fmla="*/ 1127776 h 2875296"/>
                <a:gd name="connsiteX32" fmla="*/ 3090413 w 3110733"/>
                <a:gd name="connsiteY32" fmla="*/ 1076976 h 2875296"/>
                <a:gd name="connsiteX33" fmla="*/ 3049773 w 3110733"/>
                <a:gd name="connsiteY33" fmla="*/ 1046496 h 2875296"/>
                <a:gd name="connsiteX34" fmla="*/ 2958333 w 3110733"/>
                <a:gd name="connsiteY34" fmla="*/ 1005856 h 2875296"/>
                <a:gd name="connsiteX35" fmla="*/ 2897373 w 3110733"/>
                <a:gd name="connsiteY35" fmla="*/ 944896 h 2875296"/>
                <a:gd name="connsiteX36" fmla="*/ 2846573 w 3110733"/>
                <a:gd name="connsiteY36" fmla="*/ 883936 h 2875296"/>
                <a:gd name="connsiteX37" fmla="*/ 2836413 w 3110733"/>
                <a:gd name="connsiteY37" fmla="*/ 843296 h 2875296"/>
                <a:gd name="connsiteX38" fmla="*/ 2887213 w 3110733"/>
                <a:gd name="connsiteY38" fmla="*/ 731536 h 2875296"/>
                <a:gd name="connsiteX39" fmla="*/ 2917693 w 3110733"/>
                <a:gd name="connsiteY39" fmla="*/ 650256 h 2875296"/>
                <a:gd name="connsiteX40" fmla="*/ 2897373 w 3110733"/>
                <a:gd name="connsiteY40" fmla="*/ 518176 h 2875296"/>
                <a:gd name="connsiteX41" fmla="*/ 2866893 w 3110733"/>
                <a:gd name="connsiteY41" fmla="*/ 487696 h 2875296"/>
                <a:gd name="connsiteX42" fmla="*/ 2836413 w 3110733"/>
                <a:gd name="connsiteY42" fmla="*/ 447056 h 2875296"/>
                <a:gd name="connsiteX43" fmla="*/ 2816093 w 3110733"/>
                <a:gd name="connsiteY43" fmla="*/ 355616 h 2875296"/>
                <a:gd name="connsiteX44" fmla="*/ 2805933 w 3110733"/>
                <a:gd name="connsiteY44" fmla="*/ 304816 h 2875296"/>
                <a:gd name="connsiteX45" fmla="*/ 2765293 w 3110733"/>
                <a:gd name="connsiteY45" fmla="*/ 223536 h 2875296"/>
                <a:gd name="connsiteX46" fmla="*/ 2724653 w 3110733"/>
                <a:gd name="connsiteY46" fmla="*/ 142256 h 2875296"/>
                <a:gd name="connsiteX47" fmla="*/ 2653533 w 3110733"/>
                <a:gd name="connsiteY47" fmla="*/ 81296 h 2875296"/>
                <a:gd name="connsiteX48" fmla="*/ 2460493 w 3110733"/>
                <a:gd name="connsiteY48" fmla="*/ 60976 h 2875296"/>
                <a:gd name="connsiteX49" fmla="*/ 2277613 w 3110733"/>
                <a:gd name="connsiteY49" fmla="*/ 71136 h 2875296"/>
                <a:gd name="connsiteX50" fmla="*/ 2155130 w 3110733"/>
                <a:gd name="connsiteY50" fmla="*/ 124634 h 2875296"/>
                <a:gd name="connsiteX51" fmla="*/ 1935995 w 3110733"/>
                <a:gd name="connsiteY51" fmla="*/ 110742 h 2875296"/>
                <a:gd name="connsiteX52" fmla="*/ 1842150 w 3110733"/>
                <a:gd name="connsiteY52" fmla="*/ 148037 h 2875296"/>
                <a:gd name="connsiteX53" fmla="*/ 1773463 w 3110733"/>
                <a:gd name="connsiteY53" fmla="*/ 173243 h 2875296"/>
                <a:gd name="connsiteX54" fmla="*/ 1668013 w 3110733"/>
                <a:gd name="connsiteY54" fmla="*/ 152416 h 2875296"/>
                <a:gd name="connsiteX55" fmla="*/ 1637533 w 3110733"/>
                <a:gd name="connsiteY55" fmla="*/ 182896 h 2875296"/>
                <a:gd name="connsiteX56" fmla="*/ 1546093 w 3110733"/>
                <a:gd name="connsiteY56" fmla="*/ 172736 h 2875296"/>
                <a:gd name="connsiteX57" fmla="*/ 1515613 w 3110733"/>
                <a:gd name="connsiteY57" fmla="*/ 162576 h 2875296"/>
                <a:gd name="connsiteX58" fmla="*/ 1373373 w 3110733"/>
                <a:gd name="connsiteY58" fmla="*/ 142256 h 2875296"/>
                <a:gd name="connsiteX59" fmla="*/ 1312413 w 3110733"/>
                <a:gd name="connsiteY59" fmla="*/ 121936 h 2875296"/>
                <a:gd name="connsiteX60" fmla="*/ 1251453 w 3110733"/>
                <a:gd name="connsiteY60" fmla="*/ 91456 h 2875296"/>
                <a:gd name="connsiteX61" fmla="*/ 1200653 w 3110733"/>
                <a:gd name="connsiteY61" fmla="*/ 60976 h 2875296"/>
                <a:gd name="connsiteX62" fmla="*/ 1109213 w 3110733"/>
                <a:gd name="connsiteY62" fmla="*/ 30496 h 2875296"/>
                <a:gd name="connsiteX63" fmla="*/ 1078733 w 3110733"/>
                <a:gd name="connsiteY63" fmla="*/ 10176 h 2875296"/>
                <a:gd name="connsiteX64" fmla="*/ 855213 w 3110733"/>
                <a:gd name="connsiteY64" fmla="*/ 30496 h 2875296"/>
                <a:gd name="connsiteX65" fmla="*/ 784093 w 3110733"/>
                <a:gd name="connsiteY65" fmla="*/ 60976 h 2875296"/>
                <a:gd name="connsiteX66" fmla="*/ 753613 w 3110733"/>
                <a:gd name="connsiteY66" fmla="*/ 91456 h 2875296"/>
                <a:gd name="connsiteX67" fmla="*/ 631693 w 3110733"/>
                <a:gd name="connsiteY67" fmla="*/ 121936 h 2875296"/>
                <a:gd name="connsiteX68" fmla="*/ 499613 w 3110733"/>
                <a:gd name="connsiteY68" fmla="*/ 101616 h 2875296"/>
                <a:gd name="connsiteX69" fmla="*/ 438653 w 3110733"/>
                <a:gd name="connsiteY69" fmla="*/ 81296 h 2875296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36413 w 3110733"/>
                <a:gd name="connsiteY13" fmla="*/ 2814336 h 2939909"/>
                <a:gd name="connsiteX14" fmla="*/ 2856733 w 3110733"/>
                <a:gd name="connsiteY14" fmla="*/ 2641616 h 2939909"/>
                <a:gd name="connsiteX15" fmla="*/ 2887213 w 3110733"/>
                <a:gd name="connsiteY15" fmla="*/ 2540016 h 2939909"/>
                <a:gd name="connsiteX16" fmla="*/ 2917693 w 3110733"/>
                <a:gd name="connsiteY16" fmla="*/ 2479056 h 2939909"/>
                <a:gd name="connsiteX17" fmla="*/ 2968493 w 3110733"/>
                <a:gd name="connsiteY17" fmla="*/ 2377456 h 2939909"/>
                <a:gd name="connsiteX18" fmla="*/ 3009133 w 3110733"/>
                <a:gd name="connsiteY18" fmla="*/ 2306336 h 2939909"/>
                <a:gd name="connsiteX19" fmla="*/ 3039613 w 3110733"/>
                <a:gd name="connsiteY19" fmla="*/ 2286016 h 2939909"/>
                <a:gd name="connsiteX20" fmla="*/ 3059933 w 3110733"/>
                <a:gd name="connsiteY20" fmla="*/ 2255536 h 2939909"/>
                <a:gd name="connsiteX21" fmla="*/ 3100573 w 3110733"/>
                <a:gd name="connsiteY21" fmla="*/ 2164096 h 2939909"/>
                <a:gd name="connsiteX22" fmla="*/ 3110733 w 3110733"/>
                <a:gd name="connsiteY22" fmla="*/ 2133616 h 2939909"/>
                <a:gd name="connsiteX23" fmla="*/ 3100573 w 3110733"/>
                <a:gd name="connsiteY23" fmla="*/ 1869456 h 2939909"/>
                <a:gd name="connsiteX24" fmla="*/ 3039613 w 3110733"/>
                <a:gd name="connsiteY24" fmla="*/ 1727216 h 2939909"/>
                <a:gd name="connsiteX25" fmla="*/ 3019293 w 3110733"/>
                <a:gd name="connsiteY25" fmla="*/ 1676416 h 2939909"/>
                <a:gd name="connsiteX26" fmla="*/ 3009133 w 3110733"/>
                <a:gd name="connsiteY26" fmla="*/ 1605296 h 2939909"/>
                <a:gd name="connsiteX27" fmla="*/ 2998973 w 3110733"/>
                <a:gd name="connsiteY27" fmla="*/ 1564656 h 2939909"/>
                <a:gd name="connsiteX28" fmla="*/ 3009133 w 3110733"/>
                <a:gd name="connsiteY28" fmla="*/ 1381776 h 2939909"/>
                <a:gd name="connsiteX29" fmla="*/ 3029453 w 3110733"/>
                <a:gd name="connsiteY29" fmla="*/ 1320816 h 2939909"/>
                <a:gd name="connsiteX30" fmla="*/ 3039613 w 3110733"/>
                <a:gd name="connsiteY30" fmla="*/ 1280176 h 2939909"/>
                <a:gd name="connsiteX31" fmla="*/ 3100573 w 3110733"/>
                <a:gd name="connsiteY31" fmla="*/ 1127776 h 2939909"/>
                <a:gd name="connsiteX32" fmla="*/ 3090413 w 3110733"/>
                <a:gd name="connsiteY32" fmla="*/ 1076976 h 2939909"/>
                <a:gd name="connsiteX33" fmla="*/ 3049773 w 3110733"/>
                <a:gd name="connsiteY33" fmla="*/ 1046496 h 2939909"/>
                <a:gd name="connsiteX34" fmla="*/ 2958333 w 3110733"/>
                <a:gd name="connsiteY34" fmla="*/ 1005856 h 2939909"/>
                <a:gd name="connsiteX35" fmla="*/ 2897373 w 3110733"/>
                <a:gd name="connsiteY35" fmla="*/ 944896 h 2939909"/>
                <a:gd name="connsiteX36" fmla="*/ 2846573 w 3110733"/>
                <a:gd name="connsiteY36" fmla="*/ 883936 h 2939909"/>
                <a:gd name="connsiteX37" fmla="*/ 2836413 w 3110733"/>
                <a:gd name="connsiteY37" fmla="*/ 843296 h 2939909"/>
                <a:gd name="connsiteX38" fmla="*/ 2887213 w 3110733"/>
                <a:gd name="connsiteY38" fmla="*/ 731536 h 2939909"/>
                <a:gd name="connsiteX39" fmla="*/ 2917693 w 3110733"/>
                <a:gd name="connsiteY39" fmla="*/ 650256 h 2939909"/>
                <a:gd name="connsiteX40" fmla="*/ 2897373 w 3110733"/>
                <a:gd name="connsiteY40" fmla="*/ 518176 h 2939909"/>
                <a:gd name="connsiteX41" fmla="*/ 2866893 w 3110733"/>
                <a:gd name="connsiteY41" fmla="*/ 487696 h 2939909"/>
                <a:gd name="connsiteX42" fmla="*/ 2836413 w 3110733"/>
                <a:gd name="connsiteY42" fmla="*/ 447056 h 2939909"/>
                <a:gd name="connsiteX43" fmla="*/ 2816093 w 3110733"/>
                <a:gd name="connsiteY43" fmla="*/ 355616 h 2939909"/>
                <a:gd name="connsiteX44" fmla="*/ 2805933 w 3110733"/>
                <a:gd name="connsiteY44" fmla="*/ 304816 h 2939909"/>
                <a:gd name="connsiteX45" fmla="*/ 2765293 w 3110733"/>
                <a:gd name="connsiteY45" fmla="*/ 223536 h 2939909"/>
                <a:gd name="connsiteX46" fmla="*/ 2724653 w 3110733"/>
                <a:gd name="connsiteY46" fmla="*/ 142256 h 2939909"/>
                <a:gd name="connsiteX47" fmla="*/ 2653533 w 3110733"/>
                <a:gd name="connsiteY47" fmla="*/ 81296 h 2939909"/>
                <a:gd name="connsiteX48" fmla="*/ 2460493 w 3110733"/>
                <a:gd name="connsiteY48" fmla="*/ 60976 h 2939909"/>
                <a:gd name="connsiteX49" fmla="*/ 2277613 w 3110733"/>
                <a:gd name="connsiteY49" fmla="*/ 71136 h 2939909"/>
                <a:gd name="connsiteX50" fmla="*/ 2155130 w 3110733"/>
                <a:gd name="connsiteY50" fmla="*/ 124634 h 2939909"/>
                <a:gd name="connsiteX51" fmla="*/ 1935995 w 3110733"/>
                <a:gd name="connsiteY51" fmla="*/ 110742 h 2939909"/>
                <a:gd name="connsiteX52" fmla="*/ 1842150 w 3110733"/>
                <a:gd name="connsiteY52" fmla="*/ 148037 h 2939909"/>
                <a:gd name="connsiteX53" fmla="*/ 1773463 w 3110733"/>
                <a:gd name="connsiteY53" fmla="*/ 173243 h 2939909"/>
                <a:gd name="connsiteX54" fmla="*/ 1668013 w 3110733"/>
                <a:gd name="connsiteY54" fmla="*/ 152416 h 2939909"/>
                <a:gd name="connsiteX55" fmla="*/ 1637533 w 3110733"/>
                <a:gd name="connsiteY55" fmla="*/ 182896 h 2939909"/>
                <a:gd name="connsiteX56" fmla="*/ 1546093 w 3110733"/>
                <a:gd name="connsiteY56" fmla="*/ 172736 h 2939909"/>
                <a:gd name="connsiteX57" fmla="*/ 1515613 w 3110733"/>
                <a:gd name="connsiteY57" fmla="*/ 162576 h 2939909"/>
                <a:gd name="connsiteX58" fmla="*/ 1373373 w 3110733"/>
                <a:gd name="connsiteY58" fmla="*/ 142256 h 2939909"/>
                <a:gd name="connsiteX59" fmla="*/ 1312413 w 3110733"/>
                <a:gd name="connsiteY59" fmla="*/ 121936 h 2939909"/>
                <a:gd name="connsiteX60" fmla="*/ 1251453 w 3110733"/>
                <a:gd name="connsiteY60" fmla="*/ 91456 h 2939909"/>
                <a:gd name="connsiteX61" fmla="*/ 1200653 w 3110733"/>
                <a:gd name="connsiteY61" fmla="*/ 60976 h 2939909"/>
                <a:gd name="connsiteX62" fmla="*/ 1109213 w 3110733"/>
                <a:gd name="connsiteY62" fmla="*/ 30496 h 2939909"/>
                <a:gd name="connsiteX63" fmla="*/ 1078733 w 3110733"/>
                <a:gd name="connsiteY63" fmla="*/ 10176 h 2939909"/>
                <a:gd name="connsiteX64" fmla="*/ 855213 w 3110733"/>
                <a:gd name="connsiteY64" fmla="*/ 30496 h 2939909"/>
                <a:gd name="connsiteX65" fmla="*/ 784093 w 3110733"/>
                <a:gd name="connsiteY65" fmla="*/ 60976 h 2939909"/>
                <a:gd name="connsiteX66" fmla="*/ 753613 w 3110733"/>
                <a:gd name="connsiteY66" fmla="*/ 91456 h 2939909"/>
                <a:gd name="connsiteX67" fmla="*/ 631693 w 3110733"/>
                <a:gd name="connsiteY67" fmla="*/ 121936 h 2939909"/>
                <a:gd name="connsiteX68" fmla="*/ 499613 w 3110733"/>
                <a:gd name="connsiteY68" fmla="*/ 101616 h 2939909"/>
                <a:gd name="connsiteX69" fmla="*/ 438653 w 3110733"/>
                <a:gd name="connsiteY6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56733 w 3110733"/>
                <a:gd name="connsiteY13" fmla="*/ 2641616 h 2939909"/>
                <a:gd name="connsiteX14" fmla="*/ 2887213 w 3110733"/>
                <a:gd name="connsiteY14" fmla="*/ 2540016 h 2939909"/>
                <a:gd name="connsiteX15" fmla="*/ 2917693 w 3110733"/>
                <a:gd name="connsiteY15" fmla="*/ 2479056 h 2939909"/>
                <a:gd name="connsiteX16" fmla="*/ 2968493 w 3110733"/>
                <a:gd name="connsiteY16" fmla="*/ 2377456 h 2939909"/>
                <a:gd name="connsiteX17" fmla="*/ 3009133 w 3110733"/>
                <a:gd name="connsiteY17" fmla="*/ 2306336 h 2939909"/>
                <a:gd name="connsiteX18" fmla="*/ 3039613 w 3110733"/>
                <a:gd name="connsiteY18" fmla="*/ 2286016 h 2939909"/>
                <a:gd name="connsiteX19" fmla="*/ 3059933 w 3110733"/>
                <a:gd name="connsiteY19" fmla="*/ 2255536 h 2939909"/>
                <a:gd name="connsiteX20" fmla="*/ 3100573 w 3110733"/>
                <a:gd name="connsiteY20" fmla="*/ 2164096 h 2939909"/>
                <a:gd name="connsiteX21" fmla="*/ 3110733 w 3110733"/>
                <a:gd name="connsiteY21" fmla="*/ 2133616 h 2939909"/>
                <a:gd name="connsiteX22" fmla="*/ 3100573 w 3110733"/>
                <a:gd name="connsiteY22" fmla="*/ 1869456 h 2939909"/>
                <a:gd name="connsiteX23" fmla="*/ 3039613 w 3110733"/>
                <a:gd name="connsiteY23" fmla="*/ 1727216 h 2939909"/>
                <a:gd name="connsiteX24" fmla="*/ 3019293 w 3110733"/>
                <a:gd name="connsiteY24" fmla="*/ 1676416 h 2939909"/>
                <a:gd name="connsiteX25" fmla="*/ 3009133 w 3110733"/>
                <a:gd name="connsiteY25" fmla="*/ 1605296 h 2939909"/>
                <a:gd name="connsiteX26" fmla="*/ 2998973 w 3110733"/>
                <a:gd name="connsiteY26" fmla="*/ 1564656 h 2939909"/>
                <a:gd name="connsiteX27" fmla="*/ 3009133 w 3110733"/>
                <a:gd name="connsiteY27" fmla="*/ 1381776 h 2939909"/>
                <a:gd name="connsiteX28" fmla="*/ 3029453 w 3110733"/>
                <a:gd name="connsiteY28" fmla="*/ 1320816 h 2939909"/>
                <a:gd name="connsiteX29" fmla="*/ 3039613 w 3110733"/>
                <a:gd name="connsiteY29" fmla="*/ 1280176 h 2939909"/>
                <a:gd name="connsiteX30" fmla="*/ 3100573 w 3110733"/>
                <a:gd name="connsiteY30" fmla="*/ 1127776 h 2939909"/>
                <a:gd name="connsiteX31" fmla="*/ 3090413 w 3110733"/>
                <a:gd name="connsiteY31" fmla="*/ 1076976 h 2939909"/>
                <a:gd name="connsiteX32" fmla="*/ 3049773 w 3110733"/>
                <a:gd name="connsiteY32" fmla="*/ 1046496 h 2939909"/>
                <a:gd name="connsiteX33" fmla="*/ 2958333 w 3110733"/>
                <a:gd name="connsiteY33" fmla="*/ 1005856 h 2939909"/>
                <a:gd name="connsiteX34" fmla="*/ 2897373 w 3110733"/>
                <a:gd name="connsiteY34" fmla="*/ 944896 h 2939909"/>
                <a:gd name="connsiteX35" fmla="*/ 2846573 w 3110733"/>
                <a:gd name="connsiteY35" fmla="*/ 883936 h 2939909"/>
                <a:gd name="connsiteX36" fmla="*/ 2836413 w 3110733"/>
                <a:gd name="connsiteY36" fmla="*/ 843296 h 2939909"/>
                <a:gd name="connsiteX37" fmla="*/ 2887213 w 3110733"/>
                <a:gd name="connsiteY37" fmla="*/ 731536 h 2939909"/>
                <a:gd name="connsiteX38" fmla="*/ 2917693 w 3110733"/>
                <a:gd name="connsiteY38" fmla="*/ 650256 h 2939909"/>
                <a:gd name="connsiteX39" fmla="*/ 2897373 w 3110733"/>
                <a:gd name="connsiteY39" fmla="*/ 518176 h 2939909"/>
                <a:gd name="connsiteX40" fmla="*/ 2866893 w 3110733"/>
                <a:gd name="connsiteY40" fmla="*/ 487696 h 2939909"/>
                <a:gd name="connsiteX41" fmla="*/ 2836413 w 3110733"/>
                <a:gd name="connsiteY41" fmla="*/ 447056 h 2939909"/>
                <a:gd name="connsiteX42" fmla="*/ 2816093 w 3110733"/>
                <a:gd name="connsiteY42" fmla="*/ 355616 h 2939909"/>
                <a:gd name="connsiteX43" fmla="*/ 2805933 w 3110733"/>
                <a:gd name="connsiteY43" fmla="*/ 304816 h 2939909"/>
                <a:gd name="connsiteX44" fmla="*/ 2765293 w 3110733"/>
                <a:gd name="connsiteY44" fmla="*/ 223536 h 2939909"/>
                <a:gd name="connsiteX45" fmla="*/ 2724653 w 3110733"/>
                <a:gd name="connsiteY45" fmla="*/ 142256 h 2939909"/>
                <a:gd name="connsiteX46" fmla="*/ 2653533 w 3110733"/>
                <a:gd name="connsiteY46" fmla="*/ 81296 h 2939909"/>
                <a:gd name="connsiteX47" fmla="*/ 2460493 w 3110733"/>
                <a:gd name="connsiteY47" fmla="*/ 60976 h 2939909"/>
                <a:gd name="connsiteX48" fmla="*/ 2277613 w 3110733"/>
                <a:gd name="connsiteY48" fmla="*/ 71136 h 2939909"/>
                <a:gd name="connsiteX49" fmla="*/ 2155130 w 3110733"/>
                <a:gd name="connsiteY49" fmla="*/ 124634 h 2939909"/>
                <a:gd name="connsiteX50" fmla="*/ 1935995 w 3110733"/>
                <a:gd name="connsiteY50" fmla="*/ 110742 h 2939909"/>
                <a:gd name="connsiteX51" fmla="*/ 1842150 w 3110733"/>
                <a:gd name="connsiteY51" fmla="*/ 148037 h 2939909"/>
                <a:gd name="connsiteX52" fmla="*/ 1773463 w 3110733"/>
                <a:gd name="connsiteY52" fmla="*/ 173243 h 2939909"/>
                <a:gd name="connsiteX53" fmla="*/ 1668013 w 3110733"/>
                <a:gd name="connsiteY53" fmla="*/ 152416 h 2939909"/>
                <a:gd name="connsiteX54" fmla="*/ 1637533 w 3110733"/>
                <a:gd name="connsiteY54" fmla="*/ 182896 h 2939909"/>
                <a:gd name="connsiteX55" fmla="*/ 1546093 w 3110733"/>
                <a:gd name="connsiteY55" fmla="*/ 172736 h 2939909"/>
                <a:gd name="connsiteX56" fmla="*/ 1515613 w 3110733"/>
                <a:gd name="connsiteY56" fmla="*/ 162576 h 2939909"/>
                <a:gd name="connsiteX57" fmla="*/ 1373373 w 3110733"/>
                <a:gd name="connsiteY57" fmla="*/ 142256 h 2939909"/>
                <a:gd name="connsiteX58" fmla="*/ 1312413 w 3110733"/>
                <a:gd name="connsiteY58" fmla="*/ 121936 h 2939909"/>
                <a:gd name="connsiteX59" fmla="*/ 1251453 w 3110733"/>
                <a:gd name="connsiteY59" fmla="*/ 91456 h 2939909"/>
                <a:gd name="connsiteX60" fmla="*/ 1200653 w 3110733"/>
                <a:gd name="connsiteY60" fmla="*/ 60976 h 2939909"/>
                <a:gd name="connsiteX61" fmla="*/ 1109213 w 3110733"/>
                <a:gd name="connsiteY61" fmla="*/ 30496 h 2939909"/>
                <a:gd name="connsiteX62" fmla="*/ 1078733 w 3110733"/>
                <a:gd name="connsiteY62" fmla="*/ 10176 h 2939909"/>
                <a:gd name="connsiteX63" fmla="*/ 855213 w 3110733"/>
                <a:gd name="connsiteY63" fmla="*/ 30496 h 2939909"/>
                <a:gd name="connsiteX64" fmla="*/ 784093 w 3110733"/>
                <a:gd name="connsiteY64" fmla="*/ 60976 h 2939909"/>
                <a:gd name="connsiteX65" fmla="*/ 753613 w 3110733"/>
                <a:gd name="connsiteY65" fmla="*/ 91456 h 2939909"/>
                <a:gd name="connsiteX66" fmla="*/ 631693 w 3110733"/>
                <a:gd name="connsiteY66" fmla="*/ 121936 h 2939909"/>
                <a:gd name="connsiteX67" fmla="*/ 499613 w 3110733"/>
                <a:gd name="connsiteY67" fmla="*/ 101616 h 2939909"/>
                <a:gd name="connsiteX68" fmla="*/ 438653 w 3110733"/>
                <a:gd name="connsiteY6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56733 w 3110733"/>
                <a:gd name="connsiteY12" fmla="*/ 2641616 h 2939909"/>
                <a:gd name="connsiteX13" fmla="*/ 2887213 w 3110733"/>
                <a:gd name="connsiteY13" fmla="*/ 2540016 h 2939909"/>
                <a:gd name="connsiteX14" fmla="*/ 2917693 w 3110733"/>
                <a:gd name="connsiteY14" fmla="*/ 2479056 h 2939909"/>
                <a:gd name="connsiteX15" fmla="*/ 2968493 w 3110733"/>
                <a:gd name="connsiteY15" fmla="*/ 2377456 h 2939909"/>
                <a:gd name="connsiteX16" fmla="*/ 3009133 w 3110733"/>
                <a:gd name="connsiteY16" fmla="*/ 2306336 h 2939909"/>
                <a:gd name="connsiteX17" fmla="*/ 3039613 w 3110733"/>
                <a:gd name="connsiteY17" fmla="*/ 2286016 h 2939909"/>
                <a:gd name="connsiteX18" fmla="*/ 3059933 w 3110733"/>
                <a:gd name="connsiteY18" fmla="*/ 2255536 h 2939909"/>
                <a:gd name="connsiteX19" fmla="*/ 3100573 w 3110733"/>
                <a:gd name="connsiteY19" fmla="*/ 2164096 h 2939909"/>
                <a:gd name="connsiteX20" fmla="*/ 3110733 w 3110733"/>
                <a:gd name="connsiteY20" fmla="*/ 2133616 h 2939909"/>
                <a:gd name="connsiteX21" fmla="*/ 3100573 w 3110733"/>
                <a:gd name="connsiteY21" fmla="*/ 1869456 h 2939909"/>
                <a:gd name="connsiteX22" fmla="*/ 3039613 w 3110733"/>
                <a:gd name="connsiteY22" fmla="*/ 1727216 h 2939909"/>
                <a:gd name="connsiteX23" fmla="*/ 3019293 w 3110733"/>
                <a:gd name="connsiteY23" fmla="*/ 1676416 h 2939909"/>
                <a:gd name="connsiteX24" fmla="*/ 3009133 w 3110733"/>
                <a:gd name="connsiteY24" fmla="*/ 1605296 h 2939909"/>
                <a:gd name="connsiteX25" fmla="*/ 2998973 w 3110733"/>
                <a:gd name="connsiteY25" fmla="*/ 1564656 h 2939909"/>
                <a:gd name="connsiteX26" fmla="*/ 3009133 w 3110733"/>
                <a:gd name="connsiteY26" fmla="*/ 1381776 h 2939909"/>
                <a:gd name="connsiteX27" fmla="*/ 3029453 w 3110733"/>
                <a:gd name="connsiteY27" fmla="*/ 1320816 h 2939909"/>
                <a:gd name="connsiteX28" fmla="*/ 3039613 w 3110733"/>
                <a:gd name="connsiteY28" fmla="*/ 1280176 h 2939909"/>
                <a:gd name="connsiteX29" fmla="*/ 3100573 w 3110733"/>
                <a:gd name="connsiteY29" fmla="*/ 1127776 h 2939909"/>
                <a:gd name="connsiteX30" fmla="*/ 3090413 w 3110733"/>
                <a:gd name="connsiteY30" fmla="*/ 1076976 h 2939909"/>
                <a:gd name="connsiteX31" fmla="*/ 3049773 w 3110733"/>
                <a:gd name="connsiteY31" fmla="*/ 1046496 h 2939909"/>
                <a:gd name="connsiteX32" fmla="*/ 2958333 w 3110733"/>
                <a:gd name="connsiteY32" fmla="*/ 1005856 h 2939909"/>
                <a:gd name="connsiteX33" fmla="*/ 2897373 w 3110733"/>
                <a:gd name="connsiteY33" fmla="*/ 944896 h 2939909"/>
                <a:gd name="connsiteX34" fmla="*/ 2846573 w 3110733"/>
                <a:gd name="connsiteY34" fmla="*/ 883936 h 2939909"/>
                <a:gd name="connsiteX35" fmla="*/ 2836413 w 3110733"/>
                <a:gd name="connsiteY35" fmla="*/ 843296 h 2939909"/>
                <a:gd name="connsiteX36" fmla="*/ 2887213 w 3110733"/>
                <a:gd name="connsiteY36" fmla="*/ 731536 h 2939909"/>
                <a:gd name="connsiteX37" fmla="*/ 2917693 w 3110733"/>
                <a:gd name="connsiteY37" fmla="*/ 650256 h 2939909"/>
                <a:gd name="connsiteX38" fmla="*/ 2897373 w 3110733"/>
                <a:gd name="connsiteY38" fmla="*/ 518176 h 2939909"/>
                <a:gd name="connsiteX39" fmla="*/ 2866893 w 3110733"/>
                <a:gd name="connsiteY39" fmla="*/ 487696 h 2939909"/>
                <a:gd name="connsiteX40" fmla="*/ 2836413 w 3110733"/>
                <a:gd name="connsiteY40" fmla="*/ 447056 h 2939909"/>
                <a:gd name="connsiteX41" fmla="*/ 2816093 w 3110733"/>
                <a:gd name="connsiteY41" fmla="*/ 355616 h 2939909"/>
                <a:gd name="connsiteX42" fmla="*/ 2805933 w 3110733"/>
                <a:gd name="connsiteY42" fmla="*/ 304816 h 2939909"/>
                <a:gd name="connsiteX43" fmla="*/ 2765293 w 3110733"/>
                <a:gd name="connsiteY43" fmla="*/ 223536 h 2939909"/>
                <a:gd name="connsiteX44" fmla="*/ 2724653 w 3110733"/>
                <a:gd name="connsiteY44" fmla="*/ 142256 h 2939909"/>
                <a:gd name="connsiteX45" fmla="*/ 2653533 w 3110733"/>
                <a:gd name="connsiteY45" fmla="*/ 81296 h 2939909"/>
                <a:gd name="connsiteX46" fmla="*/ 2460493 w 3110733"/>
                <a:gd name="connsiteY46" fmla="*/ 60976 h 2939909"/>
                <a:gd name="connsiteX47" fmla="*/ 2277613 w 3110733"/>
                <a:gd name="connsiteY47" fmla="*/ 71136 h 2939909"/>
                <a:gd name="connsiteX48" fmla="*/ 2155130 w 3110733"/>
                <a:gd name="connsiteY48" fmla="*/ 124634 h 2939909"/>
                <a:gd name="connsiteX49" fmla="*/ 1935995 w 3110733"/>
                <a:gd name="connsiteY49" fmla="*/ 110742 h 2939909"/>
                <a:gd name="connsiteX50" fmla="*/ 1842150 w 3110733"/>
                <a:gd name="connsiteY50" fmla="*/ 148037 h 2939909"/>
                <a:gd name="connsiteX51" fmla="*/ 1773463 w 3110733"/>
                <a:gd name="connsiteY51" fmla="*/ 173243 h 2939909"/>
                <a:gd name="connsiteX52" fmla="*/ 1668013 w 3110733"/>
                <a:gd name="connsiteY52" fmla="*/ 152416 h 2939909"/>
                <a:gd name="connsiteX53" fmla="*/ 1637533 w 3110733"/>
                <a:gd name="connsiteY53" fmla="*/ 182896 h 2939909"/>
                <a:gd name="connsiteX54" fmla="*/ 1546093 w 3110733"/>
                <a:gd name="connsiteY54" fmla="*/ 172736 h 2939909"/>
                <a:gd name="connsiteX55" fmla="*/ 1515613 w 3110733"/>
                <a:gd name="connsiteY55" fmla="*/ 162576 h 2939909"/>
                <a:gd name="connsiteX56" fmla="*/ 1373373 w 3110733"/>
                <a:gd name="connsiteY56" fmla="*/ 142256 h 2939909"/>
                <a:gd name="connsiteX57" fmla="*/ 1312413 w 3110733"/>
                <a:gd name="connsiteY57" fmla="*/ 121936 h 2939909"/>
                <a:gd name="connsiteX58" fmla="*/ 1251453 w 3110733"/>
                <a:gd name="connsiteY58" fmla="*/ 91456 h 2939909"/>
                <a:gd name="connsiteX59" fmla="*/ 1200653 w 3110733"/>
                <a:gd name="connsiteY59" fmla="*/ 60976 h 2939909"/>
                <a:gd name="connsiteX60" fmla="*/ 1109213 w 3110733"/>
                <a:gd name="connsiteY60" fmla="*/ 30496 h 2939909"/>
                <a:gd name="connsiteX61" fmla="*/ 1078733 w 3110733"/>
                <a:gd name="connsiteY61" fmla="*/ 10176 h 2939909"/>
                <a:gd name="connsiteX62" fmla="*/ 855213 w 3110733"/>
                <a:gd name="connsiteY62" fmla="*/ 30496 h 2939909"/>
                <a:gd name="connsiteX63" fmla="*/ 784093 w 3110733"/>
                <a:gd name="connsiteY63" fmla="*/ 60976 h 2939909"/>
                <a:gd name="connsiteX64" fmla="*/ 753613 w 3110733"/>
                <a:gd name="connsiteY64" fmla="*/ 91456 h 2939909"/>
                <a:gd name="connsiteX65" fmla="*/ 631693 w 3110733"/>
                <a:gd name="connsiteY65" fmla="*/ 121936 h 2939909"/>
                <a:gd name="connsiteX66" fmla="*/ 499613 w 3110733"/>
                <a:gd name="connsiteY66" fmla="*/ 101616 h 2939909"/>
                <a:gd name="connsiteX67" fmla="*/ 438653 w 3110733"/>
                <a:gd name="connsiteY6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17693 w 3110733"/>
                <a:gd name="connsiteY13" fmla="*/ 2479056 h 2939909"/>
                <a:gd name="connsiteX14" fmla="*/ 2968493 w 3110733"/>
                <a:gd name="connsiteY14" fmla="*/ 2377456 h 2939909"/>
                <a:gd name="connsiteX15" fmla="*/ 3009133 w 3110733"/>
                <a:gd name="connsiteY15" fmla="*/ 2306336 h 2939909"/>
                <a:gd name="connsiteX16" fmla="*/ 3039613 w 3110733"/>
                <a:gd name="connsiteY16" fmla="*/ 2286016 h 2939909"/>
                <a:gd name="connsiteX17" fmla="*/ 3059933 w 3110733"/>
                <a:gd name="connsiteY17" fmla="*/ 2255536 h 2939909"/>
                <a:gd name="connsiteX18" fmla="*/ 3100573 w 3110733"/>
                <a:gd name="connsiteY18" fmla="*/ 2164096 h 2939909"/>
                <a:gd name="connsiteX19" fmla="*/ 3110733 w 3110733"/>
                <a:gd name="connsiteY19" fmla="*/ 2133616 h 2939909"/>
                <a:gd name="connsiteX20" fmla="*/ 3100573 w 3110733"/>
                <a:gd name="connsiteY20" fmla="*/ 1869456 h 2939909"/>
                <a:gd name="connsiteX21" fmla="*/ 3039613 w 3110733"/>
                <a:gd name="connsiteY21" fmla="*/ 1727216 h 2939909"/>
                <a:gd name="connsiteX22" fmla="*/ 3019293 w 3110733"/>
                <a:gd name="connsiteY22" fmla="*/ 1676416 h 2939909"/>
                <a:gd name="connsiteX23" fmla="*/ 3009133 w 3110733"/>
                <a:gd name="connsiteY23" fmla="*/ 1605296 h 2939909"/>
                <a:gd name="connsiteX24" fmla="*/ 2998973 w 3110733"/>
                <a:gd name="connsiteY24" fmla="*/ 1564656 h 2939909"/>
                <a:gd name="connsiteX25" fmla="*/ 3009133 w 3110733"/>
                <a:gd name="connsiteY25" fmla="*/ 1381776 h 2939909"/>
                <a:gd name="connsiteX26" fmla="*/ 3029453 w 3110733"/>
                <a:gd name="connsiteY26" fmla="*/ 1320816 h 2939909"/>
                <a:gd name="connsiteX27" fmla="*/ 3039613 w 3110733"/>
                <a:gd name="connsiteY27" fmla="*/ 1280176 h 2939909"/>
                <a:gd name="connsiteX28" fmla="*/ 3100573 w 3110733"/>
                <a:gd name="connsiteY28" fmla="*/ 1127776 h 2939909"/>
                <a:gd name="connsiteX29" fmla="*/ 3090413 w 3110733"/>
                <a:gd name="connsiteY29" fmla="*/ 1076976 h 2939909"/>
                <a:gd name="connsiteX30" fmla="*/ 3049773 w 3110733"/>
                <a:gd name="connsiteY30" fmla="*/ 1046496 h 2939909"/>
                <a:gd name="connsiteX31" fmla="*/ 2958333 w 3110733"/>
                <a:gd name="connsiteY31" fmla="*/ 1005856 h 2939909"/>
                <a:gd name="connsiteX32" fmla="*/ 2897373 w 3110733"/>
                <a:gd name="connsiteY32" fmla="*/ 944896 h 2939909"/>
                <a:gd name="connsiteX33" fmla="*/ 2846573 w 3110733"/>
                <a:gd name="connsiteY33" fmla="*/ 883936 h 2939909"/>
                <a:gd name="connsiteX34" fmla="*/ 2836413 w 3110733"/>
                <a:gd name="connsiteY34" fmla="*/ 843296 h 2939909"/>
                <a:gd name="connsiteX35" fmla="*/ 2887213 w 3110733"/>
                <a:gd name="connsiteY35" fmla="*/ 731536 h 2939909"/>
                <a:gd name="connsiteX36" fmla="*/ 2917693 w 3110733"/>
                <a:gd name="connsiteY36" fmla="*/ 650256 h 2939909"/>
                <a:gd name="connsiteX37" fmla="*/ 2897373 w 3110733"/>
                <a:gd name="connsiteY37" fmla="*/ 518176 h 2939909"/>
                <a:gd name="connsiteX38" fmla="*/ 2866893 w 3110733"/>
                <a:gd name="connsiteY38" fmla="*/ 487696 h 2939909"/>
                <a:gd name="connsiteX39" fmla="*/ 2836413 w 3110733"/>
                <a:gd name="connsiteY39" fmla="*/ 447056 h 2939909"/>
                <a:gd name="connsiteX40" fmla="*/ 2816093 w 3110733"/>
                <a:gd name="connsiteY40" fmla="*/ 355616 h 2939909"/>
                <a:gd name="connsiteX41" fmla="*/ 2805933 w 3110733"/>
                <a:gd name="connsiteY41" fmla="*/ 304816 h 2939909"/>
                <a:gd name="connsiteX42" fmla="*/ 2765293 w 3110733"/>
                <a:gd name="connsiteY42" fmla="*/ 223536 h 2939909"/>
                <a:gd name="connsiteX43" fmla="*/ 2724653 w 3110733"/>
                <a:gd name="connsiteY43" fmla="*/ 142256 h 2939909"/>
                <a:gd name="connsiteX44" fmla="*/ 2653533 w 3110733"/>
                <a:gd name="connsiteY44" fmla="*/ 81296 h 2939909"/>
                <a:gd name="connsiteX45" fmla="*/ 2460493 w 3110733"/>
                <a:gd name="connsiteY45" fmla="*/ 60976 h 2939909"/>
                <a:gd name="connsiteX46" fmla="*/ 2277613 w 3110733"/>
                <a:gd name="connsiteY46" fmla="*/ 71136 h 2939909"/>
                <a:gd name="connsiteX47" fmla="*/ 2155130 w 3110733"/>
                <a:gd name="connsiteY47" fmla="*/ 124634 h 2939909"/>
                <a:gd name="connsiteX48" fmla="*/ 1935995 w 3110733"/>
                <a:gd name="connsiteY48" fmla="*/ 110742 h 2939909"/>
                <a:gd name="connsiteX49" fmla="*/ 1842150 w 3110733"/>
                <a:gd name="connsiteY49" fmla="*/ 148037 h 2939909"/>
                <a:gd name="connsiteX50" fmla="*/ 1773463 w 3110733"/>
                <a:gd name="connsiteY50" fmla="*/ 173243 h 2939909"/>
                <a:gd name="connsiteX51" fmla="*/ 1668013 w 3110733"/>
                <a:gd name="connsiteY51" fmla="*/ 152416 h 2939909"/>
                <a:gd name="connsiteX52" fmla="*/ 1637533 w 3110733"/>
                <a:gd name="connsiteY52" fmla="*/ 182896 h 2939909"/>
                <a:gd name="connsiteX53" fmla="*/ 1546093 w 3110733"/>
                <a:gd name="connsiteY53" fmla="*/ 172736 h 2939909"/>
                <a:gd name="connsiteX54" fmla="*/ 1515613 w 3110733"/>
                <a:gd name="connsiteY54" fmla="*/ 162576 h 2939909"/>
                <a:gd name="connsiteX55" fmla="*/ 1373373 w 3110733"/>
                <a:gd name="connsiteY55" fmla="*/ 142256 h 2939909"/>
                <a:gd name="connsiteX56" fmla="*/ 1312413 w 3110733"/>
                <a:gd name="connsiteY56" fmla="*/ 121936 h 2939909"/>
                <a:gd name="connsiteX57" fmla="*/ 1251453 w 3110733"/>
                <a:gd name="connsiteY57" fmla="*/ 91456 h 2939909"/>
                <a:gd name="connsiteX58" fmla="*/ 1200653 w 3110733"/>
                <a:gd name="connsiteY58" fmla="*/ 60976 h 2939909"/>
                <a:gd name="connsiteX59" fmla="*/ 1109213 w 3110733"/>
                <a:gd name="connsiteY59" fmla="*/ 30496 h 2939909"/>
                <a:gd name="connsiteX60" fmla="*/ 1078733 w 3110733"/>
                <a:gd name="connsiteY60" fmla="*/ 10176 h 2939909"/>
                <a:gd name="connsiteX61" fmla="*/ 855213 w 3110733"/>
                <a:gd name="connsiteY61" fmla="*/ 30496 h 2939909"/>
                <a:gd name="connsiteX62" fmla="*/ 784093 w 3110733"/>
                <a:gd name="connsiteY62" fmla="*/ 60976 h 2939909"/>
                <a:gd name="connsiteX63" fmla="*/ 753613 w 3110733"/>
                <a:gd name="connsiteY63" fmla="*/ 91456 h 2939909"/>
                <a:gd name="connsiteX64" fmla="*/ 631693 w 3110733"/>
                <a:gd name="connsiteY64" fmla="*/ 121936 h 2939909"/>
                <a:gd name="connsiteX65" fmla="*/ 499613 w 3110733"/>
                <a:gd name="connsiteY65" fmla="*/ 101616 h 2939909"/>
                <a:gd name="connsiteX66" fmla="*/ 438653 w 3110733"/>
                <a:gd name="connsiteY6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68493 w 3110733"/>
                <a:gd name="connsiteY13" fmla="*/ 2377456 h 2939909"/>
                <a:gd name="connsiteX14" fmla="*/ 3009133 w 3110733"/>
                <a:gd name="connsiteY14" fmla="*/ 2306336 h 2939909"/>
                <a:gd name="connsiteX15" fmla="*/ 3039613 w 3110733"/>
                <a:gd name="connsiteY15" fmla="*/ 2286016 h 2939909"/>
                <a:gd name="connsiteX16" fmla="*/ 3059933 w 3110733"/>
                <a:gd name="connsiteY16" fmla="*/ 2255536 h 2939909"/>
                <a:gd name="connsiteX17" fmla="*/ 3100573 w 3110733"/>
                <a:gd name="connsiteY17" fmla="*/ 2164096 h 2939909"/>
                <a:gd name="connsiteX18" fmla="*/ 3110733 w 3110733"/>
                <a:gd name="connsiteY18" fmla="*/ 2133616 h 2939909"/>
                <a:gd name="connsiteX19" fmla="*/ 3100573 w 3110733"/>
                <a:gd name="connsiteY19" fmla="*/ 1869456 h 2939909"/>
                <a:gd name="connsiteX20" fmla="*/ 3039613 w 3110733"/>
                <a:gd name="connsiteY20" fmla="*/ 1727216 h 2939909"/>
                <a:gd name="connsiteX21" fmla="*/ 3019293 w 3110733"/>
                <a:gd name="connsiteY21" fmla="*/ 1676416 h 2939909"/>
                <a:gd name="connsiteX22" fmla="*/ 3009133 w 3110733"/>
                <a:gd name="connsiteY22" fmla="*/ 1605296 h 2939909"/>
                <a:gd name="connsiteX23" fmla="*/ 2998973 w 3110733"/>
                <a:gd name="connsiteY23" fmla="*/ 1564656 h 2939909"/>
                <a:gd name="connsiteX24" fmla="*/ 3009133 w 3110733"/>
                <a:gd name="connsiteY24" fmla="*/ 1381776 h 2939909"/>
                <a:gd name="connsiteX25" fmla="*/ 3029453 w 3110733"/>
                <a:gd name="connsiteY25" fmla="*/ 1320816 h 2939909"/>
                <a:gd name="connsiteX26" fmla="*/ 3039613 w 3110733"/>
                <a:gd name="connsiteY26" fmla="*/ 1280176 h 2939909"/>
                <a:gd name="connsiteX27" fmla="*/ 3100573 w 3110733"/>
                <a:gd name="connsiteY27" fmla="*/ 1127776 h 2939909"/>
                <a:gd name="connsiteX28" fmla="*/ 3090413 w 3110733"/>
                <a:gd name="connsiteY28" fmla="*/ 1076976 h 2939909"/>
                <a:gd name="connsiteX29" fmla="*/ 3049773 w 3110733"/>
                <a:gd name="connsiteY29" fmla="*/ 1046496 h 2939909"/>
                <a:gd name="connsiteX30" fmla="*/ 2958333 w 3110733"/>
                <a:gd name="connsiteY30" fmla="*/ 1005856 h 2939909"/>
                <a:gd name="connsiteX31" fmla="*/ 2897373 w 3110733"/>
                <a:gd name="connsiteY31" fmla="*/ 944896 h 2939909"/>
                <a:gd name="connsiteX32" fmla="*/ 2846573 w 3110733"/>
                <a:gd name="connsiteY32" fmla="*/ 883936 h 2939909"/>
                <a:gd name="connsiteX33" fmla="*/ 2836413 w 3110733"/>
                <a:gd name="connsiteY33" fmla="*/ 843296 h 2939909"/>
                <a:gd name="connsiteX34" fmla="*/ 2887213 w 3110733"/>
                <a:gd name="connsiteY34" fmla="*/ 731536 h 2939909"/>
                <a:gd name="connsiteX35" fmla="*/ 2917693 w 3110733"/>
                <a:gd name="connsiteY35" fmla="*/ 650256 h 2939909"/>
                <a:gd name="connsiteX36" fmla="*/ 2897373 w 3110733"/>
                <a:gd name="connsiteY36" fmla="*/ 518176 h 2939909"/>
                <a:gd name="connsiteX37" fmla="*/ 2866893 w 3110733"/>
                <a:gd name="connsiteY37" fmla="*/ 487696 h 2939909"/>
                <a:gd name="connsiteX38" fmla="*/ 2836413 w 3110733"/>
                <a:gd name="connsiteY38" fmla="*/ 447056 h 2939909"/>
                <a:gd name="connsiteX39" fmla="*/ 2816093 w 3110733"/>
                <a:gd name="connsiteY39" fmla="*/ 355616 h 2939909"/>
                <a:gd name="connsiteX40" fmla="*/ 2805933 w 3110733"/>
                <a:gd name="connsiteY40" fmla="*/ 304816 h 2939909"/>
                <a:gd name="connsiteX41" fmla="*/ 2765293 w 3110733"/>
                <a:gd name="connsiteY41" fmla="*/ 223536 h 2939909"/>
                <a:gd name="connsiteX42" fmla="*/ 2724653 w 3110733"/>
                <a:gd name="connsiteY42" fmla="*/ 142256 h 2939909"/>
                <a:gd name="connsiteX43" fmla="*/ 2653533 w 3110733"/>
                <a:gd name="connsiteY43" fmla="*/ 81296 h 2939909"/>
                <a:gd name="connsiteX44" fmla="*/ 2460493 w 3110733"/>
                <a:gd name="connsiteY44" fmla="*/ 60976 h 2939909"/>
                <a:gd name="connsiteX45" fmla="*/ 2277613 w 3110733"/>
                <a:gd name="connsiteY45" fmla="*/ 71136 h 2939909"/>
                <a:gd name="connsiteX46" fmla="*/ 2155130 w 3110733"/>
                <a:gd name="connsiteY46" fmla="*/ 124634 h 2939909"/>
                <a:gd name="connsiteX47" fmla="*/ 1935995 w 3110733"/>
                <a:gd name="connsiteY47" fmla="*/ 110742 h 2939909"/>
                <a:gd name="connsiteX48" fmla="*/ 1842150 w 3110733"/>
                <a:gd name="connsiteY48" fmla="*/ 148037 h 2939909"/>
                <a:gd name="connsiteX49" fmla="*/ 1773463 w 3110733"/>
                <a:gd name="connsiteY49" fmla="*/ 173243 h 2939909"/>
                <a:gd name="connsiteX50" fmla="*/ 1668013 w 3110733"/>
                <a:gd name="connsiteY50" fmla="*/ 152416 h 2939909"/>
                <a:gd name="connsiteX51" fmla="*/ 1637533 w 3110733"/>
                <a:gd name="connsiteY51" fmla="*/ 182896 h 2939909"/>
                <a:gd name="connsiteX52" fmla="*/ 1546093 w 3110733"/>
                <a:gd name="connsiteY52" fmla="*/ 172736 h 2939909"/>
                <a:gd name="connsiteX53" fmla="*/ 1515613 w 3110733"/>
                <a:gd name="connsiteY53" fmla="*/ 162576 h 2939909"/>
                <a:gd name="connsiteX54" fmla="*/ 1373373 w 3110733"/>
                <a:gd name="connsiteY54" fmla="*/ 142256 h 2939909"/>
                <a:gd name="connsiteX55" fmla="*/ 1312413 w 3110733"/>
                <a:gd name="connsiteY55" fmla="*/ 121936 h 2939909"/>
                <a:gd name="connsiteX56" fmla="*/ 1251453 w 3110733"/>
                <a:gd name="connsiteY56" fmla="*/ 91456 h 2939909"/>
                <a:gd name="connsiteX57" fmla="*/ 1200653 w 3110733"/>
                <a:gd name="connsiteY57" fmla="*/ 60976 h 2939909"/>
                <a:gd name="connsiteX58" fmla="*/ 1109213 w 3110733"/>
                <a:gd name="connsiteY58" fmla="*/ 30496 h 2939909"/>
                <a:gd name="connsiteX59" fmla="*/ 1078733 w 3110733"/>
                <a:gd name="connsiteY59" fmla="*/ 10176 h 2939909"/>
                <a:gd name="connsiteX60" fmla="*/ 855213 w 3110733"/>
                <a:gd name="connsiteY60" fmla="*/ 30496 h 2939909"/>
                <a:gd name="connsiteX61" fmla="*/ 784093 w 3110733"/>
                <a:gd name="connsiteY61" fmla="*/ 60976 h 2939909"/>
                <a:gd name="connsiteX62" fmla="*/ 753613 w 3110733"/>
                <a:gd name="connsiteY62" fmla="*/ 91456 h 2939909"/>
                <a:gd name="connsiteX63" fmla="*/ 631693 w 3110733"/>
                <a:gd name="connsiteY63" fmla="*/ 121936 h 2939909"/>
                <a:gd name="connsiteX64" fmla="*/ 499613 w 3110733"/>
                <a:gd name="connsiteY64" fmla="*/ 101616 h 2939909"/>
                <a:gd name="connsiteX65" fmla="*/ 438653 w 3110733"/>
                <a:gd name="connsiteY6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39613 w 3110733"/>
                <a:gd name="connsiteY14" fmla="*/ 2286016 h 2939909"/>
                <a:gd name="connsiteX15" fmla="*/ 3059933 w 3110733"/>
                <a:gd name="connsiteY15" fmla="*/ 2255536 h 2939909"/>
                <a:gd name="connsiteX16" fmla="*/ 3100573 w 3110733"/>
                <a:gd name="connsiteY16" fmla="*/ 2164096 h 2939909"/>
                <a:gd name="connsiteX17" fmla="*/ 3110733 w 3110733"/>
                <a:gd name="connsiteY17" fmla="*/ 2133616 h 2939909"/>
                <a:gd name="connsiteX18" fmla="*/ 3100573 w 3110733"/>
                <a:gd name="connsiteY18" fmla="*/ 1869456 h 2939909"/>
                <a:gd name="connsiteX19" fmla="*/ 3039613 w 3110733"/>
                <a:gd name="connsiteY19" fmla="*/ 1727216 h 2939909"/>
                <a:gd name="connsiteX20" fmla="*/ 3019293 w 3110733"/>
                <a:gd name="connsiteY20" fmla="*/ 1676416 h 2939909"/>
                <a:gd name="connsiteX21" fmla="*/ 3009133 w 3110733"/>
                <a:gd name="connsiteY21" fmla="*/ 1605296 h 2939909"/>
                <a:gd name="connsiteX22" fmla="*/ 2998973 w 3110733"/>
                <a:gd name="connsiteY22" fmla="*/ 1564656 h 2939909"/>
                <a:gd name="connsiteX23" fmla="*/ 3009133 w 3110733"/>
                <a:gd name="connsiteY23" fmla="*/ 1381776 h 2939909"/>
                <a:gd name="connsiteX24" fmla="*/ 3029453 w 3110733"/>
                <a:gd name="connsiteY24" fmla="*/ 1320816 h 2939909"/>
                <a:gd name="connsiteX25" fmla="*/ 3039613 w 3110733"/>
                <a:gd name="connsiteY25" fmla="*/ 1280176 h 2939909"/>
                <a:gd name="connsiteX26" fmla="*/ 3100573 w 3110733"/>
                <a:gd name="connsiteY26" fmla="*/ 1127776 h 2939909"/>
                <a:gd name="connsiteX27" fmla="*/ 3090413 w 3110733"/>
                <a:gd name="connsiteY27" fmla="*/ 1076976 h 2939909"/>
                <a:gd name="connsiteX28" fmla="*/ 3049773 w 3110733"/>
                <a:gd name="connsiteY28" fmla="*/ 1046496 h 2939909"/>
                <a:gd name="connsiteX29" fmla="*/ 2958333 w 3110733"/>
                <a:gd name="connsiteY29" fmla="*/ 1005856 h 2939909"/>
                <a:gd name="connsiteX30" fmla="*/ 2897373 w 3110733"/>
                <a:gd name="connsiteY30" fmla="*/ 944896 h 2939909"/>
                <a:gd name="connsiteX31" fmla="*/ 2846573 w 3110733"/>
                <a:gd name="connsiteY31" fmla="*/ 883936 h 2939909"/>
                <a:gd name="connsiteX32" fmla="*/ 2836413 w 3110733"/>
                <a:gd name="connsiteY32" fmla="*/ 843296 h 2939909"/>
                <a:gd name="connsiteX33" fmla="*/ 2887213 w 3110733"/>
                <a:gd name="connsiteY33" fmla="*/ 731536 h 2939909"/>
                <a:gd name="connsiteX34" fmla="*/ 2917693 w 3110733"/>
                <a:gd name="connsiteY34" fmla="*/ 650256 h 2939909"/>
                <a:gd name="connsiteX35" fmla="*/ 2897373 w 3110733"/>
                <a:gd name="connsiteY35" fmla="*/ 518176 h 2939909"/>
                <a:gd name="connsiteX36" fmla="*/ 2866893 w 3110733"/>
                <a:gd name="connsiteY36" fmla="*/ 487696 h 2939909"/>
                <a:gd name="connsiteX37" fmla="*/ 2836413 w 3110733"/>
                <a:gd name="connsiteY37" fmla="*/ 447056 h 2939909"/>
                <a:gd name="connsiteX38" fmla="*/ 2816093 w 3110733"/>
                <a:gd name="connsiteY38" fmla="*/ 355616 h 2939909"/>
                <a:gd name="connsiteX39" fmla="*/ 2805933 w 3110733"/>
                <a:gd name="connsiteY39" fmla="*/ 304816 h 2939909"/>
                <a:gd name="connsiteX40" fmla="*/ 2765293 w 3110733"/>
                <a:gd name="connsiteY40" fmla="*/ 223536 h 2939909"/>
                <a:gd name="connsiteX41" fmla="*/ 2724653 w 3110733"/>
                <a:gd name="connsiteY41" fmla="*/ 142256 h 2939909"/>
                <a:gd name="connsiteX42" fmla="*/ 2653533 w 3110733"/>
                <a:gd name="connsiteY42" fmla="*/ 81296 h 2939909"/>
                <a:gd name="connsiteX43" fmla="*/ 2460493 w 3110733"/>
                <a:gd name="connsiteY43" fmla="*/ 60976 h 2939909"/>
                <a:gd name="connsiteX44" fmla="*/ 2277613 w 3110733"/>
                <a:gd name="connsiteY44" fmla="*/ 71136 h 2939909"/>
                <a:gd name="connsiteX45" fmla="*/ 2155130 w 3110733"/>
                <a:gd name="connsiteY45" fmla="*/ 124634 h 2939909"/>
                <a:gd name="connsiteX46" fmla="*/ 1935995 w 3110733"/>
                <a:gd name="connsiteY46" fmla="*/ 110742 h 2939909"/>
                <a:gd name="connsiteX47" fmla="*/ 1842150 w 3110733"/>
                <a:gd name="connsiteY47" fmla="*/ 148037 h 2939909"/>
                <a:gd name="connsiteX48" fmla="*/ 1773463 w 3110733"/>
                <a:gd name="connsiteY48" fmla="*/ 173243 h 2939909"/>
                <a:gd name="connsiteX49" fmla="*/ 1668013 w 3110733"/>
                <a:gd name="connsiteY49" fmla="*/ 152416 h 2939909"/>
                <a:gd name="connsiteX50" fmla="*/ 1637533 w 3110733"/>
                <a:gd name="connsiteY50" fmla="*/ 182896 h 2939909"/>
                <a:gd name="connsiteX51" fmla="*/ 1546093 w 3110733"/>
                <a:gd name="connsiteY51" fmla="*/ 172736 h 2939909"/>
                <a:gd name="connsiteX52" fmla="*/ 1515613 w 3110733"/>
                <a:gd name="connsiteY52" fmla="*/ 162576 h 2939909"/>
                <a:gd name="connsiteX53" fmla="*/ 1373373 w 3110733"/>
                <a:gd name="connsiteY53" fmla="*/ 142256 h 2939909"/>
                <a:gd name="connsiteX54" fmla="*/ 1312413 w 3110733"/>
                <a:gd name="connsiteY54" fmla="*/ 121936 h 2939909"/>
                <a:gd name="connsiteX55" fmla="*/ 1251453 w 3110733"/>
                <a:gd name="connsiteY55" fmla="*/ 91456 h 2939909"/>
                <a:gd name="connsiteX56" fmla="*/ 1200653 w 3110733"/>
                <a:gd name="connsiteY56" fmla="*/ 60976 h 2939909"/>
                <a:gd name="connsiteX57" fmla="*/ 1109213 w 3110733"/>
                <a:gd name="connsiteY57" fmla="*/ 30496 h 2939909"/>
                <a:gd name="connsiteX58" fmla="*/ 1078733 w 3110733"/>
                <a:gd name="connsiteY58" fmla="*/ 10176 h 2939909"/>
                <a:gd name="connsiteX59" fmla="*/ 855213 w 3110733"/>
                <a:gd name="connsiteY59" fmla="*/ 30496 h 2939909"/>
                <a:gd name="connsiteX60" fmla="*/ 784093 w 3110733"/>
                <a:gd name="connsiteY60" fmla="*/ 60976 h 2939909"/>
                <a:gd name="connsiteX61" fmla="*/ 753613 w 3110733"/>
                <a:gd name="connsiteY61" fmla="*/ 91456 h 2939909"/>
                <a:gd name="connsiteX62" fmla="*/ 631693 w 3110733"/>
                <a:gd name="connsiteY62" fmla="*/ 121936 h 2939909"/>
                <a:gd name="connsiteX63" fmla="*/ 499613 w 3110733"/>
                <a:gd name="connsiteY63" fmla="*/ 101616 h 2939909"/>
                <a:gd name="connsiteX64" fmla="*/ 438653 w 3110733"/>
                <a:gd name="connsiteY6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59933 w 3110733"/>
                <a:gd name="connsiteY14" fmla="*/ 2255536 h 2939909"/>
                <a:gd name="connsiteX15" fmla="*/ 3100573 w 3110733"/>
                <a:gd name="connsiteY15" fmla="*/ 2164096 h 2939909"/>
                <a:gd name="connsiteX16" fmla="*/ 3110733 w 3110733"/>
                <a:gd name="connsiteY16" fmla="*/ 2133616 h 2939909"/>
                <a:gd name="connsiteX17" fmla="*/ 3100573 w 3110733"/>
                <a:gd name="connsiteY17" fmla="*/ 1869456 h 2939909"/>
                <a:gd name="connsiteX18" fmla="*/ 3039613 w 3110733"/>
                <a:gd name="connsiteY18" fmla="*/ 1727216 h 2939909"/>
                <a:gd name="connsiteX19" fmla="*/ 3019293 w 3110733"/>
                <a:gd name="connsiteY19" fmla="*/ 1676416 h 2939909"/>
                <a:gd name="connsiteX20" fmla="*/ 3009133 w 3110733"/>
                <a:gd name="connsiteY20" fmla="*/ 1605296 h 2939909"/>
                <a:gd name="connsiteX21" fmla="*/ 2998973 w 3110733"/>
                <a:gd name="connsiteY21" fmla="*/ 1564656 h 2939909"/>
                <a:gd name="connsiteX22" fmla="*/ 3009133 w 3110733"/>
                <a:gd name="connsiteY22" fmla="*/ 1381776 h 2939909"/>
                <a:gd name="connsiteX23" fmla="*/ 3029453 w 3110733"/>
                <a:gd name="connsiteY23" fmla="*/ 1320816 h 2939909"/>
                <a:gd name="connsiteX24" fmla="*/ 3039613 w 3110733"/>
                <a:gd name="connsiteY24" fmla="*/ 1280176 h 2939909"/>
                <a:gd name="connsiteX25" fmla="*/ 3100573 w 3110733"/>
                <a:gd name="connsiteY25" fmla="*/ 1127776 h 2939909"/>
                <a:gd name="connsiteX26" fmla="*/ 3090413 w 3110733"/>
                <a:gd name="connsiteY26" fmla="*/ 1076976 h 2939909"/>
                <a:gd name="connsiteX27" fmla="*/ 3049773 w 3110733"/>
                <a:gd name="connsiteY27" fmla="*/ 1046496 h 2939909"/>
                <a:gd name="connsiteX28" fmla="*/ 2958333 w 3110733"/>
                <a:gd name="connsiteY28" fmla="*/ 1005856 h 2939909"/>
                <a:gd name="connsiteX29" fmla="*/ 2897373 w 3110733"/>
                <a:gd name="connsiteY29" fmla="*/ 944896 h 2939909"/>
                <a:gd name="connsiteX30" fmla="*/ 2846573 w 3110733"/>
                <a:gd name="connsiteY30" fmla="*/ 883936 h 2939909"/>
                <a:gd name="connsiteX31" fmla="*/ 2836413 w 3110733"/>
                <a:gd name="connsiteY31" fmla="*/ 843296 h 2939909"/>
                <a:gd name="connsiteX32" fmla="*/ 2887213 w 3110733"/>
                <a:gd name="connsiteY32" fmla="*/ 731536 h 2939909"/>
                <a:gd name="connsiteX33" fmla="*/ 2917693 w 3110733"/>
                <a:gd name="connsiteY33" fmla="*/ 650256 h 2939909"/>
                <a:gd name="connsiteX34" fmla="*/ 2897373 w 3110733"/>
                <a:gd name="connsiteY34" fmla="*/ 518176 h 2939909"/>
                <a:gd name="connsiteX35" fmla="*/ 2866893 w 3110733"/>
                <a:gd name="connsiteY35" fmla="*/ 487696 h 2939909"/>
                <a:gd name="connsiteX36" fmla="*/ 2836413 w 3110733"/>
                <a:gd name="connsiteY36" fmla="*/ 447056 h 2939909"/>
                <a:gd name="connsiteX37" fmla="*/ 2816093 w 3110733"/>
                <a:gd name="connsiteY37" fmla="*/ 355616 h 2939909"/>
                <a:gd name="connsiteX38" fmla="*/ 2805933 w 3110733"/>
                <a:gd name="connsiteY38" fmla="*/ 304816 h 2939909"/>
                <a:gd name="connsiteX39" fmla="*/ 2765293 w 3110733"/>
                <a:gd name="connsiteY39" fmla="*/ 223536 h 2939909"/>
                <a:gd name="connsiteX40" fmla="*/ 2724653 w 3110733"/>
                <a:gd name="connsiteY40" fmla="*/ 142256 h 2939909"/>
                <a:gd name="connsiteX41" fmla="*/ 2653533 w 3110733"/>
                <a:gd name="connsiteY41" fmla="*/ 81296 h 2939909"/>
                <a:gd name="connsiteX42" fmla="*/ 2460493 w 3110733"/>
                <a:gd name="connsiteY42" fmla="*/ 60976 h 2939909"/>
                <a:gd name="connsiteX43" fmla="*/ 2277613 w 3110733"/>
                <a:gd name="connsiteY43" fmla="*/ 71136 h 2939909"/>
                <a:gd name="connsiteX44" fmla="*/ 2155130 w 3110733"/>
                <a:gd name="connsiteY44" fmla="*/ 124634 h 2939909"/>
                <a:gd name="connsiteX45" fmla="*/ 1935995 w 3110733"/>
                <a:gd name="connsiteY45" fmla="*/ 110742 h 2939909"/>
                <a:gd name="connsiteX46" fmla="*/ 1842150 w 3110733"/>
                <a:gd name="connsiteY46" fmla="*/ 148037 h 2939909"/>
                <a:gd name="connsiteX47" fmla="*/ 1773463 w 3110733"/>
                <a:gd name="connsiteY47" fmla="*/ 173243 h 2939909"/>
                <a:gd name="connsiteX48" fmla="*/ 1668013 w 3110733"/>
                <a:gd name="connsiteY48" fmla="*/ 152416 h 2939909"/>
                <a:gd name="connsiteX49" fmla="*/ 1637533 w 3110733"/>
                <a:gd name="connsiteY49" fmla="*/ 182896 h 2939909"/>
                <a:gd name="connsiteX50" fmla="*/ 1546093 w 3110733"/>
                <a:gd name="connsiteY50" fmla="*/ 172736 h 2939909"/>
                <a:gd name="connsiteX51" fmla="*/ 1515613 w 3110733"/>
                <a:gd name="connsiteY51" fmla="*/ 162576 h 2939909"/>
                <a:gd name="connsiteX52" fmla="*/ 1373373 w 3110733"/>
                <a:gd name="connsiteY52" fmla="*/ 142256 h 2939909"/>
                <a:gd name="connsiteX53" fmla="*/ 1312413 w 3110733"/>
                <a:gd name="connsiteY53" fmla="*/ 121936 h 2939909"/>
                <a:gd name="connsiteX54" fmla="*/ 1251453 w 3110733"/>
                <a:gd name="connsiteY54" fmla="*/ 91456 h 2939909"/>
                <a:gd name="connsiteX55" fmla="*/ 1200653 w 3110733"/>
                <a:gd name="connsiteY55" fmla="*/ 60976 h 2939909"/>
                <a:gd name="connsiteX56" fmla="*/ 1109213 w 3110733"/>
                <a:gd name="connsiteY56" fmla="*/ 30496 h 2939909"/>
                <a:gd name="connsiteX57" fmla="*/ 1078733 w 3110733"/>
                <a:gd name="connsiteY57" fmla="*/ 10176 h 2939909"/>
                <a:gd name="connsiteX58" fmla="*/ 855213 w 3110733"/>
                <a:gd name="connsiteY58" fmla="*/ 30496 h 2939909"/>
                <a:gd name="connsiteX59" fmla="*/ 784093 w 3110733"/>
                <a:gd name="connsiteY59" fmla="*/ 60976 h 2939909"/>
                <a:gd name="connsiteX60" fmla="*/ 753613 w 3110733"/>
                <a:gd name="connsiteY60" fmla="*/ 91456 h 2939909"/>
                <a:gd name="connsiteX61" fmla="*/ 631693 w 3110733"/>
                <a:gd name="connsiteY61" fmla="*/ 121936 h 2939909"/>
                <a:gd name="connsiteX62" fmla="*/ 499613 w 3110733"/>
                <a:gd name="connsiteY62" fmla="*/ 101616 h 2939909"/>
                <a:gd name="connsiteX63" fmla="*/ 438653 w 3110733"/>
                <a:gd name="connsiteY6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059933 w 3110733"/>
                <a:gd name="connsiteY13" fmla="*/ 2255536 h 2939909"/>
                <a:gd name="connsiteX14" fmla="*/ 3100573 w 3110733"/>
                <a:gd name="connsiteY14" fmla="*/ 2164096 h 2939909"/>
                <a:gd name="connsiteX15" fmla="*/ 3110733 w 3110733"/>
                <a:gd name="connsiteY15" fmla="*/ 2133616 h 2939909"/>
                <a:gd name="connsiteX16" fmla="*/ 3100573 w 3110733"/>
                <a:gd name="connsiteY16" fmla="*/ 1869456 h 2939909"/>
                <a:gd name="connsiteX17" fmla="*/ 3039613 w 3110733"/>
                <a:gd name="connsiteY17" fmla="*/ 1727216 h 2939909"/>
                <a:gd name="connsiteX18" fmla="*/ 3019293 w 3110733"/>
                <a:gd name="connsiteY18" fmla="*/ 1676416 h 2939909"/>
                <a:gd name="connsiteX19" fmla="*/ 3009133 w 3110733"/>
                <a:gd name="connsiteY19" fmla="*/ 1605296 h 2939909"/>
                <a:gd name="connsiteX20" fmla="*/ 2998973 w 3110733"/>
                <a:gd name="connsiteY20" fmla="*/ 1564656 h 2939909"/>
                <a:gd name="connsiteX21" fmla="*/ 3009133 w 3110733"/>
                <a:gd name="connsiteY21" fmla="*/ 1381776 h 2939909"/>
                <a:gd name="connsiteX22" fmla="*/ 3029453 w 3110733"/>
                <a:gd name="connsiteY22" fmla="*/ 1320816 h 2939909"/>
                <a:gd name="connsiteX23" fmla="*/ 3039613 w 3110733"/>
                <a:gd name="connsiteY23" fmla="*/ 1280176 h 2939909"/>
                <a:gd name="connsiteX24" fmla="*/ 3100573 w 3110733"/>
                <a:gd name="connsiteY24" fmla="*/ 1127776 h 2939909"/>
                <a:gd name="connsiteX25" fmla="*/ 3090413 w 3110733"/>
                <a:gd name="connsiteY25" fmla="*/ 1076976 h 2939909"/>
                <a:gd name="connsiteX26" fmla="*/ 3049773 w 3110733"/>
                <a:gd name="connsiteY26" fmla="*/ 1046496 h 2939909"/>
                <a:gd name="connsiteX27" fmla="*/ 2958333 w 3110733"/>
                <a:gd name="connsiteY27" fmla="*/ 1005856 h 2939909"/>
                <a:gd name="connsiteX28" fmla="*/ 2897373 w 3110733"/>
                <a:gd name="connsiteY28" fmla="*/ 944896 h 2939909"/>
                <a:gd name="connsiteX29" fmla="*/ 2846573 w 3110733"/>
                <a:gd name="connsiteY29" fmla="*/ 883936 h 2939909"/>
                <a:gd name="connsiteX30" fmla="*/ 2836413 w 3110733"/>
                <a:gd name="connsiteY30" fmla="*/ 843296 h 2939909"/>
                <a:gd name="connsiteX31" fmla="*/ 2887213 w 3110733"/>
                <a:gd name="connsiteY31" fmla="*/ 731536 h 2939909"/>
                <a:gd name="connsiteX32" fmla="*/ 2917693 w 3110733"/>
                <a:gd name="connsiteY32" fmla="*/ 650256 h 2939909"/>
                <a:gd name="connsiteX33" fmla="*/ 2897373 w 3110733"/>
                <a:gd name="connsiteY33" fmla="*/ 518176 h 2939909"/>
                <a:gd name="connsiteX34" fmla="*/ 2866893 w 3110733"/>
                <a:gd name="connsiteY34" fmla="*/ 487696 h 2939909"/>
                <a:gd name="connsiteX35" fmla="*/ 2836413 w 3110733"/>
                <a:gd name="connsiteY35" fmla="*/ 447056 h 2939909"/>
                <a:gd name="connsiteX36" fmla="*/ 2816093 w 3110733"/>
                <a:gd name="connsiteY36" fmla="*/ 355616 h 2939909"/>
                <a:gd name="connsiteX37" fmla="*/ 2805933 w 3110733"/>
                <a:gd name="connsiteY37" fmla="*/ 304816 h 2939909"/>
                <a:gd name="connsiteX38" fmla="*/ 2765293 w 3110733"/>
                <a:gd name="connsiteY38" fmla="*/ 223536 h 2939909"/>
                <a:gd name="connsiteX39" fmla="*/ 2724653 w 3110733"/>
                <a:gd name="connsiteY39" fmla="*/ 142256 h 2939909"/>
                <a:gd name="connsiteX40" fmla="*/ 2653533 w 3110733"/>
                <a:gd name="connsiteY40" fmla="*/ 81296 h 2939909"/>
                <a:gd name="connsiteX41" fmla="*/ 2460493 w 3110733"/>
                <a:gd name="connsiteY41" fmla="*/ 60976 h 2939909"/>
                <a:gd name="connsiteX42" fmla="*/ 2277613 w 3110733"/>
                <a:gd name="connsiteY42" fmla="*/ 71136 h 2939909"/>
                <a:gd name="connsiteX43" fmla="*/ 2155130 w 3110733"/>
                <a:gd name="connsiteY43" fmla="*/ 124634 h 2939909"/>
                <a:gd name="connsiteX44" fmla="*/ 1935995 w 3110733"/>
                <a:gd name="connsiteY44" fmla="*/ 110742 h 2939909"/>
                <a:gd name="connsiteX45" fmla="*/ 1842150 w 3110733"/>
                <a:gd name="connsiteY45" fmla="*/ 148037 h 2939909"/>
                <a:gd name="connsiteX46" fmla="*/ 1773463 w 3110733"/>
                <a:gd name="connsiteY46" fmla="*/ 173243 h 2939909"/>
                <a:gd name="connsiteX47" fmla="*/ 1668013 w 3110733"/>
                <a:gd name="connsiteY47" fmla="*/ 152416 h 2939909"/>
                <a:gd name="connsiteX48" fmla="*/ 1637533 w 3110733"/>
                <a:gd name="connsiteY48" fmla="*/ 182896 h 2939909"/>
                <a:gd name="connsiteX49" fmla="*/ 1546093 w 3110733"/>
                <a:gd name="connsiteY49" fmla="*/ 172736 h 2939909"/>
                <a:gd name="connsiteX50" fmla="*/ 1515613 w 3110733"/>
                <a:gd name="connsiteY50" fmla="*/ 162576 h 2939909"/>
                <a:gd name="connsiteX51" fmla="*/ 1373373 w 3110733"/>
                <a:gd name="connsiteY51" fmla="*/ 142256 h 2939909"/>
                <a:gd name="connsiteX52" fmla="*/ 1312413 w 3110733"/>
                <a:gd name="connsiteY52" fmla="*/ 121936 h 2939909"/>
                <a:gd name="connsiteX53" fmla="*/ 1251453 w 3110733"/>
                <a:gd name="connsiteY53" fmla="*/ 91456 h 2939909"/>
                <a:gd name="connsiteX54" fmla="*/ 1200653 w 3110733"/>
                <a:gd name="connsiteY54" fmla="*/ 60976 h 2939909"/>
                <a:gd name="connsiteX55" fmla="*/ 1109213 w 3110733"/>
                <a:gd name="connsiteY55" fmla="*/ 30496 h 2939909"/>
                <a:gd name="connsiteX56" fmla="*/ 1078733 w 3110733"/>
                <a:gd name="connsiteY56" fmla="*/ 10176 h 2939909"/>
                <a:gd name="connsiteX57" fmla="*/ 855213 w 3110733"/>
                <a:gd name="connsiteY57" fmla="*/ 30496 h 2939909"/>
                <a:gd name="connsiteX58" fmla="*/ 784093 w 3110733"/>
                <a:gd name="connsiteY58" fmla="*/ 60976 h 2939909"/>
                <a:gd name="connsiteX59" fmla="*/ 753613 w 3110733"/>
                <a:gd name="connsiteY59" fmla="*/ 91456 h 2939909"/>
                <a:gd name="connsiteX60" fmla="*/ 631693 w 3110733"/>
                <a:gd name="connsiteY60" fmla="*/ 121936 h 2939909"/>
                <a:gd name="connsiteX61" fmla="*/ 499613 w 3110733"/>
                <a:gd name="connsiteY61" fmla="*/ 101616 h 2939909"/>
                <a:gd name="connsiteX62" fmla="*/ 438653 w 3110733"/>
                <a:gd name="connsiteY6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100573 w 3110733"/>
                <a:gd name="connsiteY13" fmla="*/ 2164096 h 2939909"/>
                <a:gd name="connsiteX14" fmla="*/ 3110733 w 3110733"/>
                <a:gd name="connsiteY14" fmla="*/ 2133616 h 2939909"/>
                <a:gd name="connsiteX15" fmla="*/ 3100573 w 3110733"/>
                <a:gd name="connsiteY15" fmla="*/ 1869456 h 2939909"/>
                <a:gd name="connsiteX16" fmla="*/ 3039613 w 3110733"/>
                <a:gd name="connsiteY16" fmla="*/ 1727216 h 2939909"/>
                <a:gd name="connsiteX17" fmla="*/ 3019293 w 3110733"/>
                <a:gd name="connsiteY17" fmla="*/ 1676416 h 2939909"/>
                <a:gd name="connsiteX18" fmla="*/ 3009133 w 3110733"/>
                <a:gd name="connsiteY18" fmla="*/ 1605296 h 2939909"/>
                <a:gd name="connsiteX19" fmla="*/ 2998973 w 3110733"/>
                <a:gd name="connsiteY19" fmla="*/ 1564656 h 2939909"/>
                <a:gd name="connsiteX20" fmla="*/ 3009133 w 3110733"/>
                <a:gd name="connsiteY20" fmla="*/ 1381776 h 2939909"/>
                <a:gd name="connsiteX21" fmla="*/ 3029453 w 3110733"/>
                <a:gd name="connsiteY21" fmla="*/ 1320816 h 2939909"/>
                <a:gd name="connsiteX22" fmla="*/ 3039613 w 3110733"/>
                <a:gd name="connsiteY22" fmla="*/ 1280176 h 2939909"/>
                <a:gd name="connsiteX23" fmla="*/ 3100573 w 3110733"/>
                <a:gd name="connsiteY23" fmla="*/ 1127776 h 2939909"/>
                <a:gd name="connsiteX24" fmla="*/ 3090413 w 3110733"/>
                <a:gd name="connsiteY24" fmla="*/ 1076976 h 2939909"/>
                <a:gd name="connsiteX25" fmla="*/ 3049773 w 3110733"/>
                <a:gd name="connsiteY25" fmla="*/ 1046496 h 2939909"/>
                <a:gd name="connsiteX26" fmla="*/ 2958333 w 3110733"/>
                <a:gd name="connsiteY26" fmla="*/ 1005856 h 2939909"/>
                <a:gd name="connsiteX27" fmla="*/ 2897373 w 3110733"/>
                <a:gd name="connsiteY27" fmla="*/ 944896 h 2939909"/>
                <a:gd name="connsiteX28" fmla="*/ 2846573 w 3110733"/>
                <a:gd name="connsiteY28" fmla="*/ 883936 h 2939909"/>
                <a:gd name="connsiteX29" fmla="*/ 2836413 w 3110733"/>
                <a:gd name="connsiteY29" fmla="*/ 843296 h 2939909"/>
                <a:gd name="connsiteX30" fmla="*/ 2887213 w 3110733"/>
                <a:gd name="connsiteY30" fmla="*/ 731536 h 2939909"/>
                <a:gd name="connsiteX31" fmla="*/ 2917693 w 3110733"/>
                <a:gd name="connsiteY31" fmla="*/ 650256 h 2939909"/>
                <a:gd name="connsiteX32" fmla="*/ 2897373 w 3110733"/>
                <a:gd name="connsiteY32" fmla="*/ 518176 h 2939909"/>
                <a:gd name="connsiteX33" fmla="*/ 2866893 w 3110733"/>
                <a:gd name="connsiteY33" fmla="*/ 487696 h 2939909"/>
                <a:gd name="connsiteX34" fmla="*/ 2836413 w 3110733"/>
                <a:gd name="connsiteY34" fmla="*/ 447056 h 2939909"/>
                <a:gd name="connsiteX35" fmla="*/ 2816093 w 3110733"/>
                <a:gd name="connsiteY35" fmla="*/ 355616 h 2939909"/>
                <a:gd name="connsiteX36" fmla="*/ 2805933 w 3110733"/>
                <a:gd name="connsiteY36" fmla="*/ 304816 h 2939909"/>
                <a:gd name="connsiteX37" fmla="*/ 2765293 w 3110733"/>
                <a:gd name="connsiteY37" fmla="*/ 223536 h 2939909"/>
                <a:gd name="connsiteX38" fmla="*/ 2724653 w 3110733"/>
                <a:gd name="connsiteY38" fmla="*/ 142256 h 2939909"/>
                <a:gd name="connsiteX39" fmla="*/ 2653533 w 3110733"/>
                <a:gd name="connsiteY39" fmla="*/ 81296 h 2939909"/>
                <a:gd name="connsiteX40" fmla="*/ 2460493 w 3110733"/>
                <a:gd name="connsiteY40" fmla="*/ 60976 h 2939909"/>
                <a:gd name="connsiteX41" fmla="*/ 2277613 w 3110733"/>
                <a:gd name="connsiteY41" fmla="*/ 71136 h 2939909"/>
                <a:gd name="connsiteX42" fmla="*/ 2155130 w 3110733"/>
                <a:gd name="connsiteY42" fmla="*/ 124634 h 2939909"/>
                <a:gd name="connsiteX43" fmla="*/ 1935995 w 3110733"/>
                <a:gd name="connsiteY43" fmla="*/ 110742 h 2939909"/>
                <a:gd name="connsiteX44" fmla="*/ 1842150 w 3110733"/>
                <a:gd name="connsiteY44" fmla="*/ 148037 h 2939909"/>
                <a:gd name="connsiteX45" fmla="*/ 1773463 w 3110733"/>
                <a:gd name="connsiteY45" fmla="*/ 173243 h 2939909"/>
                <a:gd name="connsiteX46" fmla="*/ 1668013 w 3110733"/>
                <a:gd name="connsiteY46" fmla="*/ 152416 h 2939909"/>
                <a:gd name="connsiteX47" fmla="*/ 1637533 w 3110733"/>
                <a:gd name="connsiteY47" fmla="*/ 182896 h 2939909"/>
                <a:gd name="connsiteX48" fmla="*/ 1546093 w 3110733"/>
                <a:gd name="connsiteY48" fmla="*/ 172736 h 2939909"/>
                <a:gd name="connsiteX49" fmla="*/ 1515613 w 3110733"/>
                <a:gd name="connsiteY49" fmla="*/ 162576 h 2939909"/>
                <a:gd name="connsiteX50" fmla="*/ 1373373 w 3110733"/>
                <a:gd name="connsiteY50" fmla="*/ 142256 h 2939909"/>
                <a:gd name="connsiteX51" fmla="*/ 1312413 w 3110733"/>
                <a:gd name="connsiteY51" fmla="*/ 121936 h 2939909"/>
                <a:gd name="connsiteX52" fmla="*/ 1251453 w 3110733"/>
                <a:gd name="connsiteY52" fmla="*/ 91456 h 2939909"/>
                <a:gd name="connsiteX53" fmla="*/ 1200653 w 3110733"/>
                <a:gd name="connsiteY53" fmla="*/ 60976 h 2939909"/>
                <a:gd name="connsiteX54" fmla="*/ 1109213 w 3110733"/>
                <a:gd name="connsiteY54" fmla="*/ 30496 h 2939909"/>
                <a:gd name="connsiteX55" fmla="*/ 1078733 w 3110733"/>
                <a:gd name="connsiteY55" fmla="*/ 10176 h 2939909"/>
                <a:gd name="connsiteX56" fmla="*/ 855213 w 3110733"/>
                <a:gd name="connsiteY56" fmla="*/ 30496 h 2939909"/>
                <a:gd name="connsiteX57" fmla="*/ 784093 w 3110733"/>
                <a:gd name="connsiteY57" fmla="*/ 60976 h 2939909"/>
                <a:gd name="connsiteX58" fmla="*/ 753613 w 3110733"/>
                <a:gd name="connsiteY58" fmla="*/ 91456 h 2939909"/>
                <a:gd name="connsiteX59" fmla="*/ 631693 w 3110733"/>
                <a:gd name="connsiteY59" fmla="*/ 121936 h 2939909"/>
                <a:gd name="connsiteX60" fmla="*/ 499613 w 3110733"/>
                <a:gd name="connsiteY60" fmla="*/ 101616 h 2939909"/>
                <a:gd name="connsiteX61" fmla="*/ 438653 w 3110733"/>
                <a:gd name="connsiteY61" fmla="*/ 81296 h 2939909"/>
                <a:gd name="connsiteX0" fmla="*/ 438653 w 3125220"/>
                <a:gd name="connsiteY0" fmla="*/ 81296 h 2939909"/>
                <a:gd name="connsiteX1" fmla="*/ 93213 w 3125220"/>
                <a:gd name="connsiteY1" fmla="*/ 152416 h 2939909"/>
                <a:gd name="connsiteX2" fmla="*/ 52573 w 3125220"/>
                <a:gd name="connsiteY2" fmla="*/ 162576 h 2939909"/>
                <a:gd name="connsiteX3" fmla="*/ 1773 w 3125220"/>
                <a:gd name="connsiteY3" fmla="*/ 182896 h 2939909"/>
                <a:gd name="connsiteX4" fmla="*/ 271653 w 3125220"/>
                <a:gd name="connsiteY4" fmla="*/ 927011 h 2939909"/>
                <a:gd name="connsiteX5" fmla="*/ 622786 w 3125220"/>
                <a:gd name="connsiteY5" fmla="*/ 1310692 h 2939909"/>
                <a:gd name="connsiteX6" fmla="*/ 680350 w 3125220"/>
                <a:gd name="connsiteY6" fmla="*/ 2047327 h 2939909"/>
                <a:gd name="connsiteX7" fmla="*/ 1446038 w 3125220"/>
                <a:gd name="connsiteY7" fmla="*/ 1903423 h 2939909"/>
                <a:gd name="connsiteX8" fmla="*/ 1554993 w 3125220"/>
                <a:gd name="connsiteY8" fmla="*/ 2352792 h 2939909"/>
                <a:gd name="connsiteX9" fmla="*/ 1760788 w 3125220"/>
                <a:gd name="connsiteY9" fmla="*/ 2858585 h 2939909"/>
                <a:gd name="connsiteX10" fmla="*/ 2337075 w 3125220"/>
                <a:gd name="connsiteY10" fmla="*/ 2939847 h 2939909"/>
                <a:gd name="connsiteX11" fmla="*/ 2805933 w 3125220"/>
                <a:gd name="connsiteY11" fmla="*/ 2875296 h 2939909"/>
                <a:gd name="connsiteX12" fmla="*/ 3100573 w 3125220"/>
                <a:gd name="connsiteY12" fmla="*/ 2164096 h 2939909"/>
                <a:gd name="connsiteX13" fmla="*/ 3110733 w 3125220"/>
                <a:gd name="connsiteY13" fmla="*/ 2133616 h 2939909"/>
                <a:gd name="connsiteX14" fmla="*/ 3100573 w 3125220"/>
                <a:gd name="connsiteY14" fmla="*/ 1869456 h 2939909"/>
                <a:gd name="connsiteX15" fmla="*/ 3039613 w 3125220"/>
                <a:gd name="connsiteY15" fmla="*/ 1727216 h 2939909"/>
                <a:gd name="connsiteX16" fmla="*/ 3019293 w 3125220"/>
                <a:gd name="connsiteY16" fmla="*/ 1676416 h 2939909"/>
                <a:gd name="connsiteX17" fmla="*/ 3009133 w 3125220"/>
                <a:gd name="connsiteY17" fmla="*/ 1605296 h 2939909"/>
                <a:gd name="connsiteX18" fmla="*/ 2998973 w 3125220"/>
                <a:gd name="connsiteY18" fmla="*/ 1564656 h 2939909"/>
                <a:gd name="connsiteX19" fmla="*/ 3009133 w 3125220"/>
                <a:gd name="connsiteY19" fmla="*/ 1381776 h 2939909"/>
                <a:gd name="connsiteX20" fmla="*/ 3029453 w 3125220"/>
                <a:gd name="connsiteY20" fmla="*/ 1320816 h 2939909"/>
                <a:gd name="connsiteX21" fmla="*/ 3039613 w 3125220"/>
                <a:gd name="connsiteY21" fmla="*/ 1280176 h 2939909"/>
                <a:gd name="connsiteX22" fmla="*/ 3100573 w 3125220"/>
                <a:gd name="connsiteY22" fmla="*/ 1127776 h 2939909"/>
                <a:gd name="connsiteX23" fmla="*/ 3090413 w 3125220"/>
                <a:gd name="connsiteY23" fmla="*/ 1076976 h 2939909"/>
                <a:gd name="connsiteX24" fmla="*/ 3049773 w 3125220"/>
                <a:gd name="connsiteY24" fmla="*/ 1046496 h 2939909"/>
                <a:gd name="connsiteX25" fmla="*/ 2958333 w 3125220"/>
                <a:gd name="connsiteY25" fmla="*/ 1005856 h 2939909"/>
                <a:gd name="connsiteX26" fmla="*/ 2897373 w 3125220"/>
                <a:gd name="connsiteY26" fmla="*/ 944896 h 2939909"/>
                <a:gd name="connsiteX27" fmla="*/ 2846573 w 3125220"/>
                <a:gd name="connsiteY27" fmla="*/ 883936 h 2939909"/>
                <a:gd name="connsiteX28" fmla="*/ 2836413 w 3125220"/>
                <a:gd name="connsiteY28" fmla="*/ 843296 h 2939909"/>
                <a:gd name="connsiteX29" fmla="*/ 2887213 w 3125220"/>
                <a:gd name="connsiteY29" fmla="*/ 731536 h 2939909"/>
                <a:gd name="connsiteX30" fmla="*/ 2917693 w 3125220"/>
                <a:gd name="connsiteY30" fmla="*/ 650256 h 2939909"/>
                <a:gd name="connsiteX31" fmla="*/ 2897373 w 3125220"/>
                <a:gd name="connsiteY31" fmla="*/ 518176 h 2939909"/>
                <a:gd name="connsiteX32" fmla="*/ 2866893 w 3125220"/>
                <a:gd name="connsiteY32" fmla="*/ 487696 h 2939909"/>
                <a:gd name="connsiteX33" fmla="*/ 2836413 w 3125220"/>
                <a:gd name="connsiteY33" fmla="*/ 447056 h 2939909"/>
                <a:gd name="connsiteX34" fmla="*/ 2816093 w 3125220"/>
                <a:gd name="connsiteY34" fmla="*/ 355616 h 2939909"/>
                <a:gd name="connsiteX35" fmla="*/ 2805933 w 3125220"/>
                <a:gd name="connsiteY35" fmla="*/ 304816 h 2939909"/>
                <a:gd name="connsiteX36" fmla="*/ 2765293 w 3125220"/>
                <a:gd name="connsiteY36" fmla="*/ 223536 h 2939909"/>
                <a:gd name="connsiteX37" fmla="*/ 2724653 w 3125220"/>
                <a:gd name="connsiteY37" fmla="*/ 142256 h 2939909"/>
                <a:gd name="connsiteX38" fmla="*/ 2653533 w 3125220"/>
                <a:gd name="connsiteY38" fmla="*/ 81296 h 2939909"/>
                <a:gd name="connsiteX39" fmla="*/ 2460493 w 3125220"/>
                <a:gd name="connsiteY39" fmla="*/ 60976 h 2939909"/>
                <a:gd name="connsiteX40" fmla="*/ 2277613 w 3125220"/>
                <a:gd name="connsiteY40" fmla="*/ 71136 h 2939909"/>
                <a:gd name="connsiteX41" fmla="*/ 2155130 w 3125220"/>
                <a:gd name="connsiteY41" fmla="*/ 124634 h 2939909"/>
                <a:gd name="connsiteX42" fmla="*/ 1935995 w 3125220"/>
                <a:gd name="connsiteY42" fmla="*/ 110742 h 2939909"/>
                <a:gd name="connsiteX43" fmla="*/ 1842150 w 3125220"/>
                <a:gd name="connsiteY43" fmla="*/ 148037 h 2939909"/>
                <a:gd name="connsiteX44" fmla="*/ 1773463 w 3125220"/>
                <a:gd name="connsiteY44" fmla="*/ 173243 h 2939909"/>
                <a:gd name="connsiteX45" fmla="*/ 1668013 w 3125220"/>
                <a:gd name="connsiteY45" fmla="*/ 152416 h 2939909"/>
                <a:gd name="connsiteX46" fmla="*/ 1637533 w 3125220"/>
                <a:gd name="connsiteY46" fmla="*/ 182896 h 2939909"/>
                <a:gd name="connsiteX47" fmla="*/ 1546093 w 3125220"/>
                <a:gd name="connsiteY47" fmla="*/ 172736 h 2939909"/>
                <a:gd name="connsiteX48" fmla="*/ 1515613 w 3125220"/>
                <a:gd name="connsiteY48" fmla="*/ 162576 h 2939909"/>
                <a:gd name="connsiteX49" fmla="*/ 1373373 w 3125220"/>
                <a:gd name="connsiteY49" fmla="*/ 142256 h 2939909"/>
                <a:gd name="connsiteX50" fmla="*/ 1312413 w 3125220"/>
                <a:gd name="connsiteY50" fmla="*/ 121936 h 2939909"/>
                <a:gd name="connsiteX51" fmla="*/ 1251453 w 3125220"/>
                <a:gd name="connsiteY51" fmla="*/ 91456 h 2939909"/>
                <a:gd name="connsiteX52" fmla="*/ 1200653 w 3125220"/>
                <a:gd name="connsiteY52" fmla="*/ 60976 h 2939909"/>
                <a:gd name="connsiteX53" fmla="*/ 1109213 w 3125220"/>
                <a:gd name="connsiteY53" fmla="*/ 30496 h 2939909"/>
                <a:gd name="connsiteX54" fmla="*/ 1078733 w 3125220"/>
                <a:gd name="connsiteY54" fmla="*/ 10176 h 2939909"/>
                <a:gd name="connsiteX55" fmla="*/ 855213 w 3125220"/>
                <a:gd name="connsiteY55" fmla="*/ 30496 h 2939909"/>
                <a:gd name="connsiteX56" fmla="*/ 784093 w 3125220"/>
                <a:gd name="connsiteY56" fmla="*/ 60976 h 2939909"/>
                <a:gd name="connsiteX57" fmla="*/ 753613 w 3125220"/>
                <a:gd name="connsiteY57" fmla="*/ 91456 h 2939909"/>
                <a:gd name="connsiteX58" fmla="*/ 631693 w 3125220"/>
                <a:gd name="connsiteY58" fmla="*/ 121936 h 2939909"/>
                <a:gd name="connsiteX59" fmla="*/ 499613 w 3125220"/>
                <a:gd name="connsiteY59" fmla="*/ 101616 h 2939909"/>
                <a:gd name="connsiteX60" fmla="*/ 438653 w 3125220"/>
                <a:gd name="connsiteY6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19293 w 3110733"/>
                <a:gd name="connsiteY15" fmla="*/ 1676416 h 2939909"/>
                <a:gd name="connsiteX16" fmla="*/ 3009133 w 3110733"/>
                <a:gd name="connsiteY16" fmla="*/ 1605296 h 2939909"/>
                <a:gd name="connsiteX17" fmla="*/ 2998973 w 3110733"/>
                <a:gd name="connsiteY17" fmla="*/ 1564656 h 2939909"/>
                <a:gd name="connsiteX18" fmla="*/ 3009133 w 3110733"/>
                <a:gd name="connsiteY18" fmla="*/ 1381776 h 2939909"/>
                <a:gd name="connsiteX19" fmla="*/ 3029453 w 3110733"/>
                <a:gd name="connsiteY19" fmla="*/ 1320816 h 2939909"/>
                <a:gd name="connsiteX20" fmla="*/ 3039613 w 3110733"/>
                <a:gd name="connsiteY20" fmla="*/ 1280176 h 2939909"/>
                <a:gd name="connsiteX21" fmla="*/ 3100573 w 3110733"/>
                <a:gd name="connsiteY21" fmla="*/ 1127776 h 2939909"/>
                <a:gd name="connsiteX22" fmla="*/ 3090413 w 3110733"/>
                <a:gd name="connsiteY22" fmla="*/ 1076976 h 2939909"/>
                <a:gd name="connsiteX23" fmla="*/ 3049773 w 3110733"/>
                <a:gd name="connsiteY23" fmla="*/ 1046496 h 2939909"/>
                <a:gd name="connsiteX24" fmla="*/ 2958333 w 3110733"/>
                <a:gd name="connsiteY24" fmla="*/ 1005856 h 2939909"/>
                <a:gd name="connsiteX25" fmla="*/ 2897373 w 3110733"/>
                <a:gd name="connsiteY25" fmla="*/ 944896 h 2939909"/>
                <a:gd name="connsiteX26" fmla="*/ 2846573 w 3110733"/>
                <a:gd name="connsiteY26" fmla="*/ 883936 h 2939909"/>
                <a:gd name="connsiteX27" fmla="*/ 2836413 w 3110733"/>
                <a:gd name="connsiteY27" fmla="*/ 843296 h 2939909"/>
                <a:gd name="connsiteX28" fmla="*/ 2887213 w 3110733"/>
                <a:gd name="connsiteY28" fmla="*/ 731536 h 2939909"/>
                <a:gd name="connsiteX29" fmla="*/ 2917693 w 3110733"/>
                <a:gd name="connsiteY29" fmla="*/ 650256 h 2939909"/>
                <a:gd name="connsiteX30" fmla="*/ 2897373 w 3110733"/>
                <a:gd name="connsiteY30" fmla="*/ 518176 h 2939909"/>
                <a:gd name="connsiteX31" fmla="*/ 2866893 w 3110733"/>
                <a:gd name="connsiteY31" fmla="*/ 487696 h 2939909"/>
                <a:gd name="connsiteX32" fmla="*/ 2836413 w 3110733"/>
                <a:gd name="connsiteY32" fmla="*/ 447056 h 2939909"/>
                <a:gd name="connsiteX33" fmla="*/ 2816093 w 3110733"/>
                <a:gd name="connsiteY33" fmla="*/ 355616 h 2939909"/>
                <a:gd name="connsiteX34" fmla="*/ 2805933 w 3110733"/>
                <a:gd name="connsiteY34" fmla="*/ 304816 h 2939909"/>
                <a:gd name="connsiteX35" fmla="*/ 2765293 w 3110733"/>
                <a:gd name="connsiteY35" fmla="*/ 223536 h 2939909"/>
                <a:gd name="connsiteX36" fmla="*/ 2724653 w 3110733"/>
                <a:gd name="connsiteY36" fmla="*/ 142256 h 2939909"/>
                <a:gd name="connsiteX37" fmla="*/ 2653533 w 3110733"/>
                <a:gd name="connsiteY37" fmla="*/ 81296 h 2939909"/>
                <a:gd name="connsiteX38" fmla="*/ 2460493 w 3110733"/>
                <a:gd name="connsiteY38" fmla="*/ 60976 h 2939909"/>
                <a:gd name="connsiteX39" fmla="*/ 2277613 w 3110733"/>
                <a:gd name="connsiteY39" fmla="*/ 71136 h 2939909"/>
                <a:gd name="connsiteX40" fmla="*/ 2155130 w 3110733"/>
                <a:gd name="connsiteY40" fmla="*/ 124634 h 2939909"/>
                <a:gd name="connsiteX41" fmla="*/ 1935995 w 3110733"/>
                <a:gd name="connsiteY41" fmla="*/ 110742 h 2939909"/>
                <a:gd name="connsiteX42" fmla="*/ 1842150 w 3110733"/>
                <a:gd name="connsiteY42" fmla="*/ 148037 h 2939909"/>
                <a:gd name="connsiteX43" fmla="*/ 1773463 w 3110733"/>
                <a:gd name="connsiteY43" fmla="*/ 173243 h 2939909"/>
                <a:gd name="connsiteX44" fmla="*/ 1668013 w 3110733"/>
                <a:gd name="connsiteY44" fmla="*/ 152416 h 2939909"/>
                <a:gd name="connsiteX45" fmla="*/ 1637533 w 3110733"/>
                <a:gd name="connsiteY45" fmla="*/ 182896 h 2939909"/>
                <a:gd name="connsiteX46" fmla="*/ 1546093 w 3110733"/>
                <a:gd name="connsiteY46" fmla="*/ 172736 h 2939909"/>
                <a:gd name="connsiteX47" fmla="*/ 1515613 w 3110733"/>
                <a:gd name="connsiteY47" fmla="*/ 162576 h 2939909"/>
                <a:gd name="connsiteX48" fmla="*/ 1373373 w 3110733"/>
                <a:gd name="connsiteY48" fmla="*/ 142256 h 2939909"/>
                <a:gd name="connsiteX49" fmla="*/ 1312413 w 3110733"/>
                <a:gd name="connsiteY49" fmla="*/ 121936 h 2939909"/>
                <a:gd name="connsiteX50" fmla="*/ 1251453 w 3110733"/>
                <a:gd name="connsiteY50" fmla="*/ 91456 h 2939909"/>
                <a:gd name="connsiteX51" fmla="*/ 1200653 w 3110733"/>
                <a:gd name="connsiteY51" fmla="*/ 60976 h 2939909"/>
                <a:gd name="connsiteX52" fmla="*/ 1109213 w 3110733"/>
                <a:gd name="connsiteY52" fmla="*/ 30496 h 2939909"/>
                <a:gd name="connsiteX53" fmla="*/ 1078733 w 3110733"/>
                <a:gd name="connsiteY53" fmla="*/ 10176 h 2939909"/>
                <a:gd name="connsiteX54" fmla="*/ 855213 w 3110733"/>
                <a:gd name="connsiteY54" fmla="*/ 30496 h 2939909"/>
                <a:gd name="connsiteX55" fmla="*/ 784093 w 3110733"/>
                <a:gd name="connsiteY55" fmla="*/ 60976 h 2939909"/>
                <a:gd name="connsiteX56" fmla="*/ 753613 w 3110733"/>
                <a:gd name="connsiteY56" fmla="*/ 91456 h 2939909"/>
                <a:gd name="connsiteX57" fmla="*/ 631693 w 3110733"/>
                <a:gd name="connsiteY57" fmla="*/ 121936 h 2939909"/>
                <a:gd name="connsiteX58" fmla="*/ 499613 w 3110733"/>
                <a:gd name="connsiteY58" fmla="*/ 101616 h 2939909"/>
                <a:gd name="connsiteX59" fmla="*/ 438653 w 3110733"/>
                <a:gd name="connsiteY5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09133 w 3110733"/>
                <a:gd name="connsiteY15" fmla="*/ 1605296 h 2939909"/>
                <a:gd name="connsiteX16" fmla="*/ 2998973 w 3110733"/>
                <a:gd name="connsiteY16" fmla="*/ 1564656 h 2939909"/>
                <a:gd name="connsiteX17" fmla="*/ 3009133 w 3110733"/>
                <a:gd name="connsiteY17" fmla="*/ 1381776 h 2939909"/>
                <a:gd name="connsiteX18" fmla="*/ 3029453 w 3110733"/>
                <a:gd name="connsiteY18" fmla="*/ 1320816 h 2939909"/>
                <a:gd name="connsiteX19" fmla="*/ 3039613 w 3110733"/>
                <a:gd name="connsiteY19" fmla="*/ 1280176 h 2939909"/>
                <a:gd name="connsiteX20" fmla="*/ 3100573 w 3110733"/>
                <a:gd name="connsiteY20" fmla="*/ 1127776 h 2939909"/>
                <a:gd name="connsiteX21" fmla="*/ 3090413 w 3110733"/>
                <a:gd name="connsiteY21" fmla="*/ 1076976 h 2939909"/>
                <a:gd name="connsiteX22" fmla="*/ 3049773 w 3110733"/>
                <a:gd name="connsiteY22" fmla="*/ 1046496 h 2939909"/>
                <a:gd name="connsiteX23" fmla="*/ 2958333 w 3110733"/>
                <a:gd name="connsiteY23" fmla="*/ 1005856 h 2939909"/>
                <a:gd name="connsiteX24" fmla="*/ 2897373 w 3110733"/>
                <a:gd name="connsiteY24" fmla="*/ 944896 h 2939909"/>
                <a:gd name="connsiteX25" fmla="*/ 2846573 w 3110733"/>
                <a:gd name="connsiteY25" fmla="*/ 883936 h 2939909"/>
                <a:gd name="connsiteX26" fmla="*/ 2836413 w 3110733"/>
                <a:gd name="connsiteY26" fmla="*/ 843296 h 2939909"/>
                <a:gd name="connsiteX27" fmla="*/ 2887213 w 3110733"/>
                <a:gd name="connsiteY27" fmla="*/ 731536 h 2939909"/>
                <a:gd name="connsiteX28" fmla="*/ 2917693 w 3110733"/>
                <a:gd name="connsiteY28" fmla="*/ 650256 h 2939909"/>
                <a:gd name="connsiteX29" fmla="*/ 2897373 w 3110733"/>
                <a:gd name="connsiteY29" fmla="*/ 518176 h 2939909"/>
                <a:gd name="connsiteX30" fmla="*/ 2866893 w 3110733"/>
                <a:gd name="connsiteY30" fmla="*/ 487696 h 2939909"/>
                <a:gd name="connsiteX31" fmla="*/ 2836413 w 3110733"/>
                <a:gd name="connsiteY31" fmla="*/ 447056 h 2939909"/>
                <a:gd name="connsiteX32" fmla="*/ 2816093 w 3110733"/>
                <a:gd name="connsiteY32" fmla="*/ 355616 h 2939909"/>
                <a:gd name="connsiteX33" fmla="*/ 2805933 w 3110733"/>
                <a:gd name="connsiteY33" fmla="*/ 304816 h 2939909"/>
                <a:gd name="connsiteX34" fmla="*/ 2765293 w 3110733"/>
                <a:gd name="connsiteY34" fmla="*/ 223536 h 2939909"/>
                <a:gd name="connsiteX35" fmla="*/ 2724653 w 3110733"/>
                <a:gd name="connsiteY35" fmla="*/ 142256 h 2939909"/>
                <a:gd name="connsiteX36" fmla="*/ 2653533 w 3110733"/>
                <a:gd name="connsiteY36" fmla="*/ 81296 h 2939909"/>
                <a:gd name="connsiteX37" fmla="*/ 2460493 w 3110733"/>
                <a:gd name="connsiteY37" fmla="*/ 60976 h 2939909"/>
                <a:gd name="connsiteX38" fmla="*/ 2277613 w 3110733"/>
                <a:gd name="connsiteY38" fmla="*/ 71136 h 2939909"/>
                <a:gd name="connsiteX39" fmla="*/ 2155130 w 3110733"/>
                <a:gd name="connsiteY39" fmla="*/ 124634 h 2939909"/>
                <a:gd name="connsiteX40" fmla="*/ 1935995 w 3110733"/>
                <a:gd name="connsiteY40" fmla="*/ 110742 h 2939909"/>
                <a:gd name="connsiteX41" fmla="*/ 1842150 w 3110733"/>
                <a:gd name="connsiteY41" fmla="*/ 148037 h 2939909"/>
                <a:gd name="connsiteX42" fmla="*/ 1773463 w 3110733"/>
                <a:gd name="connsiteY42" fmla="*/ 173243 h 2939909"/>
                <a:gd name="connsiteX43" fmla="*/ 1668013 w 3110733"/>
                <a:gd name="connsiteY43" fmla="*/ 152416 h 2939909"/>
                <a:gd name="connsiteX44" fmla="*/ 1637533 w 3110733"/>
                <a:gd name="connsiteY44" fmla="*/ 182896 h 2939909"/>
                <a:gd name="connsiteX45" fmla="*/ 1546093 w 3110733"/>
                <a:gd name="connsiteY45" fmla="*/ 172736 h 2939909"/>
                <a:gd name="connsiteX46" fmla="*/ 1515613 w 3110733"/>
                <a:gd name="connsiteY46" fmla="*/ 162576 h 2939909"/>
                <a:gd name="connsiteX47" fmla="*/ 1373373 w 3110733"/>
                <a:gd name="connsiteY47" fmla="*/ 142256 h 2939909"/>
                <a:gd name="connsiteX48" fmla="*/ 1312413 w 3110733"/>
                <a:gd name="connsiteY48" fmla="*/ 121936 h 2939909"/>
                <a:gd name="connsiteX49" fmla="*/ 1251453 w 3110733"/>
                <a:gd name="connsiteY49" fmla="*/ 91456 h 2939909"/>
                <a:gd name="connsiteX50" fmla="*/ 1200653 w 3110733"/>
                <a:gd name="connsiteY50" fmla="*/ 60976 h 2939909"/>
                <a:gd name="connsiteX51" fmla="*/ 1109213 w 3110733"/>
                <a:gd name="connsiteY51" fmla="*/ 30496 h 2939909"/>
                <a:gd name="connsiteX52" fmla="*/ 1078733 w 3110733"/>
                <a:gd name="connsiteY52" fmla="*/ 10176 h 2939909"/>
                <a:gd name="connsiteX53" fmla="*/ 855213 w 3110733"/>
                <a:gd name="connsiteY53" fmla="*/ 30496 h 2939909"/>
                <a:gd name="connsiteX54" fmla="*/ 784093 w 3110733"/>
                <a:gd name="connsiteY54" fmla="*/ 60976 h 2939909"/>
                <a:gd name="connsiteX55" fmla="*/ 753613 w 3110733"/>
                <a:gd name="connsiteY55" fmla="*/ 91456 h 2939909"/>
                <a:gd name="connsiteX56" fmla="*/ 631693 w 3110733"/>
                <a:gd name="connsiteY56" fmla="*/ 121936 h 2939909"/>
                <a:gd name="connsiteX57" fmla="*/ 499613 w 3110733"/>
                <a:gd name="connsiteY57" fmla="*/ 101616 h 2939909"/>
                <a:gd name="connsiteX58" fmla="*/ 438653 w 3110733"/>
                <a:gd name="connsiteY5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2998973 w 3110733"/>
                <a:gd name="connsiteY15" fmla="*/ 1564656 h 2939909"/>
                <a:gd name="connsiteX16" fmla="*/ 3009133 w 3110733"/>
                <a:gd name="connsiteY16" fmla="*/ 1381776 h 2939909"/>
                <a:gd name="connsiteX17" fmla="*/ 3029453 w 3110733"/>
                <a:gd name="connsiteY17" fmla="*/ 1320816 h 2939909"/>
                <a:gd name="connsiteX18" fmla="*/ 3039613 w 3110733"/>
                <a:gd name="connsiteY18" fmla="*/ 1280176 h 2939909"/>
                <a:gd name="connsiteX19" fmla="*/ 3100573 w 3110733"/>
                <a:gd name="connsiteY19" fmla="*/ 1127776 h 2939909"/>
                <a:gd name="connsiteX20" fmla="*/ 3090413 w 3110733"/>
                <a:gd name="connsiteY20" fmla="*/ 1076976 h 2939909"/>
                <a:gd name="connsiteX21" fmla="*/ 3049773 w 3110733"/>
                <a:gd name="connsiteY21" fmla="*/ 1046496 h 2939909"/>
                <a:gd name="connsiteX22" fmla="*/ 2958333 w 3110733"/>
                <a:gd name="connsiteY22" fmla="*/ 1005856 h 2939909"/>
                <a:gd name="connsiteX23" fmla="*/ 2897373 w 3110733"/>
                <a:gd name="connsiteY23" fmla="*/ 944896 h 2939909"/>
                <a:gd name="connsiteX24" fmla="*/ 2846573 w 3110733"/>
                <a:gd name="connsiteY24" fmla="*/ 883936 h 2939909"/>
                <a:gd name="connsiteX25" fmla="*/ 2836413 w 3110733"/>
                <a:gd name="connsiteY25" fmla="*/ 843296 h 2939909"/>
                <a:gd name="connsiteX26" fmla="*/ 2887213 w 3110733"/>
                <a:gd name="connsiteY26" fmla="*/ 731536 h 2939909"/>
                <a:gd name="connsiteX27" fmla="*/ 2917693 w 3110733"/>
                <a:gd name="connsiteY27" fmla="*/ 650256 h 2939909"/>
                <a:gd name="connsiteX28" fmla="*/ 2897373 w 3110733"/>
                <a:gd name="connsiteY28" fmla="*/ 518176 h 2939909"/>
                <a:gd name="connsiteX29" fmla="*/ 2866893 w 3110733"/>
                <a:gd name="connsiteY29" fmla="*/ 487696 h 2939909"/>
                <a:gd name="connsiteX30" fmla="*/ 2836413 w 3110733"/>
                <a:gd name="connsiteY30" fmla="*/ 447056 h 2939909"/>
                <a:gd name="connsiteX31" fmla="*/ 2816093 w 3110733"/>
                <a:gd name="connsiteY31" fmla="*/ 355616 h 2939909"/>
                <a:gd name="connsiteX32" fmla="*/ 2805933 w 3110733"/>
                <a:gd name="connsiteY32" fmla="*/ 304816 h 2939909"/>
                <a:gd name="connsiteX33" fmla="*/ 2765293 w 3110733"/>
                <a:gd name="connsiteY33" fmla="*/ 223536 h 2939909"/>
                <a:gd name="connsiteX34" fmla="*/ 2724653 w 3110733"/>
                <a:gd name="connsiteY34" fmla="*/ 142256 h 2939909"/>
                <a:gd name="connsiteX35" fmla="*/ 2653533 w 3110733"/>
                <a:gd name="connsiteY35" fmla="*/ 81296 h 2939909"/>
                <a:gd name="connsiteX36" fmla="*/ 2460493 w 3110733"/>
                <a:gd name="connsiteY36" fmla="*/ 60976 h 2939909"/>
                <a:gd name="connsiteX37" fmla="*/ 2277613 w 3110733"/>
                <a:gd name="connsiteY37" fmla="*/ 71136 h 2939909"/>
                <a:gd name="connsiteX38" fmla="*/ 2155130 w 3110733"/>
                <a:gd name="connsiteY38" fmla="*/ 124634 h 2939909"/>
                <a:gd name="connsiteX39" fmla="*/ 1935995 w 3110733"/>
                <a:gd name="connsiteY39" fmla="*/ 110742 h 2939909"/>
                <a:gd name="connsiteX40" fmla="*/ 1842150 w 3110733"/>
                <a:gd name="connsiteY40" fmla="*/ 148037 h 2939909"/>
                <a:gd name="connsiteX41" fmla="*/ 1773463 w 3110733"/>
                <a:gd name="connsiteY41" fmla="*/ 173243 h 2939909"/>
                <a:gd name="connsiteX42" fmla="*/ 1668013 w 3110733"/>
                <a:gd name="connsiteY42" fmla="*/ 152416 h 2939909"/>
                <a:gd name="connsiteX43" fmla="*/ 1637533 w 3110733"/>
                <a:gd name="connsiteY43" fmla="*/ 182896 h 2939909"/>
                <a:gd name="connsiteX44" fmla="*/ 1546093 w 3110733"/>
                <a:gd name="connsiteY44" fmla="*/ 172736 h 2939909"/>
                <a:gd name="connsiteX45" fmla="*/ 1515613 w 3110733"/>
                <a:gd name="connsiteY45" fmla="*/ 162576 h 2939909"/>
                <a:gd name="connsiteX46" fmla="*/ 1373373 w 3110733"/>
                <a:gd name="connsiteY46" fmla="*/ 142256 h 2939909"/>
                <a:gd name="connsiteX47" fmla="*/ 1312413 w 3110733"/>
                <a:gd name="connsiteY47" fmla="*/ 121936 h 2939909"/>
                <a:gd name="connsiteX48" fmla="*/ 1251453 w 3110733"/>
                <a:gd name="connsiteY48" fmla="*/ 91456 h 2939909"/>
                <a:gd name="connsiteX49" fmla="*/ 1200653 w 3110733"/>
                <a:gd name="connsiteY49" fmla="*/ 60976 h 2939909"/>
                <a:gd name="connsiteX50" fmla="*/ 1109213 w 3110733"/>
                <a:gd name="connsiteY50" fmla="*/ 30496 h 2939909"/>
                <a:gd name="connsiteX51" fmla="*/ 1078733 w 3110733"/>
                <a:gd name="connsiteY51" fmla="*/ 10176 h 2939909"/>
                <a:gd name="connsiteX52" fmla="*/ 855213 w 3110733"/>
                <a:gd name="connsiteY52" fmla="*/ 30496 h 2939909"/>
                <a:gd name="connsiteX53" fmla="*/ 784093 w 3110733"/>
                <a:gd name="connsiteY53" fmla="*/ 60976 h 2939909"/>
                <a:gd name="connsiteX54" fmla="*/ 753613 w 3110733"/>
                <a:gd name="connsiteY54" fmla="*/ 91456 h 2939909"/>
                <a:gd name="connsiteX55" fmla="*/ 631693 w 3110733"/>
                <a:gd name="connsiteY55" fmla="*/ 121936 h 2939909"/>
                <a:gd name="connsiteX56" fmla="*/ 499613 w 3110733"/>
                <a:gd name="connsiteY56" fmla="*/ 101616 h 2939909"/>
                <a:gd name="connsiteX57" fmla="*/ 438653 w 3110733"/>
                <a:gd name="connsiteY5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3009133 w 3110733"/>
                <a:gd name="connsiteY15" fmla="*/ 1381776 h 2939909"/>
                <a:gd name="connsiteX16" fmla="*/ 3029453 w 3110733"/>
                <a:gd name="connsiteY16" fmla="*/ 1320816 h 2939909"/>
                <a:gd name="connsiteX17" fmla="*/ 3039613 w 3110733"/>
                <a:gd name="connsiteY17" fmla="*/ 1280176 h 2939909"/>
                <a:gd name="connsiteX18" fmla="*/ 3100573 w 3110733"/>
                <a:gd name="connsiteY18" fmla="*/ 1127776 h 2939909"/>
                <a:gd name="connsiteX19" fmla="*/ 3090413 w 3110733"/>
                <a:gd name="connsiteY19" fmla="*/ 1076976 h 2939909"/>
                <a:gd name="connsiteX20" fmla="*/ 3049773 w 3110733"/>
                <a:gd name="connsiteY20" fmla="*/ 1046496 h 2939909"/>
                <a:gd name="connsiteX21" fmla="*/ 2958333 w 3110733"/>
                <a:gd name="connsiteY21" fmla="*/ 1005856 h 2939909"/>
                <a:gd name="connsiteX22" fmla="*/ 2897373 w 3110733"/>
                <a:gd name="connsiteY22" fmla="*/ 944896 h 2939909"/>
                <a:gd name="connsiteX23" fmla="*/ 2846573 w 3110733"/>
                <a:gd name="connsiteY23" fmla="*/ 883936 h 2939909"/>
                <a:gd name="connsiteX24" fmla="*/ 2836413 w 3110733"/>
                <a:gd name="connsiteY24" fmla="*/ 843296 h 2939909"/>
                <a:gd name="connsiteX25" fmla="*/ 2887213 w 3110733"/>
                <a:gd name="connsiteY25" fmla="*/ 731536 h 2939909"/>
                <a:gd name="connsiteX26" fmla="*/ 2917693 w 3110733"/>
                <a:gd name="connsiteY26" fmla="*/ 650256 h 2939909"/>
                <a:gd name="connsiteX27" fmla="*/ 2897373 w 3110733"/>
                <a:gd name="connsiteY27" fmla="*/ 518176 h 2939909"/>
                <a:gd name="connsiteX28" fmla="*/ 2866893 w 3110733"/>
                <a:gd name="connsiteY28" fmla="*/ 487696 h 2939909"/>
                <a:gd name="connsiteX29" fmla="*/ 2836413 w 3110733"/>
                <a:gd name="connsiteY29" fmla="*/ 447056 h 2939909"/>
                <a:gd name="connsiteX30" fmla="*/ 2816093 w 3110733"/>
                <a:gd name="connsiteY30" fmla="*/ 355616 h 2939909"/>
                <a:gd name="connsiteX31" fmla="*/ 2805933 w 3110733"/>
                <a:gd name="connsiteY31" fmla="*/ 304816 h 2939909"/>
                <a:gd name="connsiteX32" fmla="*/ 2765293 w 3110733"/>
                <a:gd name="connsiteY32" fmla="*/ 223536 h 2939909"/>
                <a:gd name="connsiteX33" fmla="*/ 2724653 w 3110733"/>
                <a:gd name="connsiteY33" fmla="*/ 142256 h 2939909"/>
                <a:gd name="connsiteX34" fmla="*/ 2653533 w 3110733"/>
                <a:gd name="connsiteY34" fmla="*/ 81296 h 2939909"/>
                <a:gd name="connsiteX35" fmla="*/ 2460493 w 3110733"/>
                <a:gd name="connsiteY35" fmla="*/ 60976 h 2939909"/>
                <a:gd name="connsiteX36" fmla="*/ 2277613 w 3110733"/>
                <a:gd name="connsiteY36" fmla="*/ 71136 h 2939909"/>
                <a:gd name="connsiteX37" fmla="*/ 2155130 w 3110733"/>
                <a:gd name="connsiteY37" fmla="*/ 124634 h 2939909"/>
                <a:gd name="connsiteX38" fmla="*/ 1935995 w 3110733"/>
                <a:gd name="connsiteY38" fmla="*/ 110742 h 2939909"/>
                <a:gd name="connsiteX39" fmla="*/ 1842150 w 3110733"/>
                <a:gd name="connsiteY39" fmla="*/ 148037 h 2939909"/>
                <a:gd name="connsiteX40" fmla="*/ 1773463 w 3110733"/>
                <a:gd name="connsiteY40" fmla="*/ 173243 h 2939909"/>
                <a:gd name="connsiteX41" fmla="*/ 1668013 w 3110733"/>
                <a:gd name="connsiteY41" fmla="*/ 152416 h 2939909"/>
                <a:gd name="connsiteX42" fmla="*/ 1637533 w 3110733"/>
                <a:gd name="connsiteY42" fmla="*/ 182896 h 2939909"/>
                <a:gd name="connsiteX43" fmla="*/ 1546093 w 3110733"/>
                <a:gd name="connsiteY43" fmla="*/ 172736 h 2939909"/>
                <a:gd name="connsiteX44" fmla="*/ 1515613 w 3110733"/>
                <a:gd name="connsiteY44" fmla="*/ 162576 h 2939909"/>
                <a:gd name="connsiteX45" fmla="*/ 1373373 w 3110733"/>
                <a:gd name="connsiteY45" fmla="*/ 142256 h 2939909"/>
                <a:gd name="connsiteX46" fmla="*/ 1312413 w 3110733"/>
                <a:gd name="connsiteY46" fmla="*/ 121936 h 2939909"/>
                <a:gd name="connsiteX47" fmla="*/ 1251453 w 3110733"/>
                <a:gd name="connsiteY47" fmla="*/ 91456 h 2939909"/>
                <a:gd name="connsiteX48" fmla="*/ 1200653 w 3110733"/>
                <a:gd name="connsiteY48" fmla="*/ 60976 h 2939909"/>
                <a:gd name="connsiteX49" fmla="*/ 1109213 w 3110733"/>
                <a:gd name="connsiteY49" fmla="*/ 30496 h 2939909"/>
                <a:gd name="connsiteX50" fmla="*/ 1078733 w 3110733"/>
                <a:gd name="connsiteY50" fmla="*/ 10176 h 2939909"/>
                <a:gd name="connsiteX51" fmla="*/ 855213 w 3110733"/>
                <a:gd name="connsiteY51" fmla="*/ 30496 h 2939909"/>
                <a:gd name="connsiteX52" fmla="*/ 784093 w 3110733"/>
                <a:gd name="connsiteY52" fmla="*/ 60976 h 2939909"/>
                <a:gd name="connsiteX53" fmla="*/ 753613 w 3110733"/>
                <a:gd name="connsiteY53" fmla="*/ 91456 h 2939909"/>
                <a:gd name="connsiteX54" fmla="*/ 631693 w 3110733"/>
                <a:gd name="connsiteY54" fmla="*/ 121936 h 2939909"/>
                <a:gd name="connsiteX55" fmla="*/ 499613 w 3110733"/>
                <a:gd name="connsiteY55" fmla="*/ 101616 h 2939909"/>
                <a:gd name="connsiteX56" fmla="*/ 438653 w 3110733"/>
                <a:gd name="connsiteY5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381776 h 2939909"/>
                <a:gd name="connsiteX15" fmla="*/ 3029453 w 3110733"/>
                <a:gd name="connsiteY15" fmla="*/ 1320816 h 2939909"/>
                <a:gd name="connsiteX16" fmla="*/ 3039613 w 3110733"/>
                <a:gd name="connsiteY16" fmla="*/ 1280176 h 2939909"/>
                <a:gd name="connsiteX17" fmla="*/ 3100573 w 3110733"/>
                <a:gd name="connsiteY17" fmla="*/ 1127776 h 2939909"/>
                <a:gd name="connsiteX18" fmla="*/ 3090413 w 3110733"/>
                <a:gd name="connsiteY18" fmla="*/ 1076976 h 2939909"/>
                <a:gd name="connsiteX19" fmla="*/ 3049773 w 3110733"/>
                <a:gd name="connsiteY19" fmla="*/ 1046496 h 2939909"/>
                <a:gd name="connsiteX20" fmla="*/ 2958333 w 3110733"/>
                <a:gd name="connsiteY20" fmla="*/ 1005856 h 2939909"/>
                <a:gd name="connsiteX21" fmla="*/ 2897373 w 3110733"/>
                <a:gd name="connsiteY21" fmla="*/ 944896 h 2939909"/>
                <a:gd name="connsiteX22" fmla="*/ 2846573 w 3110733"/>
                <a:gd name="connsiteY22" fmla="*/ 883936 h 2939909"/>
                <a:gd name="connsiteX23" fmla="*/ 2836413 w 3110733"/>
                <a:gd name="connsiteY23" fmla="*/ 843296 h 2939909"/>
                <a:gd name="connsiteX24" fmla="*/ 2887213 w 3110733"/>
                <a:gd name="connsiteY24" fmla="*/ 731536 h 2939909"/>
                <a:gd name="connsiteX25" fmla="*/ 2917693 w 3110733"/>
                <a:gd name="connsiteY25" fmla="*/ 650256 h 2939909"/>
                <a:gd name="connsiteX26" fmla="*/ 2897373 w 3110733"/>
                <a:gd name="connsiteY26" fmla="*/ 518176 h 2939909"/>
                <a:gd name="connsiteX27" fmla="*/ 2866893 w 3110733"/>
                <a:gd name="connsiteY27" fmla="*/ 487696 h 2939909"/>
                <a:gd name="connsiteX28" fmla="*/ 2836413 w 3110733"/>
                <a:gd name="connsiteY28" fmla="*/ 447056 h 2939909"/>
                <a:gd name="connsiteX29" fmla="*/ 2816093 w 3110733"/>
                <a:gd name="connsiteY29" fmla="*/ 355616 h 2939909"/>
                <a:gd name="connsiteX30" fmla="*/ 2805933 w 3110733"/>
                <a:gd name="connsiteY30" fmla="*/ 304816 h 2939909"/>
                <a:gd name="connsiteX31" fmla="*/ 2765293 w 3110733"/>
                <a:gd name="connsiteY31" fmla="*/ 223536 h 2939909"/>
                <a:gd name="connsiteX32" fmla="*/ 2724653 w 3110733"/>
                <a:gd name="connsiteY32" fmla="*/ 142256 h 2939909"/>
                <a:gd name="connsiteX33" fmla="*/ 2653533 w 3110733"/>
                <a:gd name="connsiteY33" fmla="*/ 81296 h 2939909"/>
                <a:gd name="connsiteX34" fmla="*/ 2460493 w 3110733"/>
                <a:gd name="connsiteY34" fmla="*/ 60976 h 2939909"/>
                <a:gd name="connsiteX35" fmla="*/ 2277613 w 3110733"/>
                <a:gd name="connsiteY35" fmla="*/ 71136 h 2939909"/>
                <a:gd name="connsiteX36" fmla="*/ 2155130 w 3110733"/>
                <a:gd name="connsiteY36" fmla="*/ 124634 h 2939909"/>
                <a:gd name="connsiteX37" fmla="*/ 1935995 w 3110733"/>
                <a:gd name="connsiteY37" fmla="*/ 110742 h 2939909"/>
                <a:gd name="connsiteX38" fmla="*/ 1842150 w 3110733"/>
                <a:gd name="connsiteY38" fmla="*/ 148037 h 2939909"/>
                <a:gd name="connsiteX39" fmla="*/ 1773463 w 3110733"/>
                <a:gd name="connsiteY39" fmla="*/ 173243 h 2939909"/>
                <a:gd name="connsiteX40" fmla="*/ 1668013 w 3110733"/>
                <a:gd name="connsiteY40" fmla="*/ 152416 h 2939909"/>
                <a:gd name="connsiteX41" fmla="*/ 1637533 w 3110733"/>
                <a:gd name="connsiteY41" fmla="*/ 182896 h 2939909"/>
                <a:gd name="connsiteX42" fmla="*/ 1546093 w 3110733"/>
                <a:gd name="connsiteY42" fmla="*/ 172736 h 2939909"/>
                <a:gd name="connsiteX43" fmla="*/ 1515613 w 3110733"/>
                <a:gd name="connsiteY43" fmla="*/ 162576 h 2939909"/>
                <a:gd name="connsiteX44" fmla="*/ 1373373 w 3110733"/>
                <a:gd name="connsiteY44" fmla="*/ 142256 h 2939909"/>
                <a:gd name="connsiteX45" fmla="*/ 1312413 w 3110733"/>
                <a:gd name="connsiteY45" fmla="*/ 121936 h 2939909"/>
                <a:gd name="connsiteX46" fmla="*/ 1251453 w 3110733"/>
                <a:gd name="connsiteY46" fmla="*/ 91456 h 2939909"/>
                <a:gd name="connsiteX47" fmla="*/ 1200653 w 3110733"/>
                <a:gd name="connsiteY47" fmla="*/ 60976 h 2939909"/>
                <a:gd name="connsiteX48" fmla="*/ 1109213 w 3110733"/>
                <a:gd name="connsiteY48" fmla="*/ 30496 h 2939909"/>
                <a:gd name="connsiteX49" fmla="*/ 1078733 w 3110733"/>
                <a:gd name="connsiteY49" fmla="*/ 10176 h 2939909"/>
                <a:gd name="connsiteX50" fmla="*/ 855213 w 3110733"/>
                <a:gd name="connsiteY50" fmla="*/ 30496 h 2939909"/>
                <a:gd name="connsiteX51" fmla="*/ 784093 w 3110733"/>
                <a:gd name="connsiteY51" fmla="*/ 60976 h 2939909"/>
                <a:gd name="connsiteX52" fmla="*/ 753613 w 3110733"/>
                <a:gd name="connsiteY52" fmla="*/ 91456 h 2939909"/>
                <a:gd name="connsiteX53" fmla="*/ 631693 w 3110733"/>
                <a:gd name="connsiteY53" fmla="*/ 121936 h 2939909"/>
                <a:gd name="connsiteX54" fmla="*/ 499613 w 3110733"/>
                <a:gd name="connsiteY54" fmla="*/ 101616 h 2939909"/>
                <a:gd name="connsiteX55" fmla="*/ 438653 w 3110733"/>
                <a:gd name="connsiteY5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29453 w 3110733"/>
                <a:gd name="connsiteY14" fmla="*/ 1320816 h 2939909"/>
                <a:gd name="connsiteX15" fmla="*/ 3039613 w 3110733"/>
                <a:gd name="connsiteY15" fmla="*/ 1280176 h 2939909"/>
                <a:gd name="connsiteX16" fmla="*/ 3100573 w 3110733"/>
                <a:gd name="connsiteY16" fmla="*/ 1127776 h 2939909"/>
                <a:gd name="connsiteX17" fmla="*/ 3090413 w 3110733"/>
                <a:gd name="connsiteY17" fmla="*/ 1076976 h 2939909"/>
                <a:gd name="connsiteX18" fmla="*/ 3049773 w 3110733"/>
                <a:gd name="connsiteY18" fmla="*/ 1046496 h 2939909"/>
                <a:gd name="connsiteX19" fmla="*/ 2958333 w 3110733"/>
                <a:gd name="connsiteY19" fmla="*/ 1005856 h 2939909"/>
                <a:gd name="connsiteX20" fmla="*/ 2897373 w 3110733"/>
                <a:gd name="connsiteY20" fmla="*/ 944896 h 2939909"/>
                <a:gd name="connsiteX21" fmla="*/ 2846573 w 3110733"/>
                <a:gd name="connsiteY21" fmla="*/ 883936 h 2939909"/>
                <a:gd name="connsiteX22" fmla="*/ 2836413 w 3110733"/>
                <a:gd name="connsiteY22" fmla="*/ 843296 h 2939909"/>
                <a:gd name="connsiteX23" fmla="*/ 2887213 w 3110733"/>
                <a:gd name="connsiteY23" fmla="*/ 731536 h 2939909"/>
                <a:gd name="connsiteX24" fmla="*/ 2917693 w 3110733"/>
                <a:gd name="connsiteY24" fmla="*/ 650256 h 2939909"/>
                <a:gd name="connsiteX25" fmla="*/ 2897373 w 3110733"/>
                <a:gd name="connsiteY25" fmla="*/ 518176 h 2939909"/>
                <a:gd name="connsiteX26" fmla="*/ 2866893 w 3110733"/>
                <a:gd name="connsiteY26" fmla="*/ 487696 h 2939909"/>
                <a:gd name="connsiteX27" fmla="*/ 2836413 w 3110733"/>
                <a:gd name="connsiteY27" fmla="*/ 447056 h 2939909"/>
                <a:gd name="connsiteX28" fmla="*/ 2816093 w 3110733"/>
                <a:gd name="connsiteY28" fmla="*/ 355616 h 2939909"/>
                <a:gd name="connsiteX29" fmla="*/ 2805933 w 3110733"/>
                <a:gd name="connsiteY29" fmla="*/ 304816 h 2939909"/>
                <a:gd name="connsiteX30" fmla="*/ 2765293 w 3110733"/>
                <a:gd name="connsiteY30" fmla="*/ 223536 h 2939909"/>
                <a:gd name="connsiteX31" fmla="*/ 2724653 w 3110733"/>
                <a:gd name="connsiteY31" fmla="*/ 142256 h 2939909"/>
                <a:gd name="connsiteX32" fmla="*/ 2653533 w 3110733"/>
                <a:gd name="connsiteY32" fmla="*/ 81296 h 2939909"/>
                <a:gd name="connsiteX33" fmla="*/ 2460493 w 3110733"/>
                <a:gd name="connsiteY33" fmla="*/ 60976 h 2939909"/>
                <a:gd name="connsiteX34" fmla="*/ 2277613 w 3110733"/>
                <a:gd name="connsiteY34" fmla="*/ 71136 h 2939909"/>
                <a:gd name="connsiteX35" fmla="*/ 2155130 w 3110733"/>
                <a:gd name="connsiteY35" fmla="*/ 124634 h 2939909"/>
                <a:gd name="connsiteX36" fmla="*/ 1935995 w 3110733"/>
                <a:gd name="connsiteY36" fmla="*/ 110742 h 2939909"/>
                <a:gd name="connsiteX37" fmla="*/ 1842150 w 3110733"/>
                <a:gd name="connsiteY37" fmla="*/ 148037 h 2939909"/>
                <a:gd name="connsiteX38" fmla="*/ 1773463 w 3110733"/>
                <a:gd name="connsiteY38" fmla="*/ 173243 h 2939909"/>
                <a:gd name="connsiteX39" fmla="*/ 1668013 w 3110733"/>
                <a:gd name="connsiteY39" fmla="*/ 152416 h 2939909"/>
                <a:gd name="connsiteX40" fmla="*/ 1637533 w 3110733"/>
                <a:gd name="connsiteY40" fmla="*/ 182896 h 2939909"/>
                <a:gd name="connsiteX41" fmla="*/ 1546093 w 3110733"/>
                <a:gd name="connsiteY41" fmla="*/ 172736 h 2939909"/>
                <a:gd name="connsiteX42" fmla="*/ 1515613 w 3110733"/>
                <a:gd name="connsiteY42" fmla="*/ 162576 h 2939909"/>
                <a:gd name="connsiteX43" fmla="*/ 1373373 w 3110733"/>
                <a:gd name="connsiteY43" fmla="*/ 142256 h 2939909"/>
                <a:gd name="connsiteX44" fmla="*/ 1312413 w 3110733"/>
                <a:gd name="connsiteY44" fmla="*/ 121936 h 2939909"/>
                <a:gd name="connsiteX45" fmla="*/ 1251453 w 3110733"/>
                <a:gd name="connsiteY45" fmla="*/ 91456 h 2939909"/>
                <a:gd name="connsiteX46" fmla="*/ 1200653 w 3110733"/>
                <a:gd name="connsiteY46" fmla="*/ 60976 h 2939909"/>
                <a:gd name="connsiteX47" fmla="*/ 1109213 w 3110733"/>
                <a:gd name="connsiteY47" fmla="*/ 30496 h 2939909"/>
                <a:gd name="connsiteX48" fmla="*/ 1078733 w 3110733"/>
                <a:gd name="connsiteY48" fmla="*/ 10176 h 2939909"/>
                <a:gd name="connsiteX49" fmla="*/ 855213 w 3110733"/>
                <a:gd name="connsiteY49" fmla="*/ 30496 h 2939909"/>
                <a:gd name="connsiteX50" fmla="*/ 784093 w 3110733"/>
                <a:gd name="connsiteY50" fmla="*/ 60976 h 2939909"/>
                <a:gd name="connsiteX51" fmla="*/ 753613 w 3110733"/>
                <a:gd name="connsiteY51" fmla="*/ 91456 h 2939909"/>
                <a:gd name="connsiteX52" fmla="*/ 631693 w 3110733"/>
                <a:gd name="connsiteY52" fmla="*/ 121936 h 2939909"/>
                <a:gd name="connsiteX53" fmla="*/ 499613 w 3110733"/>
                <a:gd name="connsiteY53" fmla="*/ 101616 h 2939909"/>
                <a:gd name="connsiteX54" fmla="*/ 438653 w 3110733"/>
                <a:gd name="connsiteY5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280176 h 2939909"/>
                <a:gd name="connsiteX15" fmla="*/ 3100573 w 3110733"/>
                <a:gd name="connsiteY15" fmla="*/ 1127776 h 2939909"/>
                <a:gd name="connsiteX16" fmla="*/ 3090413 w 3110733"/>
                <a:gd name="connsiteY16" fmla="*/ 1076976 h 2939909"/>
                <a:gd name="connsiteX17" fmla="*/ 3049773 w 3110733"/>
                <a:gd name="connsiteY17" fmla="*/ 1046496 h 2939909"/>
                <a:gd name="connsiteX18" fmla="*/ 2958333 w 3110733"/>
                <a:gd name="connsiteY18" fmla="*/ 1005856 h 2939909"/>
                <a:gd name="connsiteX19" fmla="*/ 2897373 w 3110733"/>
                <a:gd name="connsiteY19" fmla="*/ 944896 h 2939909"/>
                <a:gd name="connsiteX20" fmla="*/ 2846573 w 3110733"/>
                <a:gd name="connsiteY20" fmla="*/ 883936 h 2939909"/>
                <a:gd name="connsiteX21" fmla="*/ 2836413 w 3110733"/>
                <a:gd name="connsiteY21" fmla="*/ 843296 h 2939909"/>
                <a:gd name="connsiteX22" fmla="*/ 2887213 w 3110733"/>
                <a:gd name="connsiteY22" fmla="*/ 731536 h 2939909"/>
                <a:gd name="connsiteX23" fmla="*/ 2917693 w 3110733"/>
                <a:gd name="connsiteY23" fmla="*/ 650256 h 2939909"/>
                <a:gd name="connsiteX24" fmla="*/ 2897373 w 3110733"/>
                <a:gd name="connsiteY24" fmla="*/ 518176 h 2939909"/>
                <a:gd name="connsiteX25" fmla="*/ 2866893 w 3110733"/>
                <a:gd name="connsiteY25" fmla="*/ 487696 h 2939909"/>
                <a:gd name="connsiteX26" fmla="*/ 2836413 w 3110733"/>
                <a:gd name="connsiteY26" fmla="*/ 447056 h 2939909"/>
                <a:gd name="connsiteX27" fmla="*/ 2816093 w 3110733"/>
                <a:gd name="connsiteY27" fmla="*/ 355616 h 2939909"/>
                <a:gd name="connsiteX28" fmla="*/ 2805933 w 3110733"/>
                <a:gd name="connsiteY28" fmla="*/ 304816 h 2939909"/>
                <a:gd name="connsiteX29" fmla="*/ 2765293 w 3110733"/>
                <a:gd name="connsiteY29" fmla="*/ 223536 h 2939909"/>
                <a:gd name="connsiteX30" fmla="*/ 2724653 w 3110733"/>
                <a:gd name="connsiteY30" fmla="*/ 142256 h 2939909"/>
                <a:gd name="connsiteX31" fmla="*/ 2653533 w 3110733"/>
                <a:gd name="connsiteY31" fmla="*/ 81296 h 2939909"/>
                <a:gd name="connsiteX32" fmla="*/ 2460493 w 3110733"/>
                <a:gd name="connsiteY32" fmla="*/ 60976 h 2939909"/>
                <a:gd name="connsiteX33" fmla="*/ 2277613 w 3110733"/>
                <a:gd name="connsiteY33" fmla="*/ 71136 h 2939909"/>
                <a:gd name="connsiteX34" fmla="*/ 2155130 w 3110733"/>
                <a:gd name="connsiteY34" fmla="*/ 124634 h 2939909"/>
                <a:gd name="connsiteX35" fmla="*/ 1935995 w 3110733"/>
                <a:gd name="connsiteY35" fmla="*/ 110742 h 2939909"/>
                <a:gd name="connsiteX36" fmla="*/ 1842150 w 3110733"/>
                <a:gd name="connsiteY36" fmla="*/ 148037 h 2939909"/>
                <a:gd name="connsiteX37" fmla="*/ 1773463 w 3110733"/>
                <a:gd name="connsiteY37" fmla="*/ 173243 h 2939909"/>
                <a:gd name="connsiteX38" fmla="*/ 1668013 w 3110733"/>
                <a:gd name="connsiteY38" fmla="*/ 152416 h 2939909"/>
                <a:gd name="connsiteX39" fmla="*/ 1637533 w 3110733"/>
                <a:gd name="connsiteY39" fmla="*/ 182896 h 2939909"/>
                <a:gd name="connsiteX40" fmla="*/ 1546093 w 3110733"/>
                <a:gd name="connsiteY40" fmla="*/ 172736 h 2939909"/>
                <a:gd name="connsiteX41" fmla="*/ 1515613 w 3110733"/>
                <a:gd name="connsiteY41" fmla="*/ 162576 h 2939909"/>
                <a:gd name="connsiteX42" fmla="*/ 1373373 w 3110733"/>
                <a:gd name="connsiteY42" fmla="*/ 142256 h 2939909"/>
                <a:gd name="connsiteX43" fmla="*/ 1312413 w 3110733"/>
                <a:gd name="connsiteY43" fmla="*/ 121936 h 2939909"/>
                <a:gd name="connsiteX44" fmla="*/ 1251453 w 3110733"/>
                <a:gd name="connsiteY44" fmla="*/ 91456 h 2939909"/>
                <a:gd name="connsiteX45" fmla="*/ 1200653 w 3110733"/>
                <a:gd name="connsiteY45" fmla="*/ 60976 h 2939909"/>
                <a:gd name="connsiteX46" fmla="*/ 1109213 w 3110733"/>
                <a:gd name="connsiteY46" fmla="*/ 30496 h 2939909"/>
                <a:gd name="connsiteX47" fmla="*/ 1078733 w 3110733"/>
                <a:gd name="connsiteY47" fmla="*/ 10176 h 2939909"/>
                <a:gd name="connsiteX48" fmla="*/ 855213 w 3110733"/>
                <a:gd name="connsiteY48" fmla="*/ 30496 h 2939909"/>
                <a:gd name="connsiteX49" fmla="*/ 784093 w 3110733"/>
                <a:gd name="connsiteY49" fmla="*/ 60976 h 2939909"/>
                <a:gd name="connsiteX50" fmla="*/ 753613 w 3110733"/>
                <a:gd name="connsiteY50" fmla="*/ 91456 h 2939909"/>
                <a:gd name="connsiteX51" fmla="*/ 631693 w 3110733"/>
                <a:gd name="connsiteY51" fmla="*/ 121936 h 2939909"/>
                <a:gd name="connsiteX52" fmla="*/ 499613 w 3110733"/>
                <a:gd name="connsiteY52" fmla="*/ 101616 h 2939909"/>
                <a:gd name="connsiteX53" fmla="*/ 438653 w 3110733"/>
                <a:gd name="connsiteY5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805933 w 3110733"/>
                <a:gd name="connsiteY27" fmla="*/ 304816 h 2939909"/>
                <a:gd name="connsiteX28" fmla="*/ 2765293 w 3110733"/>
                <a:gd name="connsiteY28" fmla="*/ 223536 h 2939909"/>
                <a:gd name="connsiteX29" fmla="*/ 2724653 w 3110733"/>
                <a:gd name="connsiteY29" fmla="*/ 142256 h 2939909"/>
                <a:gd name="connsiteX30" fmla="*/ 2653533 w 3110733"/>
                <a:gd name="connsiteY30" fmla="*/ 81296 h 2939909"/>
                <a:gd name="connsiteX31" fmla="*/ 2460493 w 3110733"/>
                <a:gd name="connsiteY31" fmla="*/ 60976 h 2939909"/>
                <a:gd name="connsiteX32" fmla="*/ 2277613 w 3110733"/>
                <a:gd name="connsiteY32" fmla="*/ 71136 h 2939909"/>
                <a:gd name="connsiteX33" fmla="*/ 2155130 w 3110733"/>
                <a:gd name="connsiteY33" fmla="*/ 124634 h 2939909"/>
                <a:gd name="connsiteX34" fmla="*/ 1935995 w 3110733"/>
                <a:gd name="connsiteY34" fmla="*/ 110742 h 2939909"/>
                <a:gd name="connsiteX35" fmla="*/ 1842150 w 3110733"/>
                <a:gd name="connsiteY35" fmla="*/ 148037 h 2939909"/>
                <a:gd name="connsiteX36" fmla="*/ 1773463 w 3110733"/>
                <a:gd name="connsiteY36" fmla="*/ 173243 h 2939909"/>
                <a:gd name="connsiteX37" fmla="*/ 1668013 w 3110733"/>
                <a:gd name="connsiteY37" fmla="*/ 152416 h 2939909"/>
                <a:gd name="connsiteX38" fmla="*/ 1637533 w 3110733"/>
                <a:gd name="connsiteY38" fmla="*/ 182896 h 2939909"/>
                <a:gd name="connsiteX39" fmla="*/ 1546093 w 3110733"/>
                <a:gd name="connsiteY39" fmla="*/ 172736 h 2939909"/>
                <a:gd name="connsiteX40" fmla="*/ 1515613 w 3110733"/>
                <a:gd name="connsiteY40" fmla="*/ 162576 h 2939909"/>
                <a:gd name="connsiteX41" fmla="*/ 1373373 w 3110733"/>
                <a:gd name="connsiteY41" fmla="*/ 142256 h 2939909"/>
                <a:gd name="connsiteX42" fmla="*/ 1312413 w 3110733"/>
                <a:gd name="connsiteY42" fmla="*/ 121936 h 2939909"/>
                <a:gd name="connsiteX43" fmla="*/ 1251453 w 3110733"/>
                <a:gd name="connsiteY43" fmla="*/ 91456 h 2939909"/>
                <a:gd name="connsiteX44" fmla="*/ 1200653 w 3110733"/>
                <a:gd name="connsiteY44" fmla="*/ 60976 h 2939909"/>
                <a:gd name="connsiteX45" fmla="*/ 1109213 w 3110733"/>
                <a:gd name="connsiteY45" fmla="*/ 30496 h 2939909"/>
                <a:gd name="connsiteX46" fmla="*/ 1078733 w 3110733"/>
                <a:gd name="connsiteY46" fmla="*/ 10176 h 2939909"/>
                <a:gd name="connsiteX47" fmla="*/ 855213 w 3110733"/>
                <a:gd name="connsiteY47" fmla="*/ 30496 h 2939909"/>
                <a:gd name="connsiteX48" fmla="*/ 784093 w 3110733"/>
                <a:gd name="connsiteY48" fmla="*/ 60976 h 2939909"/>
                <a:gd name="connsiteX49" fmla="*/ 753613 w 3110733"/>
                <a:gd name="connsiteY49" fmla="*/ 91456 h 2939909"/>
                <a:gd name="connsiteX50" fmla="*/ 631693 w 3110733"/>
                <a:gd name="connsiteY50" fmla="*/ 121936 h 2939909"/>
                <a:gd name="connsiteX51" fmla="*/ 499613 w 3110733"/>
                <a:gd name="connsiteY51" fmla="*/ 101616 h 2939909"/>
                <a:gd name="connsiteX52" fmla="*/ 438653 w 3110733"/>
                <a:gd name="connsiteY5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765293 w 3110733"/>
                <a:gd name="connsiteY27" fmla="*/ 223536 h 2939909"/>
                <a:gd name="connsiteX28" fmla="*/ 2724653 w 3110733"/>
                <a:gd name="connsiteY28" fmla="*/ 142256 h 2939909"/>
                <a:gd name="connsiteX29" fmla="*/ 2653533 w 3110733"/>
                <a:gd name="connsiteY29" fmla="*/ 81296 h 2939909"/>
                <a:gd name="connsiteX30" fmla="*/ 2460493 w 3110733"/>
                <a:gd name="connsiteY30" fmla="*/ 60976 h 2939909"/>
                <a:gd name="connsiteX31" fmla="*/ 2277613 w 3110733"/>
                <a:gd name="connsiteY31" fmla="*/ 71136 h 2939909"/>
                <a:gd name="connsiteX32" fmla="*/ 2155130 w 3110733"/>
                <a:gd name="connsiteY32" fmla="*/ 124634 h 2939909"/>
                <a:gd name="connsiteX33" fmla="*/ 1935995 w 3110733"/>
                <a:gd name="connsiteY33" fmla="*/ 110742 h 2939909"/>
                <a:gd name="connsiteX34" fmla="*/ 1842150 w 3110733"/>
                <a:gd name="connsiteY34" fmla="*/ 148037 h 2939909"/>
                <a:gd name="connsiteX35" fmla="*/ 1773463 w 3110733"/>
                <a:gd name="connsiteY35" fmla="*/ 173243 h 2939909"/>
                <a:gd name="connsiteX36" fmla="*/ 1668013 w 3110733"/>
                <a:gd name="connsiteY36" fmla="*/ 152416 h 2939909"/>
                <a:gd name="connsiteX37" fmla="*/ 1637533 w 3110733"/>
                <a:gd name="connsiteY37" fmla="*/ 182896 h 2939909"/>
                <a:gd name="connsiteX38" fmla="*/ 1546093 w 3110733"/>
                <a:gd name="connsiteY38" fmla="*/ 172736 h 2939909"/>
                <a:gd name="connsiteX39" fmla="*/ 1515613 w 3110733"/>
                <a:gd name="connsiteY39" fmla="*/ 162576 h 2939909"/>
                <a:gd name="connsiteX40" fmla="*/ 1373373 w 3110733"/>
                <a:gd name="connsiteY40" fmla="*/ 142256 h 2939909"/>
                <a:gd name="connsiteX41" fmla="*/ 1312413 w 3110733"/>
                <a:gd name="connsiteY41" fmla="*/ 121936 h 2939909"/>
                <a:gd name="connsiteX42" fmla="*/ 1251453 w 3110733"/>
                <a:gd name="connsiteY42" fmla="*/ 91456 h 2939909"/>
                <a:gd name="connsiteX43" fmla="*/ 1200653 w 3110733"/>
                <a:gd name="connsiteY43" fmla="*/ 60976 h 2939909"/>
                <a:gd name="connsiteX44" fmla="*/ 1109213 w 3110733"/>
                <a:gd name="connsiteY44" fmla="*/ 30496 h 2939909"/>
                <a:gd name="connsiteX45" fmla="*/ 1078733 w 3110733"/>
                <a:gd name="connsiteY45" fmla="*/ 10176 h 2939909"/>
                <a:gd name="connsiteX46" fmla="*/ 855213 w 3110733"/>
                <a:gd name="connsiteY46" fmla="*/ 30496 h 2939909"/>
                <a:gd name="connsiteX47" fmla="*/ 784093 w 3110733"/>
                <a:gd name="connsiteY47" fmla="*/ 60976 h 2939909"/>
                <a:gd name="connsiteX48" fmla="*/ 753613 w 3110733"/>
                <a:gd name="connsiteY48" fmla="*/ 91456 h 2939909"/>
                <a:gd name="connsiteX49" fmla="*/ 631693 w 3110733"/>
                <a:gd name="connsiteY49" fmla="*/ 121936 h 2939909"/>
                <a:gd name="connsiteX50" fmla="*/ 499613 w 3110733"/>
                <a:gd name="connsiteY50" fmla="*/ 101616 h 2939909"/>
                <a:gd name="connsiteX51" fmla="*/ 438653 w 3110733"/>
                <a:gd name="connsiteY5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16093 w 3110733"/>
                <a:gd name="connsiteY25" fmla="*/ 355616 h 2939909"/>
                <a:gd name="connsiteX26" fmla="*/ 2765293 w 3110733"/>
                <a:gd name="connsiteY26" fmla="*/ 223536 h 2939909"/>
                <a:gd name="connsiteX27" fmla="*/ 2724653 w 3110733"/>
                <a:gd name="connsiteY27" fmla="*/ 142256 h 2939909"/>
                <a:gd name="connsiteX28" fmla="*/ 2653533 w 3110733"/>
                <a:gd name="connsiteY28" fmla="*/ 81296 h 2939909"/>
                <a:gd name="connsiteX29" fmla="*/ 2460493 w 3110733"/>
                <a:gd name="connsiteY29" fmla="*/ 60976 h 2939909"/>
                <a:gd name="connsiteX30" fmla="*/ 2277613 w 3110733"/>
                <a:gd name="connsiteY30" fmla="*/ 71136 h 2939909"/>
                <a:gd name="connsiteX31" fmla="*/ 2155130 w 3110733"/>
                <a:gd name="connsiteY31" fmla="*/ 124634 h 2939909"/>
                <a:gd name="connsiteX32" fmla="*/ 1935995 w 3110733"/>
                <a:gd name="connsiteY32" fmla="*/ 110742 h 2939909"/>
                <a:gd name="connsiteX33" fmla="*/ 1842150 w 3110733"/>
                <a:gd name="connsiteY33" fmla="*/ 148037 h 2939909"/>
                <a:gd name="connsiteX34" fmla="*/ 1773463 w 3110733"/>
                <a:gd name="connsiteY34" fmla="*/ 173243 h 2939909"/>
                <a:gd name="connsiteX35" fmla="*/ 1668013 w 3110733"/>
                <a:gd name="connsiteY35" fmla="*/ 152416 h 2939909"/>
                <a:gd name="connsiteX36" fmla="*/ 1637533 w 3110733"/>
                <a:gd name="connsiteY36" fmla="*/ 182896 h 2939909"/>
                <a:gd name="connsiteX37" fmla="*/ 1546093 w 3110733"/>
                <a:gd name="connsiteY37" fmla="*/ 172736 h 2939909"/>
                <a:gd name="connsiteX38" fmla="*/ 1515613 w 3110733"/>
                <a:gd name="connsiteY38" fmla="*/ 162576 h 2939909"/>
                <a:gd name="connsiteX39" fmla="*/ 1373373 w 3110733"/>
                <a:gd name="connsiteY39" fmla="*/ 142256 h 2939909"/>
                <a:gd name="connsiteX40" fmla="*/ 1312413 w 3110733"/>
                <a:gd name="connsiteY40" fmla="*/ 121936 h 2939909"/>
                <a:gd name="connsiteX41" fmla="*/ 1251453 w 3110733"/>
                <a:gd name="connsiteY41" fmla="*/ 91456 h 2939909"/>
                <a:gd name="connsiteX42" fmla="*/ 1200653 w 3110733"/>
                <a:gd name="connsiteY42" fmla="*/ 60976 h 2939909"/>
                <a:gd name="connsiteX43" fmla="*/ 1109213 w 3110733"/>
                <a:gd name="connsiteY43" fmla="*/ 30496 h 2939909"/>
                <a:gd name="connsiteX44" fmla="*/ 1078733 w 3110733"/>
                <a:gd name="connsiteY44" fmla="*/ 10176 h 2939909"/>
                <a:gd name="connsiteX45" fmla="*/ 855213 w 3110733"/>
                <a:gd name="connsiteY45" fmla="*/ 30496 h 2939909"/>
                <a:gd name="connsiteX46" fmla="*/ 784093 w 3110733"/>
                <a:gd name="connsiteY46" fmla="*/ 60976 h 2939909"/>
                <a:gd name="connsiteX47" fmla="*/ 753613 w 3110733"/>
                <a:gd name="connsiteY47" fmla="*/ 91456 h 2939909"/>
                <a:gd name="connsiteX48" fmla="*/ 631693 w 3110733"/>
                <a:gd name="connsiteY48" fmla="*/ 121936 h 2939909"/>
                <a:gd name="connsiteX49" fmla="*/ 499613 w 3110733"/>
                <a:gd name="connsiteY49" fmla="*/ 101616 h 2939909"/>
                <a:gd name="connsiteX50" fmla="*/ 438653 w 3110733"/>
                <a:gd name="connsiteY5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16093 w 3110733"/>
                <a:gd name="connsiteY24" fmla="*/ 355616 h 2939909"/>
                <a:gd name="connsiteX25" fmla="*/ 2765293 w 3110733"/>
                <a:gd name="connsiteY25" fmla="*/ 223536 h 2939909"/>
                <a:gd name="connsiteX26" fmla="*/ 2724653 w 3110733"/>
                <a:gd name="connsiteY26" fmla="*/ 142256 h 2939909"/>
                <a:gd name="connsiteX27" fmla="*/ 2653533 w 3110733"/>
                <a:gd name="connsiteY27" fmla="*/ 81296 h 2939909"/>
                <a:gd name="connsiteX28" fmla="*/ 2460493 w 3110733"/>
                <a:gd name="connsiteY28" fmla="*/ 60976 h 2939909"/>
                <a:gd name="connsiteX29" fmla="*/ 2277613 w 3110733"/>
                <a:gd name="connsiteY29" fmla="*/ 71136 h 2939909"/>
                <a:gd name="connsiteX30" fmla="*/ 2155130 w 3110733"/>
                <a:gd name="connsiteY30" fmla="*/ 124634 h 2939909"/>
                <a:gd name="connsiteX31" fmla="*/ 1935995 w 3110733"/>
                <a:gd name="connsiteY31" fmla="*/ 110742 h 2939909"/>
                <a:gd name="connsiteX32" fmla="*/ 1842150 w 3110733"/>
                <a:gd name="connsiteY32" fmla="*/ 148037 h 2939909"/>
                <a:gd name="connsiteX33" fmla="*/ 1773463 w 3110733"/>
                <a:gd name="connsiteY33" fmla="*/ 173243 h 2939909"/>
                <a:gd name="connsiteX34" fmla="*/ 1668013 w 3110733"/>
                <a:gd name="connsiteY34" fmla="*/ 152416 h 2939909"/>
                <a:gd name="connsiteX35" fmla="*/ 1637533 w 3110733"/>
                <a:gd name="connsiteY35" fmla="*/ 182896 h 2939909"/>
                <a:gd name="connsiteX36" fmla="*/ 1546093 w 3110733"/>
                <a:gd name="connsiteY36" fmla="*/ 172736 h 2939909"/>
                <a:gd name="connsiteX37" fmla="*/ 1515613 w 3110733"/>
                <a:gd name="connsiteY37" fmla="*/ 162576 h 2939909"/>
                <a:gd name="connsiteX38" fmla="*/ 1373373 w 3110733"/>
                <a:gd name="connsiteY38" fmla="*/ 142256 h 2939909"/>
                <a:gd name="connsiteX39" fmla="*/ 1312413 w 3110733"/>
                <a:gd name="connsiteY39" fmla="*/ 121936 h 2939909"/>
                <a:gd name="connsiteX40" fmla="*/ 1251453 w 3110733"/>
                <a:gd name="connsiteY40" fmla="*/ 91456 h 2939909"/>
                <a:gd name="connsiteX41" fmla="*/ 1200653 w 3110733"/>
                <a:gd name="connsiteY41" fmla="*/ 60976 h 2939909"/>
                <a:gd name="connsiteX42" fmla="*/ 1109213 w 3110733"/>
                <a:gd name="connsiteY42" fmla="*/ 30496 h 2939909"/>
                <a:gd name="connsiteX43" fmla="*/ 1078733 w 3110733"/>
                <a:gd name="connsiteY43" fmla="*/ 10176 h 2939909"/>
                <a:gd name="connsiteX44" fmla="*/ 855213 w 3110733"/>
                <a:gd name="connsiteY44" fmla="*/ 30496 h 2939909"/>
                <a:gd name="connsiteX45" fmla="*/ 784093 w 3110733"/>
                <a:gd name="connsiteY45" fmla="*/ 60976 h 2939909"/>
                <a:gd name="connsiteX46" fmla="*/ 753613 w 3110733"/>
                <a:gd name="connsiteY46" fmla="*/ 91456 h 2939909"/>
                <a:gd name="connsiteX47" fmla="*/ 631693 w 3110733"/>
                <a:gd name="connsiteY47" fmla="*/ 121936 h 2939909"/>
                <a:gd name="connsiteX48" fmla="*/ 499613 w 3110733"/>
                <a:gd name="connsiteY48" fmla="*/ 101616 h 2939909"/>
                <a:gd name="connsiteX49" fmla="*/ 438653 w 3110733"/>
                <a:gd name="connsiteY4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16093 w 3110733"/>
                <a:gd name="connsiteY23" fmla="*/ 355616 h 2939909"/>
                <a:gd name="connsiteX24" fmla="*/ 2765293 w 3110733"/>
                <a:gd name="connsiteY24" fmla="*/ 223536 h 2939909"/>
                <a:gd name="connsiteX25" fmla="*/ 2724653 w 3110733"/>
                <a:gd name="connsiteY25" fmla="*/ 142256 h 2939909"/>
                <a:gd name="connsiteX26" fmla="*/ 2653533 w 3110733"/>
                <a:gd name="connsiteY26" fmla="*/ 81296 h 2939909"/>
                <a:gd name="connsiteX27" fmla="*/ 2460493 w 3110733"/>
                <a:gd name="connsiteY27" fmla="*/ 60976 h 2939909"/>
                <a:gd name="connsiteX28" fmla="*/ 2277613 w 3110733"/>
                <a:gd name="connsiteY28" fmla="*/ 71136 h 2939909"/>
                <a:gd name="connsiteX29" fmla="*/ 2155130 w 3110733"/>
                <a:gd name="connsiteY29" fmla="*/ 124634 h 2939909"/>
                <a:gd name="connsiteX30" fmla="*/ 1935995 w 3110733"/>
                <a:gd name="connsiteY30" fmla="*/ 110742 h 2939909"/>
                <a:gd name="connsiteX31" fmla="*/ 1842150 w 3110733"/>
                <a:gd name="connsiteY31" fmla="*/ 148037 h 2939909"/>
                <a:gd name="connsiteX32" fmla="*/ 1773463 w 3110733"/>
                <a:gd name="connsiteY32" fmla="*/ 173243 h 2939909"/>
                <a:gd name="connsiteX33" fmla="*/ 1668013 w 3110733"/>
                <a:gd name="connsiteY33" fmla="*/ 152416 h 2939909"/>
                <a:gd name="connsiteX34" fmla="*/ 1637533 w 3110733"/>
                <a:gd name="connsiteY34" fmla="*/ 182896 h 2939909"/>
                <a:gd name="connsiteX35" fmla="*/ 1546093 w 3110733"/>
                <a:gd name="connsiteY35" fmla="*/ 172736 h 2939909"/>
                <a:gd name="connsiteX36" fmla="*/ 1515613 w 3110733"/>
                <a:gd name="connsiteY36" fmla="*/ 162576 h 2939909"/>
                <a:gd name="connsiteX37" fmla="*/ 1373373 w 3110733"/>
                <a:gd name="connsiteY37" fmla="*/ 142256 h 2939909"/>
                <a:gd name="connsiteX38" fmla="*/ 1312413 w 3110733"/>
                <a:gd name="connsiteY38" fmla="*/ 121936 h 2939909"/>
                <a:gd name="connsiteX39" fmla="*/ 1251453 w 3110733"/>
                <a:gd name="connsiteY39" fmla="*/ 91456 h 2939909"/>
                <a:gd name="connsiteX40" fmla="*/ 1200653 w 3110733"/>
                <a:gd name="connsiteY40" fmla="*/ 60976 h 2939909"/>
                <a:gd name="connsiteX41" fmla="*/ 1109213 w 3110733"/>
                <a:gd name="connsiteY41" fmla="*/ 30496 h 2939909"/>
                <a:gd name="connsiteX42" fmla="*/ 1078733 w 3110733"/>
                <a:gd name="connsiteY42" fmla="*/ 10176 h 2939909"/>
                <a:gd name="connsiteX43" fmla="*/ 855213 w 3110733"/>
                <a:gd name="connsiteY43" fmla="*/ 30496 h 2939909"/>
                <a:gd name="connsiteX44" fmla="*/ 784093 w 3110733"/>
                <a:gd name="connsiteY44" fmla="*/ 60976 h 2939909"/>
                <a:gd name="connsiteX45" fmla="*/ 753613 w 3110733"/>
                <a:gd name="connsiteY45" fmla="*/ 91456 h 2939909"/>
                <a:gd name="connsiteX46" fmla="*/ 631693 w 3110733"/>
                <a:gd name="connsiteY46" fmla="*/ 121936 h 2939909"/>
                <a:gd name="connsiteX47" fmla="*/ 499613 w 3110733"/>
                <a:gd name="connsiteY47" fmla="*/ 101616 h 2939909"/>
                <a:gd name="connsiteX48" fmla="*/ 438653 w 3110733"/>
                <a:gd name="connsiteY4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816093 w 3110733"/>
                <a:gd name="connsiteY22" fmla="*/ 355616 h 2939909"/>
                <a:gd name="connsiteX23" fmla="*/ 2765293 w 3110733"/>
                <a:gd name="connsiteY23" fmla="*/ 223536 h 2939909"/>
                <a:gd name="connsiteX24" fmla="*/ 2724653 w 3110733"/>
                <a:gd name="connsiteY24" fmla="*/ 142256 h 2939909"/>
                <a:gd name="connsiteX25" fmla="*/ 2653533 w 3110733"/>
                <a:gd name="connsiteY25" fmla="*/ 81296 h 2939909"/>
                <a:gd name="connsiteX26" fmla="*/ 2460493 w 3110733"/>
                <a:gd name="connsiteY26" fmla="*/ 60976 h 2939909"/>
                <a:gd name="connsiteX27" fmla="*/ 2277613 w 3110733"/>
                <a:gd name="connsiteY27" fmla="*/ 71136 h 2939909"/>
                <a:gd name="connsiteX28" fmla="*/ 2155130 w 3110733"/>
                <a:gd name="connsiteY28" fmla="*/ 124634 h 2939909"/>
                <a:gd name="connsiteX29" fmla="*/ 1935995 w 3110733"/>
                <a:gd name="connsiteY29" fmla="*/ 110742 h 2939909"/>
                <a:gd name="connsiteX30" fmla="*/ 1842150 w 3110733"/>
                <a:gd name="connsiteY30" fmla="*/ 148037 h 2939909"/>
                <a:gd name="connsiteX31" fmla="*/ 1773463 w 3110733"/>
                <a:gd name="connsiteY31" fmla="*/ 173243 h 2939909"/>
                <a:gd name="connsiteX32" fmla="*/ 1668013 w 3110733"/>
                <a:gd name="connsiteY32" fmla="*/ 152416 h 2939909"/>
                <a:gd name="connsiteX33" fmla="*/ 1637533 w 3110733"/>
                <a:gd name="connsiteY33" fmla="*/ 182896 h 2939909"/>
                <a:gd name="connsiteX34" fmla="*/ 1546093 w 3110733"/>
                <a:gd name="connsiteY34" fmla="*/ 172736 h 2939909"/>
                <a:gd name="connsiteX35" fmla="*/ 1515613 w 3110733"/>
                <a:gd name="connsiteY35" fmla="*/ 162576 h 2939909"/>
                <a:gd name="connsiteX36" fmla="*/ 1373373 w 3110733"/>
                <a:gd name="connsiteY36" fmla="*/ 142256 h 2939909"/>
                <a:gd name="connsiteX37" fmla="*/ 1312413 w 3110733"/>
                <a:gd name="connsiteY37" fmla="*/ 121936 h 2939909"/>
                <a:gd name="connsiteX38" fmla="*/ 1251453 w 3110733"/>
                <a:gd name="connsiteY38" fmla="*/ 91456 h 2939909"/>
                <a:gd name="connsiteX39" fmla="*/ 1200653 w 3110733"/>
                <a:gd name="connsiteY39" fmla="*/ 60976 h 2939909"/>
                <a:gd name="connsiteX40" fmla="*/ 1109213 w 3110733"/>
                <a:gd name="connsiteY40" fmla="*/ 30496 h 2939909"/>
                <a:gd name="connsiteX41" fmla="*/ 1078733 w 3110733"/>
                <a:gd name="connsiteY41" fmla="*/ 10176 h 2939909"/>
                <a:gd name="connsiteX42" fmla="*/ 855213 w 3110733"/>
                <a:gd name="connsiteY42" fmla="*/ 30496 h 2939909"/>
                <a:gd name="connsiteX43" fmla="*/ 784093 w 3110733"/>
                <a:gd name="connsiteY43" fmla="*/ 60976 h 2939909"/>
                <a:gd name="connsiteX44" fmla="*/ 753613 w 3110733"/>
                <a:gd name="connsiteY44" fmla="*/ 91456 h 2939909"/>
                <a:gd name="connsiteX45" fmla="*/ 631693 w 3110733"/>
                <a:gd name="connsiteY45" fmla="*/ 121936 h 2939909"/>
                <a:gd name="connsiteX46" fmla="*/ 499613 w 3110733"/>
                <a:gd name="connsiteY46" fmla="*/ 101616 h 2939909"/>
                <a:gd name="connsiteX47" fmla="*/ 438653 w 3110733"/>
                <a:gd name="connsiteY4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87213 w 3110733"/>
                <a:gd name="connsiteY20" fmla="*/ 731536 h 2939909"/>
                <a:gd name="connsiteX21" fmla="*/ 2816093 w 3110733"/>
                <a:gd name="connsiteY21" fmla="*/ 355616 h 2939909"/>
                <a:gd name="connsiteX22" fmla="*/ 2765293 w 3110733"/>
                <a:gd name="connsiteY22" fmla="*/ 223536 h 2939909"/>
                <a:gd name="connsiteX23" fmla="*/ 2724653 w 3110733"/>
                <a:gd name="connsiteY23" fmla="*/ 142256 h 2939909"/>
                <a:gd name="connsiteX24" fmla="*/ 2653533 w 3110733"/>
                <a:gd name="connsiteY24" fmla="*/ 81296 h 2939909"/>
                <a:gd name="connsiteX25" fmla="*/ 2460493 w 3110733"/>
                <a:gd name="connsiteY25" fmla="*/ 60976 h 2939909"/>
                <a:gd name="connsiteX26" fmla="*/ 2277613 w 3110733"/>
                <a:gd name="connsiteY26" fmla="*/ 71136 h 2939909"/>
                <a:gd name="connsiteX27" fmla="*/ 2155130 w 3110733"/>
                <a:gd name="connsiteY27" fmla="*/ 124634 h 2939909"/>
                <a:gd name="connsiteX28" fmla="*/ 1935995 w 3110733"/>
                <a:gd name="connsiteY28" fmla="*/ 110742 h 2939909"/>
                <a:gd name="connsiteX29" fmla="*/ 1842150 w 3110733"/>
                <a:gd name="connsiteY29" fmla="*/ 148037 h 2939909"/>
                <a:gd name="connsiteX30" fmla="*/ 1773463 w 3110733"/>
                <a:gd name="connsiteY30" fmla="*/ 173243 h 2939909"/>
                <a:gd name="connsiteX31" fmla="*/ 1668013 w 3110733"/>
                <a:gd name="connsiteY31" fmla="*/ 152416 h 2939909"/>
                <a:gd name="connsiteX32" fmla="*/ 1637533 w 3110733"/>
                <a:gd name="connsiteY32" fmla="*/ 182896 h 2939909"/>
                <a:gd name="connsiteX33" fmla="*/ 1546093 w 3110733"/>
                <a:gd name="connsiteY33" fmla="*/ 172736 h 2939909"/>
                <a:gd name="connsiteX34" fmla="*/ 1515613 w 3110733"/>
                <a:gd name="connsiteY34" fmla="*/ 162576 h 2939909"/>
                <a:gd name="connsiteX35" fmla="*/ 1373373 w 3110733"/>
                <a:gd name="connsiteY35" fmla="*/ 142256 h 2939909"/>
                <a:gd name="connsiteX36" fmla="*/ 1312413 w 3110733"/>
                <a:gd name="connsiteY36" fmla="*/ 121936 h 2939909"/>
                <a:gd name="connsiteX37" fmla="*/ 1251453 w 3110733"/>
                <a:gd name="connsiteY37" fmla="*/ 91456 h 2939909"/>
                <a:gd name="connsiteX38" fmla="*/ 1200653 w 3110733"/>
                <a:gd name="connsiteY38" fmla="*/ 60976 h 2939909"/>
                <a:gd name="connsiteX39" fmla="*/ 1109213 w 3110733"/>
                <a:gd name="connsiteY39" fmla="*/ 30496 h 2939909"/>
                <a:gd name="connsiteX40" fmla="*/ 1078733 w 3110733"/>
                <a:gd name="connsiteY40" fmla="*/ 10176 h 2939909"/>
                <a:gd name="connsiteX41" fmla="*/ 855213 w 3110733"/>
                <a:gd name="connsiteY41" fmla="*/ 30496 h 2939909"/>
                <a:gd name="connsiteX42" fmla="*/ 784093 w 3110733"/>
                <a:gd name="connsiteY42" fmla="*/ 60976 h 2939909"/>
                <a:gd name="connsiteX43" fmla="*/ 753613 w 3110733"/>
                <a:gd name="connsiteY43" fmla="*/ 91456 h 2939909"/>
                <a:gd name="connsiteX44" fmla="*/ 631693 w 3110733"/>
                <a:gd name="connsiteY44" fmla="*/ 121936 h 2939909"/>
                <a:gd name="connsiteX45" fmla="*/ 499613 w 3110733"/>
                <a:gd name="connsiteY45" fmla="*/ 101616 h 2939909"/>
                <a:gd name="connsiteX46" fmla="*/ 438653 w 3110733"/>
                <a:gd name="connsiteY4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87213 w 3110733"/>
                <a:gd name="connsiteY19" fmla="*/ 731536 h 2939909"/>
                <a:gd name="connsiteX20" fmla="*/ 2816093 w 3110733"/>
                <a:gd name="connsiteY20" fmla="*/ 355616 h 2939909"/>
                <a:gd name="connsiteX21" fmla="*/ 2765293 w 3110733"/>
                <a:gd name="connsiteY21" fmla="*/ 223536 h 2939909"/>
                <a:gd name="connsiteX22" fmla="*/ 2724653 w 3110733"/>
                <a:gd name="connsiteY22" fmla="*/ 142256 h 2939909"/>
                <a:gd name="connsiteX23" fmla="*/ 2653533 w 3110733"/>
                <a:gd name="connsiteY23" fmla="*/ 81296 h 2939909"/>
                <a:gd name="connsiteX24" fmla="*/ 2460493 w 3110733"/>
                <a:gd name="connsiteY24" fmla="*/ 60976 h 2939909"/>
                <a:gd name="connsiteX25" fmla="*/ 2277613 w 3110733"/>
                <a:gd name="connsiteY25" fmla="*/ 71136 h 2939909"/>
                <a:gd name="connsiteX26" fmla="*/ 2155130 w 3110733"/>
                <a:gd name="connsiteY26" fmla="*/ 124634 h 2939909"/>
                <a:gd name="connsiteX27" fmla="*/ 1935995 w 3110733"/>
                <a:gd name="connsiteY27" fmla="*/ 110742 h 2939909"/>
                <a:gd name="connsiteX28" fmla="*/ 1842150 w 3110733"/>
                <a:gd name="connsiteY28" fmla="*/ 148037 h 2939909"/>
                <a:gd name="connsiteX29" fmla="*/ 1773463 w 3110733"/>
                <a:gd name="connsiteY29" fmla="*/ 173243 h 2939909"/>
                <a:gd name="connsiteX30" fmla="*/ 1668013 w 3110733"/>
                <a:gd name="connsiteY30" fmla="*/ 152416 h 2939909"/>
                <a:gd name="connsiteX31" fmla="*/ 1637533 w 3110733"/>
                <a:gd name="connsiteY31" fmla="*/ 182896 h 2939909"/>
                <a:gd name="connsiteX32" fmla="*/ 1546093 w 3110733"/>
                <a:gd name="connsiteY32" fmla="*/ 172736 h 2939909"/>
                <a:gd name="connsiteX33" fmla="*/ 1515613 w 3110733"/>
                <a:gd name="connsiteY33" fmla="*/ 162576 h 2939909"/>
                <a:gd name="connsiteX34" fmla="*/ 1373373 w 3110733"/>
                <a:gd name="connsiteY34" fmla="*/ 142256 h 2939909"/>
                <a:gd name="connsiteX35" fmla="*/ 1312413 w 3110733"/>
                <a:gd name="connsiteY35" fmla="*/ 121936 h 2939909"/>
                <a:gd name="connsiteX36" fmla="*/ 1251453 w 3110733"/>
                <a:gd name="connsiteY36" fmla="*/ 91456 h 2939909"/>
                <a:gd name="connsiteX37" fmla="*/ 1200653 w 3110733"/>
                <a:gd name="connsiteY37" fmla="*/ 60976 h 2939909"/>
                <a:gd name="connsiteX38" fmla="*/ 1109213 w 3110733"/>
                <a:gd name="connsiteY38" fmla="*/ 30496 h 2939909"/>
                <a:gd name="connsiteX39" fmla="*/ 1078733 w 3110733"/>
                <a:gd name="connsiteY39" fmla="*/ 10176 h 2939909"/>
                <a:gd name="connsiteX40" fmla="*/ 855213 w 3110733"/>
                <a:gd name="connsiteY40" fmla="*/ 30496 h 2939909"/>
                <a:gd name="connsiteX41" fmla="*/ 784093 w 3110733"/>
                <a:gd name="connsiteY41" fmla="*/ 60976 h 2939909"/>
                <a:gd name="connsiteX42" fmla="*/ 753613 w 3110733"/>
                <a:gd name="connsiteY42" fmla="*/ 91456 h 2939909"/>
                <a:gd name="connsiteX43" fmla="*/ 631693 w 3110733"/>
                <a:gd name="connsiteY43" fmla="*/ 121936 h 2939909"/>
                <a:gd name="connsiteX44" fmla="*/ 499613 w 3110733"/>
                <a:gd name="connsiteY44" fmla="*/ 101616 h 2939909"/>
                <a:gd name="connsiteX45" fmla="*/ 438653 w 3110733"/>
                <a:gd name="connsiteY4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97373 w 3110733"/>
                <a:gd name="connsiteY17" fmla="*/ 944896 h 2939909"/>
                <a:gd name="connsiteX18" fmla="*/ 2887213 w 3110733"/>
                <a:gd name="connsiteY18" fmla="*/ 731536 h 2939909"/>
                <a:gd name="connsiteX19" fmla="*/ 2816093 w 3110733"/>
                <a:gd name="connsiteY19" fmla="*/ 355616 h 2939909"/>
                <a:gd name="connsiteX20" fmla="*/ 2765293 w 3110733"/>
                <a:gd name="connsiteY20" fmla="*/ 223536 h 2939909"/>
                <a:gd name="connsiteX21" fmla="*/ 2724653 w 3110733"/>
                <a:gd name="connsiteY21" fmla="*/ 142256 h 2939909"/>
                <a:gd name="connsiteX22" fmla="*/ 2653533 w 3110733"/>
                <a:gd name="connsiteY22" fmla="*/ 81296 h 2939909"/>
                <a:gd name="connsiteX23" fmla="*/ 2460493 w 3110733"/>
                <a:gd name="connsiteY23" fmla="*/ 60976 h 2939909"/>
                <a:gd name="connsiteX24" fmla="*/ 2277613 w 3110733"/>
                <a:gd name="connsiteY24" fmla="*/ 71136 h 2939909"/>
                <a:gd name="connsiteX25" fmla="*/ 2155130 w 3110733"/>
                <a:gd name="connsiteY25" fmla="*/ 124634 h 2939909"/>
                <a:gd name="connsiteX26" fmla="*/ 1935995 w 3110733"/>
                <a:gd name="connsiteY26" fmla="*/ 110742 h 2939909"/>
                <a:gd name="connsiteX27" fmla="*/ 1842150 w 3110733"/>
                <a:gd name="connsiteY27" fmla="*/ 148037 h 2939909"/>
                <a:gd name="connsiteX28" fmla="*/ 1773463 w 3110733"/>
                <a:gd name="connsiteY28" fmla="*/ 173243 h 2939909"/>
                <a:gd name="connsiteX29" fmla="*/ 1668013 w 3110733"/>
                <a:gd name="connsiteY29" fmla="*/ 152416 h 2939909"/>
                <a:gd name="connsiteX30" fmla="*/ 1637533 w 3110733"/>
                <a:gd name="connsiteY30" fmla="*/ 182896 h 2939909"/>
                <a:gd name="connsiteX31" fmla="*/ 1546093 w 3110733"/>
                <a:gd name="connsiteY31" fmla="*/ 172736 h 2939909"/>
                <a:gd name="connsiteX32" fmla="*/ 1515613 w 3110733"/>
                <a:gd name="connsiteY32" fmla="*/ 162576 h 2939909"/>
                <a:gd name="connsiteX33" fmla="*/ 1373373 w 3110733"/>
                <a:gd name="connsiteY33" fmla="*/ 142256 h 2939909"/>
                <a:gd name="connsiteX34" fmla="*/ 1312413 w 3110733"/>
                <a:gd name="connsiteY34" fmla="*/ 121936 h 2939909"/>
                <a:gd name="connsiteX35" fmla="*/ 1251453 w 3110733"/>
                <a:gd name="connsiteY35" fmla="*/ 91456 h 2939909"/>
                <a:gd name="connsiteX36" fmla="*/ 1200653 w 3110733"/>
                <a:gd name="connsiteY36" fmla="*/ 60976 h 2939909"/>
                <a:gd name="connsiteX37" fmla="*/ 1109213 w 3110733"/>
                <a:gd name="connsiteY37" fmla="*/ 30496 h 2939909"/>
                <a:gd name="connsiteX38" fmla="*/ 1078733 w 3110733"/>
                <a:gd name="connsiteY38" fmla="*/ 10176 h 2939909"/>
                <a:gd name="connsiteX39" fmla="*/ 855213 w 3110733"/>
                <a:gd name="connsiteY39" fmla="*/ 30496 h 2939909"/>
                <a:gd name="connsiteX40" fmla="*/ 784093 w 3110733"/>
                <a:gd name="connsiteY40" fmla="*/ 60976 h 2939909"/>
                <a:gd name="connsiteX41" fmla="*/ 753613 w 3110733"/>
                <a:gd name="connsiteY41" fmla="*/ 91456 h 2939909"/>
                <a:gd name="connsiteX42" fmla="*/ 631693 w 3110733"/>
                <a:gd name="connsiteY42" fmla="*/ 121936 h 2939909"/>
                <a:gd name="connsiteX43" fmla="*/ 499613 w 3110733"/>
                <a:gd name="connsiteY43" fmla="*/ 101616 h 2939909"/>
                <a:gd name="connsiteX44" fmla="*/ 438653 w 3110733"/>
                <a:gd name="connsiteY4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87213 w 3110733"/>
                <a:gd name="connsiteY17" fmla="*/ 731536 h 2939909"/>
                <a:gd name="connsiteX18" fmla="*/ 2816093 w 3110733"/>
                <a:gd name="connsiteY18" fmla="*/ 355616 h 2939909"/>
                <a:gd name="connsiteX19" fmla="*/ 2765293 w 3110733"/>
                <a:gd name="connsiteY19" fmla="*/ 223536 h 2939909"/>
                <a:gd name="connsiteX20" fmla="*/ 2724653 w 3110733"/>
                <a:gd name="connsiteY20" fmla="*/ 142256 h 2939909"/>
                <a:gd name="connsiteX21" fmla="*/ 2653533 w 3110733"/>
                <a:gd name="connsiteY21" fmla="*/ 81296 h 2939909"/>
                <a:gd name="connsiteX22" fmla="*/ 2460493 w 3110733"/>
                <a:gd name="connsiteY22" fmla="*/ 60976 h 2939909"/>
                <a:gd name="connsiteX23" fmla="*/ 2277613 w 3110733"/>
                <a:gd name="connsiteY23" fmla="*/ 71136 h 2939909"/>
                <a:gd name="connsiteX24" fmla="*/ 2155130 w 3110733"/>
                <a:gd name="connsiteY24" fmla="*/ 124634 h 2939909"/>
                <a:gd name="connsiteX25" fmla="*/ 1935995 w 3110733"/>
                <a:gd name="connsiteY25" fmla="*/ 110742 h 2939909"/>
                <a:gd name="connsiteX26" fmla="*/ 1842150 w 3110733"/>
                <a:gd name="connsiteY26" fmla="*/ 148037 h 2939909"/>
                <a:gd name="connsiteX27" fmla="*/ 1773463 w 3110733"/>
                <a:gd name="connsiteY27" fmla="*/ 173243 h 2939909"/>
                <a:gd name="connsiteX28" fmla="*/ 1668013 w 3110733"/>
                <a:gd name="connsiteY28" fmla="*/ 152416 h 2939909"/>
                <a:gd name="connsiteX29" fmla="*/ 1637533 w 3110733"/>
                <a:gd name="connsiteY29" fmla="*/ 182896 h 2939909"/>
                <a:gd name="connsiteX30" fmla="*/ 1546093 w 3110733"/>
                <a:gd name="connsiteY30" fmla="*/ 172736 h 2939909"/>
                <a:gd name="connsiteX31" fmla="*/ 1515613 w 3110733"/>
                <a:gd name="connsiteY31" fmla="*/ 162576 h 2939909"/>
                <a:gd name="connsiteX32" fmla="*/ 1373373 w 3110733"/>
                <a:gd name="connsiteY32" fmla="*/ 142256 h 2939909"/>
                <a:gd name="connsiteX33" fmla="*/ 1312413 w 3110733"/>
                <a:gd name="connsiteY33" fmla="*/ 121936 h 2939909"/>
                <a:gd name="connsiteX34" fmla="*/ 1251453 w 3110733"/>
                <a:gd name="connsiteY34" fmla="*/ 91456 h 2939909"/>
                <a:gd name="connsiteX35" fmla="*/ 1200653 w 3110733"/>
                <a:gd name="connsiteY35" fmla="*/ 60976 h 2939909"/>
                <a:gd name="connsiteX36" fmla="*/ 1109213 w 3110733"/>
                <a:gd name="connsiteY36" fmla="*/ 30496 h 2939909"/>
                <a:gd name="connsiteX37" fmla="*/ 1078733 w 3110733"/>
                <a:gd name="connsiteY37" fmla="*/ 10176 h 2939909"/>
                <a:gd name="connsiteX38" fmla="*/ 855213 w 3110733"/>
                <a:gd name="connsiteY38" fmla="*/ 30496 h 2939909"/>
                <a:gd name="connsiteX39" fmla="*/ 784093 w 3110733"/>
                <a:gd name="connsiteY39" fmla="*/ 60976 h 2939909"/>
                <a:gd name="connsiteX40" fmla="*/ 753613 w 3110733"/>
                <a:gd name="connsiteY40" fmla="*/ 91456 h 2939909"/>
                <a:gd name="connsiteX41" fmla="*/ 631693 w 3110733"/>
                <a:gd name="connsiteY41" fmla="*/ 121936 h 2939909"/>
                <a:gd name="connsiteX42" fmla="*/ 499613 w 3110733"/>
                <a:gd name="connsiteY42" fmla="*/ 101616 h 2939909"/>
                <a:gd name="connsiteX43" fmla="*/ 438653 w 3110733"/>
                <a:gd name="connsiteY4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108612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2887213 w 3110733"/>
                <a:gd name="connsiteY15" fmla="*/ 731536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62793 w 3110733"/>
                <a:gd name="connsiteY15" fmla="*/ 452084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208999 h 3067612"/>
                <a:gd name="connsiteX1" fmla="*/ 93213 w 3110733"/>
                <a:gd name="connsiteY1" fmla="*/ 280119 h 3067612"/>
                <a:gd name="connsiteX2" fmla="*/ 52573 w 3110733"/>
                <a:gd name="connsiteY2" fmla="*/ 290279 h 3067612"/>
                <a:gd name="connsiteX3" fmla="*/ 1773 w 3110733"/>
                <a:gd name="connsiteY3" fmla="*/ 310599 h 3067612"/>
                <a:gd name="connsiteX4" fmla="*/ 271653 w 3110733"/>
                <a:gd name="connsiteY4" fmla="*/ 1054714 h 3067612"/>
                <a:gd name="connsiteX5" fmla="*/ 622786 w 3110733"/>
                <a:gd name="connsiteY5" fmla="*/ 1438395 h 3067612"/>
                <a:gd name="connsiteX6" fmla="*/ 680350 w 3110733"/>
                <a:gd name="connsiteY6" fmla="*/ 2175030 h 3067612"/>
                <a:gd name="connsiteX7" fmla="*/ 1446038 w 3110733"/>
                <a:gd name="connsiteY7" fmla="*/ 2031126 h 3067612"/>
                <a:gd name="connsiteX8" fmla="*/ 1554993 w 3110733"/>
                <a:gd name="connsiteY8" fmla="*/ 2480495 h 3067612"/>
                <a:gd name="connsiteX9" fmla="*/ 1760788 w 3110733"/>
                <a:gd name="connsiteY9" fmla="*/ 2986288 h 3067612"/>
                <a:gd name="connsiteX10" fmla="*/ 2337075 w 3110733"/>
                <a:gd name="connsiteY10" fmla="*/ 3067550 h 3067612"/>
                <a:gd name="connsiteX11" fmla="*/ 2805933 w 3110733"/>
                <a:gd name="connsiteY11" fmla="*/ 3002999 h 3067612"/>
                <a:gd name="connsiteX12" fmla="*/ 3110733 w 3110733"/>
                <a:gd name="connsiteY12" fmla="*/ 2261319 h 3067612"/>
                <a:gd name="connsiteX13" fmla="*/ 3100573 w 3110733"/>
                <a:gd name="connsiteY13" fmla="*/ 1997159 h 3067612"/>
                <a:gd name="connsiteX14" fmla="*/ 3100573 w 3110733"/>
                <a:gd name="connsiteY14" fmla="*/ 1255479 h 3067612"/>
                <a:gd name="connsiteX15" fmla="*/ 3062793 w 3110733"/>
                <a:gd name="connsiteY15" fmla="*/ 579787 h 3067612"/>
                <a:gd name="connsiteX16" fmla="*/ 2816093 w 3110733"/>
                <a:gd name="connsiteY16" fmla="*/ 483319 h 3067612"/>
                <a:gd name="connsiteX17" fmla="*/ 2978117 w 3110733"/>
                <a:gd name="connsiteY17" fmla="*/ 3241 h 3067612"/>
                <a:gd name="connsiteX18" fmla="*/ 2724653 w 3110733"/>
                <a:gd name="connsiteY18" fmla="*/ 269959 h 3067612"/>
                <a:gd name="connsiteX19" fmla="*/ 2653533 w 3110733"/>
                <a:gd name="connsiteY19" fmla="*/ 208999 h 3067612"/>
                <a:gd name="connsiteX20" fmla="*/ 2460493 w 3110733"/>
                <a:gd name="connsiteY20" fmla="*/ 188679 h 3067612"/>
                <a:gd name="connsiteX21" fmla="*/ 2277613 w 3110733"/>
                <a:gd name="connsiteY21" fmla="*/ 198839 h 3067612"/>
                <a:gd name="connsiteX22" fmla="*/ 2155130 w 3110733"/>
                <a:gd name="connsiteY22" fmla="*/ 252337 h 3067612"/>
                <a:gd name="connsiteX23" fmla="*/ 1935995 w 3110733"/>
                <a:gd name="connsiteY23" fmla="*/ 238445 h 3067612"/>
                <a:gd name="connsiteX24" fmla="*/ 1842150 w 3110733"/>
                <a:gd name="connsiteY24" fmla="*/ 275740 h 3067612"/>
                <a:gd name="connsiteX25" fmla="*/ 1773463 w 3110733"/>
                <a:gd name="connsiteY25" fmla="*/ 300946 h 3067612"/>
                <a:gd name="connsiteX26" fmla="*/ 1668013 w 3110733"/>
                <a:gd name="connsiteY26" fmla="*/ 280119 h 3067612"/>
                <a:gd name="connsiteX27" fmla="*/ 1637533 w 3110733"/>
                <a:gd name="connsiteY27" fmla="*/ 310599 h 3067612"/>
                <a:gd name="connsiteX28" fmla="*/ 1546093 w 3110733"/>
                <a:gd name="connsiteY28" fmla="*/ 300439 h 3067612"/>
                <a:gd name="connsiteX29" fmla="*/ 1515613 w 3110733"/>
                <a:gd name="connsiteY29" fmla="*/ 290279 h 3067612"/>
                <a:gd name="connsiteX30" fmla="*/ 1373373 w 3110733"/>
                <a:gd name="connsiteY30" fmla="*/ 269959 h 3067612"/>
                <a:gd name="connsiteX31" fmla="*/ 1312413 w 3110733"/>
                <a:gd name="connsiteY31" fmla="*/ 249639 h 3067612"/>
                <a:gd name="connsiteX32" fmla="*/ 1251453 w 3110733"/>
                <a:gd name="connsiteY32" fmla="*/ 219159 h 3067612"/>
                <a:gd name="connsiteX33" fmla="*/ 1200653 w 3110733"/>
                <a:gd name="connsiteY33" fmla="*/ 188679 h 3067612"/>
                <a:gd name="connsiteX34" fmla="*/ 1109213 w 3110733"/>
                <a:gd name="connsiteY34" fmla="*/ 158199 h 3067612"/>
                <a:gd name="connsiteX35" fmla="*/ 1078733 w 3110733"/>
                <a:gd name="connsiteY35" fmla="*/ 137879 h 3067612"/>
                <a:gd name="connsiteX36" fmla="*/ 855213 w 3110733"/>
                <a:gd name="connsiteY36" fmla="*/ 158199 h 3067612"/>
                <a:gd name="connsiteX37" fmla="*/ 784093 w 3110733"/>
                <a:gd name="connsiteY37" fmla="*/ 188679 h 3067612"/>
                <a:gd name="connsiteX38" fmla="*/ 753613 w 3110733"/>
                <a:gd name="connsiteY38" fmla="*/ 219159 h 3067612"/>
                <a:gd name="connsiteX39" fmla="*/ 631693 w 3110733"/>
                <a:gd name="connsiteY39" fmla="*/ 249639 h 3067612"/>
                <a:gd name="connsiteX40" fmla="*/ 499613 w 3110733"/>
                <a:gd name="connsiteY40" fmla="*/ 229319 h 3067612"/>
                <a:gd name="connsiteX41" fmla="*/ 438653 w 3110733"/>
                <a:gd name="connsiteY41" fmla="*/ 208999 h 3067612"/>
                <a:gd name="connsiteX0" fmla="*/ 438653 w 3110733"/>
                <a:gd name="connsiteY0" fmla="*/ 295170 h 3153783"/>
                <a:gd name="connsiteX1" fmla="*/ 93213 w 3110733"/>
                <a:gd name="connsiteY1" fmla="*/ 366290 h 3153783"/>
                <a:gd name="connsiteX2" fmla="*/ 52573 w 3110733"/>
                <a:gd name="connsiteY2" fmla="*/ 376450 h 3153783"/>
                <a:gd name="connsiteX3" fmla="*/ 1773 w 3110733"/>
                <a:gd name="connsiteY3" fmla="*/ 396770 h 3153783"/>
                <a:gd name="connsiteX4" fmla="*/ 271653 w 3110733"/>
                <a:gd name="connsiteY4" fmla="*/ 1140885 h 3153783"/>
                <a:gd name="connsiteX5" fmla="*/ 622786 w 3110733"/>
                <a:gd name="connsiteY5" fmla="*/ 1524566 h 3153783"/>
                <a:gd name="connsiteX6" fmla="*/ 680350 w 3110733"/>
                <a:gd name="connsiteY6" fmla="*/ 2261201 h 3153783"/>
                <a:gd name="connsiteX7" fmla="*/ 1446038 w 3110733"/>
                <a:gd name="connsiteY7" fmla="*/ 2117297 h 3153783"/>
                <a:gd name="connsiteX8" fmla="*/ 1554993 w 3110733"/>
                <a:gd name="connsiteY8" fmla="*/ 2566666 h 3153783"/>
                <a:gd name="connsiteX9" fmla="*/ 1760788 w 3110733"/>
                <a:gd name="connsiteY9" fmla="*/ 3072459 h 3153783"/>
                <a:gd name="connsiteX10" fmla="*/ 2337075 w 3110733"/>
                <a:gd name="connsiteY10" fmla="*/ 3153721 h 3153783"/>
                <a:gd name="connsiteX11" fmla="*/ 2805933 w 3110733"/>
                <a:gd name="connsiteY11" fmla="*/ 3089170 h 3153783"/>
                <a:gd name="connsiteX12" fmla="*/ 3110733 w 3110733"/>
                <a:gd name="connsiteY12" fmla="*/ 2347490 h 3153783"/>
                <a:gd name="connsiteX13" fmla="*/ 3100573 w 3110733"/>
                <a:gd name="connsiteY13" fmla="*/ 2083330 h 3153783"/>
                <a:gd name="connsiteX14" fmla="*/ 3100573 w 3110733"/>
                <a:gd name="connsiteY14" fmla="*/ 1341650 h 3153783"/>
                <a:gd name="connsiteX15" fmla="*/ 3062793 w 3110733"/>
                <a:gd name="connsiteY15" fmla="*/ 665958 h 3153783"/>
                <a:gd name="connsiteX16" fmla="*/ 2816093 w 3110733"/>
                <a:gd name="connsiteY16" fmla="*/ 569490 h 3153783"/>
                <a:gd name="connsiteX17" fmla="*/ 2978117 w 3110733"/>
                <a:gd name="connsiteY17" fmla="*/ 89412 h 3153783"/>
                <a:gd name="connsiteX18" fmla="*/ 2724653 w 3110733"/>
                <a:gd name="connsiteY18" fmla="*/ 356130 h 3153783"/>
                <a:gd name="connsiteX19" fmla="*/ 2653533 w 3110733"/>
                <a:gd name="connsiteY19" fmla="*/ 295170 h 3153783"/>
                <a:gd name="connsiteX20" fmla="*/ 2460493 w 3110733"/>
                <a:gd name="connsiteY20" fmla="*/ 274850 h 3153783"/>
                <a:gd name="connsiteX21" fmla="*/ 1873246 w 3110733"/>
                <a:gd name="connsiteY21" fmla="*/ 285 h 3153783"/>
                <a:gd name="connsiteX22" fmla="*/ 2155130 w 3110733"/>
                <a:gd name="connsiteY22" fmla="*/ 338508 h 3153783"/>
                <a:gd name="connsiteX23" fmla="*/ 1935995 w 3110733"/>
                <a:gd name="connsiteY23" fmla="*/ 324616 h 3153783"/>
                <a:gd name="connsiteX24" fmla="*/ 1842150 w 3110733"/>
                <a:gd name="connsiteY24" fmla="*/ 361911 h 3153783"/>
                <a:gd name="connsiteX25" fmla="*/ 1773463 w 3110733"/>
                <a:gd name="connsiteY25" fmla="*/ 387117 h 3153783"/>
                <a:gd name="connsiteX26" fmla="*/ 1668013 w 3110733"/>
                <a:gd name="connsiteY26" fmla="*/ 366290 h 3153783"/>
                <a:gd name="connsiteX27" fmla="*/ 1637533 w 3110733"/>
                <a:gd name="connsiteY27" fmla="*/ 396770 h 3153783"/>
                <a:gd name="connsiteX28" fmla="*/ 1546093 w 3110733"/>
                <a:gd name="connsiteY28" fmla="*/ 386610 h 3153783"/>
                <a:gd name="connsiteX29" fmla="*/ 1515613 w 3110733"/>
                <a:gd name="connsiteY29" fmla="*/ 376450 h 3153783"/>
                <a:gd name="connsiteX30" fmla="*/ 1373373 w 3110733"/>
                <a:gd name="connsiteY30" fmla="*/ 356130 h 3153783"/>
                <a:gd name="connsiteX31" fmla="*/ 1312413 w 3110733"/>
                <a:gd name="connsiteY31" fmla="*/ 335810 h 3153783"/>
                <a:gd name="connsiteX32" fmla="*/ 1251453 w 3110733"/>
                <a:gd name="connsiteY32" fmla="*/ 305330 h 3153783"/>
                <a:gd name="connsiteX33" fmla="*/ 1200653 w 3110733"/>
                <a:gd name="connsiteY33" fmla="*/ 274850 h 3153783"/>
                <a:gd name="connsiteX34" fmla="*/ 1109213 w 3110733"/>
                <a:gd name="connsiteY34" fmla="*/ 244370 h 3153783"/>
                <a:gd name="connsiteX35" fmla="*/ 1078733 w 3110733"/>
                <a:gd name="connsiteY35" fmla="*/ 224050 h 3153783"/>
                <a:gd name="connsiteX36" fmla="*/ 855213 w 3110733"/>
                <a:gd name="connsiteY36" fmla="*/ 244370 h 3153783"/>
                <a:gd name="connsiteX37" fmla="*/ 784093 w 3110733"/>
                <a:gd name="connsiteY37" fmla="*/ 274850 h 3153783"/>
                <a:gd name="connsiteX38" fmla="*/ 753613 w 3110733"/>
                <a:gd name="connsiteY38" fmla="*/ 305330 h 3153783"/>
                <a:gd name="connsiteX39" fmla="*/ 631693 w 3110733"/>
                <a:gd name="connsiteY39" fmla="*/ 335810 h 3153783"/>
                <a:gd name="connsiteX40" fmla="*/ 499613 w 3110733"/>
                <a:gd name="connsiteY40" fmla="*/ 315490 h 3153783"/>
                <a:gd name="connsiteX41" fmla="*/ 438653 w 3110733"/>
                <a:gd name="connsiteY41" fmla="*/ 295170 h 3153783"/>
                <a:gd name="connsiteX0" fmla="*/ 438653 w 3110733"/>
                <a:gd name="connsiteY0" fmla="*/ 295043 h 3153656"/>
                <a:gd name="connsiteX1" fmla="*/ 93213 w 3110733"/>
                <a:gd name="connsiteY1" fmla="*/ 366163 h 3153656"/>
                <a:gd name="connsiteX2" fmla="*/ 52573 w 3110733"/>
                <a:gd name="connsiteY2" fmla="*/ 376323 h 3153656"/>
                <a:gd name="connsiteX3" fmla="*/ 1773 w 3110733"/>
                <a:gd name="connsiteY3" fmla="*/ 396643 h 3153656"/>
                <a:gd name="connsiteX4" fmla="*/ 271653 w 3110733"/>
                <a:gd name="connsiteY4" fmla="*/ 1140758 h 3153656"/>
                <a:gd name="connsiteX5" fmla="*/ 622786 w 3110733"/>
                <a:gd name="connsiteY5" fmla="*/ 1524439 h 3153656"/>
                <a:gd name="connsiteX6" fmla="*/ 680350 w 3110733"/>
                <a:gd name="connsiteY6" fmla="*/ 2261074 h 3153656"/>
                <a:gd name="connsiteX7" fmla="*/ 1446038 w 3110733"/>
                <a:gd name="connsiteY7" fmla="*/ 2117170 h 3153656"/>
                <a:gd name="connsiteX8" fmla="*/ 1554993 w 3110733"/>
                <a:gd name="connsiteY8" fmla="*/ 2566539 h 3153656"/>
                <a:gd name="connsiteX9" fmla="*/ 1760788 w 3110733"/>
                <a:gd name="connsiteY9" fmla="*/ 3072332 h 3153656"/>
                <a:gd name="connsiteX10" fmla="*/ 2337075 w 3110733"/>
                <a:gd name="connsiteY10" fmla="*/ 3153594 h 3153656"/>
                <a:gd name="connsiteX11" fmla="*/ 2805933 w 3110733"/>
                <a:gd name="connsiteY11" fmla="*/ 3089043 h 3153656"/>
                <a:gd name="connsiteX12" fmla="*/ 3110733 w 3110733"/>
                <a:gd name="connsiteY12" fmla="*/ 2347363 h 3153656"/>
                <a:gd name="connsiteX13" fmla="*/ 3100573 w 3110733"/>
                <a:gd name="connsiteY13" fmla="*/ 2083203 h 3153656"/>
                <a:gd name="connsiteX14" fmla="*/ 3100573 w 3110733"/>
                <a:gd name="connsiteY14" fmla="*/ 1341523 h 3153656"/>
                <a:gd name="connsiteX15" fmla="*/ 3062793 w 3110733"/>
                <a:gd name="connsiteY15" fmla="*/ 665831 h 3153656"/>
                <a:gd name="connsiteX16" fmla="*/ 2816093 w 3110733"/>
                <a:gd name="connsiteY16" fmla="*/ 569363 h 3153656"/>
                <a:gd name="connsiteX17" fmla="*/ 2978117 w 3110733"/>
                <a:gd name="connsiteY17" fmla="*/ 89285 h 3153656"/>
                <a:gd name="connsiteX18" fmla="*/ 2724653 w 3110733"/>
                <a:gd name="connsiteY18" fmla="*/ 356003 h 3153656"/>
                <a:gd name="connsiteX19" fmla="*/ 2653533 w 3110733"/>
                <a:gd name="connsiteY19" fmla="*/ 295043 h 3153656"/>
                <a:gd name="connsiteX20" fmla="*/ 1873246 w 3110733"/>
                <a:gd name="connsiteY20" fmla="*/ 158 h 3153656"/>
                <a:gd name="connsiteX21" fmla="*/ 2155130 w 3110733"/>
                <a:gd name="connsiteY21" fmla="*/ 338381 h 3153656"/>
                <a:gd name="connsiteX22" fmla="*/ 1935995 w 3110733"/>
                <a:gd name="connsiteY22" fmla="*/ 324489 h 3153656"/>
                <a:gd name="connsiteX23" fmla="*/ 1842150 w 3110733"/>
                <a:gd name="connsiteY23" fmla="*/ 361784 h 3153656"/>
                <a:gd name="connsiteX24" fmla="*/ 1773463 w 3110733"/>
                <a:gd name="connsiteY24" fmla="*/ 386990 h 3153656"/>
                <a:gd name="connsiteX25" fmla="*/ 1668013 w 3110733"/>
                <a:gd name="connsiteY25" fmla="*/ 366163 h 3153656"/>
                <a:gd name="connsiteX26" fmla="*/ 1637533 w 3110733"/>
                <a:gd name="connsiteY26" fmla="*/ 396643 h 3153656"/>
                <a:gd name="connsiteX27" fmla="*/ 1546093 w 3110733"/>
                <a:gd name="connsiteY27" fmla="*/ 386483 h 3153656"/>
                <a:gd name="connsiteX28" fmla="*/ 1515613 w 3110733"/>
                <a:gd name="connsiteY28" fmla="*/ 376323 h 3153656"/>
                <a:gd name="connsiteX29" fmla="*/ 1373373 w 3110733"/>
                <a:gd name="connsiteY29" fmla="*/ 356003 h 3153656"/>
                <a:gd name="connsiteX30" fmla="*/ 1312413 w 3110733"/>
                <a:gd name="connsiteY30" fmla="*/ 335683 h 3153656"/>
                <a:gd name="connsiteX31" fmla="*/ 1251453 w 3110733"/>
                <a:gd name="connsiteY31" fmla="*/ 305203 h 3153656"/>
                <a:gd name="connsiteX32" fmla="*/ 1200653 w 3110733"/>
                <a:gd name="connsiteY32" fmla="*/ 274723 h 3153656"/>
                <a:gd name="connsiteX33" fmla="*/ 1109213 w 3110733"/>
                <a:gd name="connsiteY33" fmla="*/ 244243 h 3153656"/>
                <a:gd name="connsiteX34" fmla="*/ 1078733 w 3110733"/>
                <a:gd name="connsiteY34" fmla="*/ 223923 h 3153656"/>
                <a:gd name="connsiteX35" fmla="*/ 855213 w 3110733"/>
                <a:gd name="connsiteY35" fmla="*/ 244243 h 3153656"/>
                <a:gd name="connsiteX36" fmla="*/ 784093 w 3110733"/>
                <a:gd name="connsiteY36" fmla="*/ 274723 h 3153656"/>
                <a:gd name="connsiteX37" fmla="*/ 753613 w 3110733"/>
                <a:gd name="connsiteY37" fmla="*/ 305203 h 3153656"/>
                <a:gd name="connsiteX38" fmla="*/ 631693 w 3110733"/>
                <a:gd name="connsiteY38" fmla="*/ 335683 h 3153656"/>
                <a:gd name="connsiteX39" fmla="*/ 499613 w 3110733"/>
                <a:gd name="connsiteY39" fmla="*/ 315363 h 3153656"/>
                <a:gd name="connsiteX40" fmla="*/ 438653 w 3110733"/>
                <a:gd name="connsiteY40" fmla="*/ 295043 h 3153656"/>
                <a:gd name="connsiteX0" fmla="*/ 438653 w 3110733"/>
                <a:gd name="connsiteY0" fmla="*/ 294902 h 3153515"/>
                <a:gd name="connsiteX1" fmla="*/ 93213 w 3110733"/>
                <a:gd name="connsiteY1" fmla="*/ 366022 h 3153515"/>
                <a:gd name="connsiteX2" fmla="*/ 52573 w 3110733"/>
                <a:gd name="connsiteY2" fmla="*/ 376182 h 3153515"/>
                <a:gd name="connsiteX3" fmla="*/ 1773 w 3110733"/>
                <a:gd name="connsiteY3" fmla="*/ 396502 h 3153515"/>
                <a:gd name="connsiteX4" fmla="*/ 271653 w 3110733"/>
                <a:gd name="connsiteY4" fmla="*/ 1140617 h 3153515"/>
                <a:gd name="connsiteX5" fmla="*/ 622786 w 3110733"/>
                <a:gd name="connsiteY5" fmla="*/ 1524298 h 3153515"/>
                <a:gd name="connsiteX6" fmla="*/ 680350 w 3110733"/>
                <a:gd name="connsiteY6" fmla="*/ 2260933 h 3153515"/>
                <a:gd name="connsiteX7" fmla="*/ 1446038 w 3110733"/>
                <a:gd name="connsiteY7" fmla="*/ 2117029 h 3153515"/>
                <a:gd name="connsiteX8" fmla="*/ 1554993 w 3110733"/>
                <a:gd name="connsiteY8" fmla="*/ 2566398 h 3153515"/>
                <a:gd name="connsiteX9" fmla="*/ 1760788 w 3110733"/>
                <a:gd name="connsiteY9" fmla="*/ 3072191 h 3153515"/>
                <a:gd name="connsiteX10" fmla="*/ 2337075 w 3110733"/>
                <a:gd name="connsiteY10" fmla="*/ 3153453 h 3153515"/>
                <a:gd name="connsiteX11" fmla="*/ 2805933 w 3110733"/>
                <a:gd name="connsiteY11" fmla="*/ 3088902 h 3153515"/>
                <a:gd name="connsiteX12" fmla="*/ 3110733 w 3110733"/>
                <a:gd name="connsiteY12" fmla="*/ 2347222 h 3153515"/>
                <a:gd name="connsiteX13" fmla="*/ 3100573 w 3110733"/>
                <a:gd name="connsiteY13" fmla="*/ 2083062 h 3153515"/>
                <a:gd name="connsiteX14" fmla="*/ 3100573 w 3110733"/>
                <a:gd name="connsiteY14" fmla="*/ 1341382 h 3153515"/>
                <a:gd name="connsiteX15" fmla="*/ 3062793 w 3110733"/>
                <a:gd name="connsiteY15" fmla="*/ 665690 h 3153515"/>
                <a:gd name="connsiteX16" fmla="*/ 2816093 w 3110733"/>
                <a:gd name="connsiteY16" fmla="*/ 569222 h 3153515"/>
                <a:gd name="connsiteX17" fmla="*/ 2978117 w 3110733"/>
                <a:gd name="connsiteY17" fmla="*/ 89144 h 3153515"/>
                <a:gd name="connsiteX18" fmla="*/ 2724653 w 3110733"/>
                <a:gd name="connsiteY18" fmla="*/ 355862 h 3153515"/>
                <a:gd name="connsiteX19" fmla="*/ 1873246 w 3110733"/>
                <a:gd name="connsiteY19" fmla="*/ 17 h 3153515"/>
                <a:gd name="connsiteX20" fmla="*/ 2155130 w 3110733"/>
                <a:gd name="connsiteY20" fmla="*/ 338240 h 3153515"/>
                <a:gd name="connsiteX21" fmla="*/ 1935995 w 3110733"/>
                <a:gd name="connsiteY21" fmla="*/ 324348 h 3153515"/>
                <a:gd name="connsiteX22" fmla="*/ 1842150 w 3110733"/>
                <a:gd name="connsiteY22" fmla="*/ 361643 h 3153515"/>
                <a:gd name="connsiteX23" fmla="*/ 1773463 w 3110733"/>
                <a:gd name="connsiteY23" fmla="*/ 386849 h 3153515"/>
                <a:gd name="connsiteX24" fmla="*/ 1668013 w 3110733"/>
                <a:gd name="connsiteY24" fmla="*/ 366022 h 3153515"/>
                <a:gd name="connsiteX25" fmla="*/ 1637533 w 3110733"/>
                <a:gd name="connsiteY25" fmla="*/ 396502 h 3153515"/>
                <a:gd name="connsiteX26" fmla="*/ 1546093 w 3110733"/>
                <a:gd name="connsiteY26" fmla="*/ 386342 h 3153515"/>
                <a:gd name="connsiteX27" fmla="*/ 1515613 w 3110733"/>
                <a:gd name="connsiteY27" fmla="*/ 376182 h 3153515"/>
                <a:gd name="connsiteX28" fmla="*/ 1373373 w 3110733"/>
                <a:gd name="connsiteY28" fmla="*/ 355862 h 3153515"/>
                <a:gd name="connsiteX29" fmla="*/ 1312413 w 3110733"/>
                <a:gd name="connsiteY29" fmla="*/ 335542 h 3153515"/>
                <a:gd name="connsiteX30" fmla="*/ 1251453 w 3110733"/>
                <a:gd name="connsiteY30" fmla="*/ 305062 h 3153515"/>
                <a:gd name="connsiteX31" fmla="*/ 1200653 w 3110733"/>
                <a:gd name="connsiteY31" fmla="*/ 274582 h 3153515"/>
                <a:gd name="connsiteX32" fmla="*/ 1109213 w 3110733"/>
                <a:gd name="connsiteY32" fmla="*/ 244102 h 3153515"/>
                <a:gd name="connsiteX33" fmla="*/ 1078733 w 3110733"/>
                <a:gd name="connsiteY33" fmla="*/ 223782 h 3153515"/>
                <a:gd name="connsiteX34" fmla="*/ 855213 w 3110733"/>
                <a:gd name="connsiteY34" fmla="*/ 244102 h 3153515"/>
                <a:gd name="connsiteX35" fmla="*/ 784093 w 3110733"/>
                <a:gd name="connsiteY35" fmla="*/ 274582 h 3153515"/>
                <a:gd name="connsiteX36" fmla="*/ 753613 w 3110733"/>
                <a:gd name="connsiteY36" fmla="*/ 305062 h 3153515"/>
                <a:gd name="connsiteX37" fmla="*/ 631693 w 3110733"/>
                <a:gd name="connsiteY37" fmla="*/ 335542 h 3153515"/>
                <a:gd name="connsiteX38" fmla="*/ 499613 w 3110733"/>
                <a:gd name="connsiteY38" fmla="*/ 315222 h 3153515"/>
                <a:gd name="connsiteX39" fmla="*/ 438653 w 3110733"/>
                <a:gd name="connsiteY39" fmla="*/ 294902 h 3153515"/>
                <a:gd name="connsiteX0" fmla="*/ 438653 w 3110733"/>
                <a:gd name="connsiteY0" fmla="*/ 311980 h 3170593"/>
                <a:gd name="connsiteX1" fmla="*/ 93213 w 3110733"/>
                <a:gd name="connsiteY1" fmla="*/ 383100 h 3170593"/>
                <a:gd name="connsiteX2" fmla="*/ 52573 w 3110733"/>
                <a:gd name="connsiteY2" fmla="*/ 393260 h 3170593"/>
                <a:gd name="connsiteX3" fmla="*/ 1773 w 3110733"/>
                <a:gd name="connsiteY3" fmla="*/ 413580 h 3170593"/>
                <a:gd name="connsiteX4" fmla="*/ 271653 w 3110733"/>
                <a:gd name="connsiteY4" fmla="*/ 1157695 h 3170593"/>
                <a:gd name="connsiteX5" fmla="*/ 622786 w 3110733"/>
                <a:gd name="connsiteY5" fmla="*/ 1541376 h 3170593"/>
                <a:gd name="connsiteX6" fmla="*/ 680350 w 3110733"/>
                <a:gd name="connsiteY6" fmla="*/ 2278011 h 3170593"/>
                <a:gd name="connsiteX7" fmla="*/ 1446038 w 3110733"/>
                <a:gd name="connsiteY7" fmla="*/ 2134107 h 3170593"/>
                <a:gd name="connsiteX8" fmla="*/ 1554993 w 3110733"/>
                <a:gd name="connsiteY8" fmla="*/ 2583476 h 3170593"/>
                <a:gd name="connsiteX9" fmla="*/ 1760788 w 3110733"/>
                <a:gd name="connsiteY9" fmla="*/ 3089269 h 3170593"/>
                <a:gd name="connsiteX10" fmla="*/ 2337075 w 3110733"/>
                <a:gd name="connsiteY10" fmla="*/ 3170531 h 3170593"/>
                <a:gd name="connsiteX11" fmla="*/ 2805933 w 3110733"/>
                <a:gd name="connsiteY11" fmla="*/ 3105980 h 3170593"/>
                <a:gd name="connsiteX12" fmla="*/ 3110733 w 3110733"/>
                <a:gd name="connsiteY12" fmla="*/ 2364300 h 3170593"/>
                <a:gd name="connsiteX13" fmla="*/ 3100573 w 3110733"/>
                <a:gd name="connsiteY13" fmla="*/ 2100140 h 3170593"/>
                <a:gd name="connsiteX14" fmla="*/ 3100573 w 3110733"/>
                <a:gd name="connsiteY14" fmla="*/ 1358460 h 3170593"/>
                <a:gd name="connsiteX15" fmla="*/ 3062793 w 3110733"/>
                <a:gd name="connsiteY15" fmla="*/ 682768 h 3170593"/>
                <a:gd name="connsiteX16" fmla="*/ 2816093 w 3110733"/>
                <a:gd name="connsiteY16" fmla="*/ 586300 h 3170593"/>
                <a:gd name="connsiteX17" fmla="*/ 2978117 w 3110733"/>
                <a:gd name="connsiteY17" fmla="*/ 106222 h 3170593"/>
                <a:gd name="connsiteX18" fmla="*/ 1873246 w 3110733"/>
                <a:gd name="connsiteY18" fmla="*/ 17095 h 3170593"/>
                <a:gd name="connsiteX19" fmla="*/ 2155130 w 3110733"/>
                <a:gd name="connsiteY19" fmla="*/ 355318 h 3170593"/>
                <a:gd name="connsiteX20" fmla="*/ 1935995 w 3110733"/>
                <a:gd name="connsiteY20" fmla="*/ 341426 h 3170593"/>
                <a:gd name="connsiteX21" fmla="*/ 1842150 w 3110733"/>
                <a:gd name="connsiteY21" fmla="*/ 378721 h 3170593"/>
                <a:gd name="connsiteX22" fmla="*/ 1773463 w 3110733"/>
                <a:gd name="connsiteY22" fmla="*/ 403927 h 3170593"/>
                <a:gd name="connsiteX23" fmla="*/ 1668013 w 3110733"/>
                <a:gd name="connsiteY23" fmla="*/ 383100 h 3170593"/>
                <a:gd name="connsiteX24" fmla="*/ 1637533 w 3110733"/>
                <a:gd name="connsiteY24" fmla="*/ 413580 h 3170593"/>
                <a:gd name="connsiteX25" fmla="*/ 1546093 w 3110733"/>
                <a:gd name="connsiteY25" fmla="*/ 403420 h 3170593"/>
                <a:gd name="connsiteX26" fmla="*/ 1515613 w 3110733"/>
                <a:gd name="connsiteY26" fmla="*/ 393260 h 3170593"/>
                <a:gd name="connsiteX27" fmla="*/ 1373373 w 3110733"/>
                <a:gd name="connsiteY27" fmla="*/ 372940 h 3170593"/>
                <a:gd name="connsiteX28" fmla="*/ 1312413 w 3110733"/>
                <a:gd name="connsiteY28" fmla="*/ 352620 h 3170593"/>
                <a:gd name="connsiteX29" fmla="*/ 1251453 w 3110733"/>
                <a:gd name="connsiteY29" fmla="*/ 322140 h 3170593"/>
                <a:gd name="connsiteX30" fmla="*/ 1200653 w 3110733"/>
                <a:gd name="connsiteY30" fmla="*/ 291660 h 3170593"/>
                <a:gd name="connsiteX31" fmla="*/ 1109213 w 3110733"/>
                <a:gd name="connsiteY31" fmla="*/ 261180 h 3170593"/>
                <a:gd name="connsiteX32" fmla="*/ 1078733 w 3110733"/>
                <a:gd name="connsiteY32" fmla="*/ 240860 h 3170593"/>
                <a:gd name="connsiteX33" fmla="*/ 855213 w 3110733"/>
                <a:gd name="connsiteY33" fmla="*/ 261180 h 3170593"/>
                <a:gd name="connsiteX34" fmla="*/ 784093 w 3110733"/>
                <a:gd name="connsiteY34" fmla="*/ 291660 h 3170593"/>
                <a:gd name="connsiteX35" fmla="*/ 753613 w 3110733"/>
                <a:gd name="connsiteY35" fmla="*/ 322140 h 3170593"/>
                <a:gd name="connsiteX36" fmla="*/ 631693 w 3110733"/>
                <a:gd name="connsiteY36" fmla="*/ 352620 h 3170593"/>
                <a:gd name="connsiteX37" fmla="*/ 499613 w 3110733"/>
                <a:gd name="connsiteY37" fmla="*/ 332300 h 3170593"/>
                <a:gd name="connsiteX38" fmla="*/ 438653 w 3110733"/>
                <a:gd name="connsiteY38" fmla="*/ 311980 h 3170593"/>
                <a:gd name="connsiteX0" fmla="*/ 438653 w 3110733"/>
                <a:gd name="connsiteY0" fmla="*/ 314957 h 3173570"/>
                <a:gd name="connsiteX1" fmla="*/ 93213 w 3110733"/>
                <a:gd name="connsiteY1" fmla="*/ 386077 h 3173570"/>
                <a:gd name="connsiteX2" fmla="*/ 52573 w 3110733"/>
                <a:gd name="connsiteY2" fmla="*/ 396237 h 3173570"/>
                <a:gd name="connsiteX3" fmla="*/ 1773 w 3110733"/>
                <a:gd name="connsiteY3" fmla="*/ 416557 h 3173570"/>
                <a:gd name="connsiteX4" fmla="*/ 271653 w 3110733"/>
                <a:gd name="connsiteY4" fmla="*/ 1160672 h 3173570"/>
                <a:gd name="connsiteX5" fmla="*/ 622786 w 3110733"/>
                <a:gd name="connsiteY5" fmla="*/ 1544353 h 3173570"/>
                <a:gd name="connsiteX6" fmla="*/ 680350 w 3110733"/>
                <a:gd name="connsiteY6" fmla="*/ 2280988 h 3173570"/>
                <a:gd name="connsiteX7" fmla="*/ 1446038 w 3110733"/>
                <a:gd name="connsiteY7" fmla="*/ 2137084 h 3173570"/>
                <a:gd name="connsiteX8" fmla="*/ 1554993 w 3110733"/>
                <a:gd name="connsiteY8" fmla="*/ 2586453 h 3173570"/>
                <a:gd name="connsiteX9" fmla="*/ 1760788 w 3110733"/>
                <a:gd name="connsiteY9" fmla="*/ 3092246 h 3173570"/>
                <a:gd name="connsiteX10" fmla="*/ 2337075 w 3110733"/>
                <a:gd name="connsiteY10" fmla="*/ 3173508 h 3173570"/>
                <a:gd name="connsiteX11" fmla="*/ 2805933 w 3110733"/>
                <a:gd name="connsiteY11" fmla="*/ 3108957 h 3173570"/>
                <a:gd name="connsiteX12" fmla="*/ 3110733 w 3110733"/>
                <a:gd name="connsiteY12" fmla="*/ 2367277 h 3173570"/>
                <a:gd name="connsiteX13" fmla="*/ 3100573 w 3110733"/>
                <a:gd name="connsiteY13" fmla="*/ 2103117 h 3173570"/>
                <a:gd name="connsiteX14" fmla="*/ 3100573 w 3110733"/>
                <a:gd name="connsiteY14" fmla="*/ 1361437 h 3173570"/>
                <a:gd name="connsiteX15" fmla="*/ 3062793 w 3110733"/>
                <a:gd name="connsiteY15" fmla="*/ 685745 h 3173570"/>
                <a:gd name="connsiteX16" fmla="*/ 2978117 w 3110733"/>
                <a:gd name="connsiteY16" fmla="*/ 109199 h 3173570"/>
                <a:gd name="connsiteX17" fmla="*/ 1873246 w 3110733"/>
                <a:gd name="connsiteY17" fmla="*/ 20072 h 3173570"/>
                <a:gd name="connsiteX18" fmla="*/ 2155130 w 3110733"/>
                <a:gd name="connsiteY18" fmla="*/ 358295 h 3173570"/>
                <a:gd name="connsiteX19" fmla="*/ 1935995 w 3110733"/>
                <a:gd name="connsiteY19" fmla="*/ 344403 h 3173570"/>
                <a:gd name="connsiteX20" fmla="*/ 1842150 w 3110733"/>
                <a:gd name="connsiteY20" fmla="*/ 381698 h 3173570"/>
                <a:gd name="connsiteX21" fmla="*/ 1773463 w 3110733"/>
                <a:gd name="connsiteY21" fmla="*/ 406904 h 3173570"/>
                <a:gd name="connsiteX22" fmla="*/ 1668013 w 3110733"/>
                <a:gd name="connsiteY22" fmla="*/ 386077 h 3173570"/>
                <a:gd name="connsiteX23" fmla="*/ 1637533 w 3110733"/>
                <a:gd name="connsiteY23" fmla="*/ 416557 h 3173570"/>
                <a:gd name="connsiteX24" fmla="*/ 1546093 w 3110733"/>
                <a:gd name="connsiteY24" fmla="*/ 406397 h 3173570"/>
                <a:gd name="connsiteX25" fmla="*/ 1515613 w 3110733"/>
                <a:gd name="connsiteY25" fmla="*/ 396237 h 3173570"/>
                <a:gd name="connsiteX26" fmla="*/ 1373373 w 3110733"/>
                <a:gd name="connsiteY26" fmla="*/ 375917 h 3173570"/>
                <a:gd name="connsiteX27" fmla="*/ 1312413 w 3110733"/>
                <a:gd name="connsiteY27" fmla="*/ 355597 h 3173570"/>
                <a:gd name="connsiteX28" fmla="*/ 1251453 w 3110733"/>
                <a:gd name="connsiteY28" fmla="*/ 325117 h 3173570"/>
                <a:gd name="connsiteX29" fmla="*/ 1200653 w 3110733"/>
                <a:gd name="connsiteY29" fmla="*/ 294637 h 3173570"/>
                <a:gd name="connsiteX30" fmla="*/ 1109213 w 3110733"/>
                <a:gd name="connsiteY30" fmla="*/ 264157 h 3173570"/>
                <a:gd name="connsiteX31" fmla="*/ 1078733 w 3110733"/>
                <a:gd name="connsiteY31" fmla="*/ 243837 h 3173570"/>
                <a:gd name="connsiteX32" fmla="*/ 855213 w 3110733"/>
                <a:gd name="connsiteY32" fmla="*/ 264157 h 3173570"/>
                <a:gd name="connsiteX33" fmla="*/ 784093 w 3110733"/>
                <a:gd name="connsiteY33" fmla="*/ 294637 h 3173570"/>
                <a:gd name="connsiteX34" fmla="*/ 753613 w 3110733"/>
                <a:gd name="connsiteY34" fmla="*/ 325117 h 3173570"/>
                <a:gd name="connsiteX35" fmla="*/ 631693 w 3110733"/>
                <a:gd name="connsiteY35" fmla="*/ 355597 h 3173570"/>
                <a:gd name="connsiteX36" fmla="*/ 499613 w 3110733"/>
                <a:gd name="connsiteY36" fmla="*/ 335277 h 3173570"/>
                <a:gd name="connsiteX37" fmla="*/ 438653 w 3110733"/>
                <a:gd name="connsiteY37" fmla="*/ 314957 h 3173570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515613 w 3110733"/>
                <a:gd name="connsiteY24" fmla="*/ 395211 h 3172544"/>
                <a:gd name="connsiteX25" fmla="*/ 1373373 w 3110733"/>
                <a:gd name="connsiteY25" fmla="*/ 374891 h 3172544"/>
                <a:gd name="connsiteX26" fmla="*/ 1312413 w 3110733"/>
                <a:gd name="connsiteY26" fmla="*/ 354571 h 3172544"/>
                <a:gd name="connsiteX27" fmla="*/ 1251453 w 3110733"/>
                <a:gd name="connsiteY27" fmla="*/ 324091 h 3172544"/>
                <a:gd name="connsiteX28" fmla="*/ 1200653 w 3110733"/>
                <a:gd name="connsiteY28" fmla="*/ 293611 h 3172544"/>
                <a:gd name="connsiteX29" fmla="*/ 1109213 w 3110733"/>
                <a:gd name="connsiteY29" fmla="*/ 263131 h 3172544"/>
                <a:gd name="connsiteX30" fmla="*/ 1078733 w 3110733"/>
                <a:gd name="connsiteY30" fmla="*/ 242811 h 3172544"/>
                <a:gd name="connsiteX31" fmla="*/ 855213 w 3110733"/>
                <a:gd name="connsiteY31" fmla="*/ 263131 h 3172544"/>
                <a:gd name="connsiteX32" fmla="*/ 784093 w 3110733"/>
                <a:gd name="connsiteY32" fmla="*/ 293611 h 3172544"/>
                <a:gd name="connsiteX33" fmla="*/ 753613 w 3110733"/>
                <a:gd name="connsiteY33" fmla="*/ 324091 h 3172544"/>
                <a:gd name="connsiteX34" fmla="*/ 631693 w 3110733"/>
                <a:gd name="connsiteY34" fmla="*/ 354571 h 3172544"/>
                <a:gd name="connsiteX35" fmla="*/ 499613 w 3110733"/>
                <a:gd name="connsiteY35" fmla="*/ 334251 h 3172544"/>
                <a:gd name="connsiteX36" fmla="*/ 438653 w 3110733"/>
                <a:gd name="connsiteY36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373373 w 3110733"/>
                <a:gd name="connsiteY24" fmla="*/ 374891 h 3172544"/>
                <a:gd name="connsiteX25" fmla="*/ 1312413 w 3110733"/>
                <a:gd name="connsiteY25" fmla="*/ 354571 h 3172544"/>
                <a:gd name="connsiteX26" fmla="*/ 1251453 w 3110733"/>
                <a:gd name="connsiteY26" fmla="*/ 324091 h 3172544"/>
                <a:gd name="connsiteX27" fmla="*/ 1200653 w 3110733"/>
                <a:gd name="connsiteY27" fmla="*/ 293611 h 3172544"/>
                <a:gd name="connsiteX28" fmla="*/ 1109213 w 3110733"/>
                <a:gd name="connsiteY28" fmla="*/ 263131 h 3172544"/>
                <a:gd name="connsiteX29" fmla="*/ 1078733 w 3110733"/>
                <a:gd name="connsiteY29" fmla="*/ 242811 h 3172544"/>
                <a:gd name="connsiteX30" fmla="*/ 855213 w 3110733"/>
                <a:gd name="connsiteY30" fmla="*/ 263131 h 3172544"/>
                <a:gd name="connsiteX31" fmla="*/ 784093 w 3110733"/>
                <a:gd name="connsiteY31" fmla="*/ 293611 h 3172544"/>
                <a:gd name="connsiteX32" fmla="*/ 753613 w 3110733"/>
                <a:gd name="connsiteY32" fmla="*/ 324091 h 3172544"/>
                <a:gd name="connsiteX33" fmla="*/ 631693 w 3110733"/>
                <a:gd name="connsiteY33" fmla="*/ 354571 h 3172544"/>
                <a:gd name="connsiteX34" fmla="*/ 499613 w 3110733"/>
                <a:gd name="connsiteY34" fmla="*/ 334251 h 3172544"/>
                <a:gd name="connsiteX35" fmla="*/ 438653 w 3110733"/>
                <a:gd name="connsiteY35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373373 w 3110733"/>
                <a:gd name="connsiteY23" fmla="*/ 374891 h 3172544"/>
                <a:gd name="connsiteX24" fmla="*/ 1312413 w 3110733"/>
                <a:gd name="connsiteY24" fmla="*/ 354571 h 3172544"/>
                <a:gd name="connsiteX25" fmla="*/ 1251453 w 3110733"/>
                <a:gd name="connsiteY25" fmla="*/ 324091 h 3172544"/>
                <a:gd name="connsiteX26" fmla="*/ 1200653 w 3110733"/>
                <a:gd name="connsiteY26" fmla="*/ 293611 h 3172544"/>
                <a:gd name="connsiteX27" fmla="*/ 1109213 w 3110733"/>
                <a:gd name="connsiteY27" fmla="*/ 263131 h 3172544"/>
                <a:gd name="connsiteX28" fmla="*/ 1078733 w 3110733"/>
                <a:gd name="connsiteY28" fmla="*/ 242811 h 3172544"/>
                <a:gd name="connsiteX29" fmla="*/ 855213 w 3110733"/>
                <a:gd name="connsiteY29" fmla="*/ 263131 h 3172544"/>
                <a:gd name="connsiteX30" fmla="*/ 784093 w 3110733"/>
                <a:gd name="connsiteY30" fmla="*/ 293611 h 3172544"/>
                <a:gd name="connsiteX31" fmla="*/ 753613 w 3110733"/>
                <a:gd name="connsiteY31" fmla="*/ 324091 h 3172544"/>
                <a:gd name="connsiteX32" fmla="*/ 631693 w 3110733"/>
                <a:gd name="connsiteY32" fmla="*/ 354571 h 3172544"/>
                <a:gd name="connsiteX33" fmla="*/ 499613 w 3110733"/>
                <a:gd name="connsiteY33" fmla="*/ 334251 h 3172544"/>
                <a:gd name="connsiteX34" fmla="*/ 438653 w 3110733"/>
                <a:gd name="connsiteY34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373373 w 3110733"/>
                <a:gd name="connsiteY22" fmla="*/ 374891 h 3172544"/>
                <a:gd name="connsiteX23" fmla="*/ 1312413 w 3110733"/>
                <a:gd name="connsiteY23" fmla="*/ 354571 h 3172544"/>
                <a:gd name="connsiteX24" fmla="*/ 1251453 w 3110733"/>
                <a:gd name="connsiteY24" fmla="*/ 324091 h 3172544"/>
                <a:gd name="connsiteX25" fmla="*/ 1200653 w 3110733"/>
                <a:gd name="connsiteY25" fmla="*/ 293611 h 3172544"/>
                <a:gd name="connsiteX26" fmla="*/ 1109213 w 3110733"/>
                <a:gd name="connsiteY26" fmla="*/ 263131 h 3172544"/>
                <a:gd name="connsiteX27" fmla="*/ 1078733 w 3110733"/>
                <a:gd name="connsiteY27" fmla="*/ 242811 h 3172544"/>
                <a:gd name="connsiteX28" fmla="*/ 855213 w 3110733"/>
                <a:gd name="connsiteY28" fmla="*/ 263131 h 3172544"/>
                <a:gd name="connsiteX29" fmla="*/ 784093 w 3110733"/>
                <a:gd name="connsiteY29" fmla="*/ 293611 h 3172544"/>
                <a:gd name="connsiteX30" fmla="*/ 753613 w 3110733"/>
                <a:gd name="connsiteY30" fmla="*/ 324091 h 3172544"/>
                <a:gd name="connsiteX31" fmla="*/ 631693 w 3110733"/>
                <a:gd name="connsiteY31" fmla="*/ 354571 h 3172544"/>
                <a:gd name="connsiteX32" fmla="*/ 499613 w 3110733"/>
                <a:gd name="connsiteY32" fmla="*/ 334251 h 3172544"/>
                <a:gd name="connsiteX33" fmla="*/ 438653 w 3110733"/>
                <a:gd name="connsiteY33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668013 w 3110733"/>
                <a:gd name="connsiteY20" fmla="*/ 385051 h 3172544"/>
                <a:gd name="connsiteX21" fmla="*/ 1373373 w 3110733"/>
                <a:gd name="connsiteY21" fmla="*/ 374891 h 3172544"/>
                <a:gd name="connsiteX22" fmla="*/ 1312413 w 3110733"/>
                <a:gd name="connsiteY22" fmla="*/ 354571 h 3172544"/>
                <a:gd name="connsiteX23" fmla="*/ 1251453 w 3110733"/>
                <a:gd name="connsiteY23" fmla="*/ 324091 h 3172544"/>
                <a:gd name="connsiteX24" fmla="*/ 1200653 w 3110733"/>
                <a:gd name="connsiteY24" fmla="*/ 293611 h 3172544"/>
                <a:gd name="connsiteX25" fmla="*/ 1109213 w 3110733"/>
                <a:gd name="connsiteY25" fmla="*/ 263131 h 3172544"/>
                <a:gd name="connsiteX26" fmla="*/ 1078733 w 3110733"/>
                <a:gd name="connsiteY26" fmla="*/ 242811 h 3172544"/>
                <a:gd name="connsiteX27" fmla="*/ 855213 w 3110733"/>
                <a:gd name="connsiteY27" fmla="*/ 263131 h 3172544"/>
                <a:gd name="connsiteX28" fmla="*/ 784093 w 3110733"/>
                <a:gd name="connsiteY28" fmla="*/ 293611 h 3172544"/>
                <a:gd name="connsiteX29" fmla="*/ 753613 w 3110733"/>
                <a:gd name="connsiteY29" fmla="*/ 324091 h 3172544"/>
                <a:gd name="connsiteX30" fmla="*/ 631693 w 3110733"/>
                <a:gd name="connsiteY30" fmla="*/ 354571 h 3172544"/>
                <a:gd name="connsiteX31" fmla="*/ 499613 w 3110733"/>
                <a:gd name="connsiteY31" fmla="*/ 334251 h 3172544"/>
                <a:gd name="connsiteX32" fmla="*/ 438653 w 3110733"/>
                <a:gd name="connsiteY32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668013 w 3110733"/>
                <a:gd name="connsiteY19" fmla="*/ 385051 h 3172544"/>
                <a:gd name="connsiteX20" fmla="*/ 1373373 w 3110733"/>
                <a:gd name="connsiteY20" fmla="*/ 374891 h 3172544"/>
                <a:gd name="connsiteX21" fmla="*/ 1312413 w 3110733"/>
                <a:gd name="connsiteY21" fmla="*/ 354571 h 3172544"/>
                <a:gd name="connsiteX22" fmla="*/ 1251453 w 3110733"/>
                <a:gd name="connsiteY22" fmla="*/ 324091 h 3172544"/>
                <a:gd name="connsiteX23" fmla="*/ 1200653 w 3110733"/>
                <a:gd name="connsiteY23" fmla="*/ 293611 h 3172544"/>
                <a:gd name="connsiteX24" fmla="*/ 1109213 w 3110733"/>
                <a:gd name="connsiteY24" fmla="*/ 263131 h 3172544"/>
                <a:gd name="connsiteX25" fmla="*/ 1078733 w 3110733"/>
                <a:gd name="connsiteY25" fmla="*/ 242811 h 3172544"/>
                <a:gd name="connsiteX26" fmla="*/ 855213 w 3110733"/>
                <a:gd name="connsiteY26" fmla="*/ 263131 h 3172544"/>
                <a:gd name="connsiteX27" fmla="*/ 784093 w 3110733"/>
                <a:gd name="connsiteY27" fmla="*/ 293611 h 3172544"/>
                <a:gd name="connsiteX28" fmla="*/ 753613 w 3110733"/>
                <a:gd name="connsiteY28" fmla="*/ 324091 h 3172544"/>
                <a:gd name="connsiteX29" fmla="*/ 631693 w 3110733"/>
                <a:gd name="connsiteY29" fmla="*/ 354571 h 3172544"/>
                <a:gd name="connsiteX30" fmla="*/ 499613 w 3110733"/>
                <a:gd name="connsiteY30" fmla="*/ 334251 h 3172544"/>
                <a:gd name="connsiteX31" fmla="*/ 438653 w 3110733"/>
                <a:gd name="connsiteY31" fmla="*/ 313931 h 3172544"/>
                <a:gd name="connsiteX0" fmla="*/ 438653 w 3110733"/>
                <a:gd name="connsiteY0" fmla="*/ 317010 h 3175623"/>
                <a:gd name="connsiteX1" fmla="*/ 93213 w 3110733"/>
                <a:gd name="connsiteY1" fmla="*/ 388130 h 3175623"/>
                <a:gd name="connsiteX2" fmla="*/ 52573 w 3110733"/>
                <a:gd name="connsiteY2" fmla="*/ 398290 h 3175623"/>
                <a:gd name="connsiteX3" fmla="*/ 1773 w 3110733"/>
                <a:gd name="connsiteY3" fmla="*/ 418610 h 3175623"/>
                <a:gd name="connsiteX4" fmla="*/ 271653 w 3110733"/>
                <a:gd name="connsiteY4" fmla="*/ 1162725 h 3175623"/>
                <a:gd name="connsiteX5" fmla="*/ 622786 w 3110733"/>
                <a:gd name="connsiteY5" fmla="*/ 1546406 h 3175623"/>
                <a:gd name="connsiteX6" fmla="*/ 680350 w 3110733"/>
                <a:gd name="connsiteY6" fmla="*/ 2283041 h 3175623"/>
                <a:gd name="connsiteX7" fmla="*/ 1446038 w 3110733"/>
                <a:gd name="connsiteY7" fmla="*/ 2139137 h 3175623"/>
                <a:gd name="connsiteX8" fmla="*/ 1554993 w 3110733"/>
                <a:gd name="connsiteY8" fmla="*/ 2588506 h 3175623"/>
                <a:gd name="connsiteX9" fmla="*/ 1760788 w 3110733"/>
                <a:gd name="connsiteY9" fmla="*/ 3094299 h 3175623"/>
                <a:gd name="connsiteX10" fmla="*/ 2337075 w 3110733"/>
                <a:gd name="connsiteY10" fmla="*/ 3175561 h 3175623"/>
                <a:gd name="connsiteX11" fmla="*/ 2805933 w 3110733"/>
                <a:gd name="connsiteY11" fmla="*/ 3111010 h 3175623"/>
                <a:gd name="connsiteX12" fmla="*/ 3110733 w 3110733"/>
                <a:gd name="connsiteY12" fmla="*/ 2369330 h 3175623"/>
                <a:gd name="connsiteX13" fmla="*/ 3100573 w 3110733"/>
                <a:gd name="connsiteY13" fmla="*/ 2105170 h 3175623"/>
                <a:gd name="connsiteX14" fmla="*/ 3100573 w 3110733"/>
                <a:gd name="connsiteY14" fmla="*/ 1363490 h 3175623"/>
                <a:gd name="connsiteX15" fmla="*/ 3062793 w 3110733"/>
                <a:gd name="connsiteY15" fmla="*/ 687798 h 3175623"/>
                <a:gd name="connsiteX16" fmla="*/ 2978117 w 3110733"/>
                <a:gd name="connsiteY16" fmla="*/ 111252 h 3175623"/>
                <a:gd name="connsiteX17" fmla="*/ 1873246 w 3110733"/>
                <a:gd name="connsiteY17" fmla="*/ 22125 h 3175623"/>
                <a:gd name="connsiteX18" fmla="*/ 1668013 w 3110733"/>
                <a:gd name="connsiteY18" fmla="*/ 388130 h 3175623"/>
                <a:gd name="connsiteX19" fmla="*/ 1373373 w 3110733"/>
                <a:gd name="connsiteY19" fmla="*/ 377970 h 3175623"/>
                <a:gd name="connsiteX20" fmla="*/ 1312413 w 3110733"/>
                <a:gd name="connsiteY20" fmla="*/ 357650 h 3175623"/>
                <a:gd name="connsiteX21" fmla="*/ 1251453 w 3110733"/>
                <a:gd name="connsiteY21" fmla="*/ 327170 h 3175623"/>
                <a:gd name="connsiteX22" fmla="*/ 1200653 w 3110733"/>
                <a:gd name="connsiteY22" fmla="*/ 296690 h 3175623"/>
                <a:gd name="connsiteX23" fmla="*/ 1109213 w 3110733"/>
                <a:gd name="connsiteY23" fmla="*/ 266210 h 3175623"/>
                <a:gd name="connsiteX24" fmla="*/ 1078733 w 3110733"/>
                <a:gd name="connsiteY24" fmla="*/ 245890 h 3175623"/>
                <a:gd name="connsiteX25" fmla="*/ 855213 w 3110733"/>
                <a:gd name="connsiteY25" fmla="*/ 266210 h 3175623"/>
                <a:gd name="connsiteX26" fmla="*/ 784093 w 3110733"/>
                <a:gd name="connsiteY26" fmla="*/ 296690 h 3175623"/>
                <a:gd name="connsiteX27" fmla="*/ 753613 w 3110733"/>
                <a:gd name="connsiteY27" fmla="*/ 327170 h 3175623"/>
                <a:gd name="connsiteX28" fmla="*/ 631693 w 3110733"/>
                <a:gd name="connsiteY28" fmla="*/ 357650 h 3175623"/>
                <a:gd name="connsiteX29" fmla="*/ 499613 w 3110733"/>
                <a:gd name="connsiteY29" fmla="*/ 337330 h 3175623"/>
                <a:gd name="connsiteX30" fmla="*/ 438653 w 3110733"/>
                <a:gd name="connsiteY30" fmla="*/ 317010 h 3175623"/>
                <a:gd name="connsiteX0" fmla="*/ 438653 w 3110733"/>
                <a:gd name="connsiteY0" fmla="*/ 316260 h 3174873"/>
                <a:gd name="connsiteX1" fmla="*/ 93213 w 3110733"/>
                <a:gd name="connsiteY1" fmla="*/ 387380 h 3174873"/>
                <a:gd name="connsiteX2" fmla="*/ 52573 w 3110733"/>
                <a:gd name="connsiteY2" fmla="*/ 397540 h 3174873"/>
                <a:gd name="connsiteX3" fmla="*/ 1773 w 3110733"/>
                <a:gd name="connsiteY3" fmla="*/ 417860 h 3174873"/>
                <a:gd name="connsiteX4" fmla="*/ 271653 w 3110733"/>
                <a:gd name="connsiteY4" fmla="*/ 1161975 h 3174873"/>
                <a:gd name="connsiteX5" fmla="*/ 622786 w 3110733"/>
                <a:gd name="connsiteY5" fmla="*/ 1545656 h 3174873"/>
                <a:gd name="connsiteX6" fmla="*/ 680350 w 3110733"/>
                <a:gd name="connsiteY6" fmla="*/ 2282291 h 3174873"/>
                <a:gd name="connsiteX7" fmla="*/ 1446038 w 3110733"/>
                <a:gd name="connsiteY7" fmla="*/ 2138387 h 3174873"/>
                <a:gd name="connsiteX8" fmla="*/ 1554993 w 3110733"/>
                <a:gd name="connsiteY8" fmla="*/ 2587756 h 3174873"/>
                <a:gd name="connsiteX9" fmla="*/ 1760788 w 3110733"/>
                <a:gd name="connsiteY9" fmla="*/ 3093549 h 3174873"/>
                <a:gd name="connsiteX10" fmla="*/ 2337075 w 3110733"/>
                <a:gd name="connsiteY10" fmla="*/ 3174811 h 3174873"/>
                <a:gd name="connsiteX11" fmla="*/ 2805933 w 3110733"/>
                <a:gd name="connsiteY11" fmla="*/ 3110260 h 3174873"/>
                <a:gd name="connsiteX12" fmla="*/ 3110733 w 3110733"/>
                <a:gd name="connsiteY12" fmla="*/ 2368580 h 3174873"/>
                <a:gd name="connsiteX13" fmla="*/ 3100573 w 3110733"/>
                <a:gd name="connsiteY13" fmla="*/ 2104420 h 3174873"/>
                <a:gd name="connsiteX14" fmla="*/ 3100573 w 3110733"/>
                <a:gd name="connsiteY14" fmla="*/ 1362740 h 3174873"/>
                <a:gd name="connsiteX15" fmla="*/ 3062793 w 3110733"/>
                <a:gd name="connsiteY15" fmla="*/ 687048 h 3174873"/>
                <a:gd name="connsiteX16" fmla="*/ 2978117 w 3110733"/>
                <a:gd name="connsiteY16" fmla="*/ 110502 h 3174873"/>
                <a:gd name="connsiteX17" fmla="*/ 1873246 w 3110733"/>
                <a:gd name="connsiteY17" fmla="*/ 21375 h 3174873"/>
                <a:gd name="connsiteX18" fmla="*/ 1373373 w 3110733"/>
                <a:gd name="connsiteY18" fmla="*/ 377220 h 3174873"/>
                <a:gd name="connsiteX19" fmla="*/ 1312413 w 3110733"/>
                <a:gd name="connsiteY19" fmla="*/ 356900 h 3174873"/>
                <a:gd name="connsiteX20" fmla="*/ 1251453 w 3110733"/>
                <a:gd name="connsiteY20" fmla="*/ 326420 h 3174873"/>
                <a:gd name="connsiteX21" fmla="*/ 1200653 w 3110733"/>
                <a:gd name="connsiteY21" fmla="*/ 295940 h 3174873"/>
                <a:gd name="connsiteX22" fmla="*/ 1109213 w 3110733"/>
                <a:gd name="connsiteY22" fmla="*/ 265460 h 3174873"/>
                <a:gd name="connsiteX23" fmla="*/ 1078733 w 3110733"/>
                <a:gd name="connsiteY23" fmla="*/ 245140 h 3174873"/>
                <a:gd name="connsiteX24" fmla="*/ 855213 w 3110733"/>
                <a:gd name="connsiteY24" fmla="*/ 265460 h 3174873"/>
                <a:gd name="connsiteX25" fmla="*/ 784093 w 3110733"/>
                <a:gd name="connsiteY25" fmla="*/ 295940 h 3174873"/>
                <a:gd name="connsiteX26" fmla="*/ 753613 w 3110733"/>
                <a:gd name="connsiteY26" fmla="*/ 326420 h 3174873"/>
                <a:gd name="connsiteX27" fmla="*/ 631693 w 3110733"/>
                <a:gd name="connsiteY27" fmla="*/ 356900 h 3174873"/>
                <a:gd name="connsiteX28" fmla="*/ 499613 w 3110733"/>
                <a:gd name="connsiteY28" fmla="*/ 336580 h 3174873"/>
                <a:gd name="connsiteX29" fmla="*/ 438653 w 3110733"/>
                <a:gd name="connsiteY29" fmla="*/ 316260 h 3174873"/>
                <a:gd name="connsiteX0" fmla="*/ 438653 w 3110733"/>
                <a:gd name="connsiteY0" fmla="*/ 314758 h 3173371"/>
                <a:gd name="connsiteX1" fmla="*/ 93213 w 3110733"/>
                <a:gd name="connsiteY1" fmla="*/ 385878 h 3173371"/>
                <a:gd name="connsiteX2" fmla="*/ 52573 w 3110733"/>
                <a:gd name="connsiteY2" fmla="*/ 396038 h 3173371"/>
                <a:gd name="connsiteX3" fmla="*/ 1773 w 3110733"/>
                <a:gd name="connsiteY3" fmla="*/ 416358 h 3173371"/>
                <a:gd name="connsiteX4" fmla="*/ 271653 w 3110733"/>
                <a:gd name="connsiteY4" fmla="*/ 1160473 h 3173371"/>
                <a:gd name="connsiteX5" fmla="*/ 622786 w 3110733"/>
                <a:gd name="connsiteY5" fmla="*/ 1544154 h 3173371"/>
                <a:gd name="connsiteX6" fmla="*/ 680350 w 3110733"/>
                <a:gd name="connsiteY6" fmla="*/ 2280789 h 3173371"/>
                <a:gd name="connsiteX7" fmla="*/ 1446038 w 3110733"/>
                <a:gd name="connsiteY7" fmla="*/ 2136885 h 3173371"/>
                <a:gd name="connsiteX8" fmla="*/ 1554993 w 3110733"/>
                <a:gd name="connsiteY8" fmla="*/ 2586254 h 3173371"/>
                <a:gd name="connsiteX9" fmla="*/ 1760788 w 3110733"/>
                <a:gd name="connsiteY9" fmla="*/ 3092047 h 3173371"/>
                <a:gd name="connsiteX10" fmla="*/ 2337075 w 3110733"/>
                <a:gd name="connsiteY10" fmla="*/ 3173309 h 3173371"/>
                <a:gd name="connsiteX11" fmla="*/ 2805933 w 3110733"/>
                <a:gd name="connsiteY11" fmla="*/ 3108758 h 3173371"/>
                <a:gd name="connsiteX12" fmla="*/ 3110733 w 3110733"/>
                <a:gd name="connsiteY12" fmla="*/ 2367078 h 3173371"/>
                <a:gd name="connsiteX13" fmla="*/ 3100573 w 3110733"/>
                <a:gd name="connsiteY13" fmla="*/ 2102918 h 3173371"/>
                <a:gd name="connsiteX14" fmla="*/ 3100573 w 3110733"/>
                <a:gd name="connsiteY14" fmla="*/ 1361238 h 3173371"/>
                <a:gd name="connsiteX15" fmla="*/ 3062793 w 3110733"/>
                <a:gd name="connsiteY15" fmla="*/ 685546 h 3173371"/>
                <a:gd name="connsiteX16" fmla="*/ 2978117 w 3110733"/>
                <a:gd name="connsiteY16" fmla="*/ 109000 h 3173371"/>
                <a:gd name="connsiteX17" fmla="*/ 1873246 w 3110733"/>
                <a:gd name="connsiteY17" fmla="*/ 19873 h 3173371"/>
                <a:gd name="connsiteX18" fmla="*/ 1312413 w 3110733"/>
                <a:gd name="connsiteY18" fmla="*/ 355398 h 3173371"/>
                <a:gd name="connsiteX19" fmla="*/ 1251453 w 3110733"/>
                <a:gd name="connsiteY19" fmla="*/ 324918 h 3173371"/>
                <a:gd name="connsiteX20" fmla="*/ 1200653 w 3110733"/>
                <a:gd name="connsiteY20" fmla="*/ 294438 h 3173371"/>
                <a:gd name="connsiteX21" fmla="*/ 1109213 w 3110733"/>
                <a:gd name="connsiteY21" fmla="*/ 263958 h 3173371"/>
                <a:gd name="connsiteX22" fmla="*/ 1078733 w 3110733"/>
                <a:gd name="connsiteY22" fmla="*/ 243638 h 3173371"/>
                <a:gd name="connsiteX23" fmla="*/ 855213 w 3110733"/>
                <a:gd name="connsiteY23" fmla="*/ 263958 h 3173371"/>
                <a:gd name="connsiteX24" fmla="*/ 784093 w 3110733"/>
                <a:gd name="connsiteY24" fmla="*/ 294438 h 3173371"/>
                <a:gd name="connsiteX25" fmla="*/ 753613 w 3110733"/>
                <a:gd name="connsiteY25" fmla="*/ 324918 h 3173371"/>
                <a:gd name="connsiteX26" fmla="*/ 631693 w 3110733"/>
                <a:gd name="connsiteY26" fmla="*/ 355398 h 3173371"/>
                <a:gd name="connsiteX27" fmla="*/ 499613 w 3110733"/>
                <a:gd name="connsiteY27" fmla="*/ 335078 h 3173371"/>
                <a:gd name="connsiteX28" fmla="*/ 438653 w 3110733"/>
                <a:gd name="connsiteY28" fmla="*/ 314758 h 3173371"/>
                <a:gd name="connsiteX0" fmla="*/ 438653 w 3110733"/>
                <a:gd name="connsiteY0" fmla="*/ 294924 h 3153537"/>
                <a:gd name="connsiteX1" fmla="*/ 93213 w 3110733"/>
                <a:gd name="connsiteY1" fmla="*/ 366044 h 3153537"/>
                <a:gd name="connsiteX2" fmla="*/ 52573 w 3110733"/>
                <a:gd name="connsiteY2" fmla="*/ 376204 h 3153537"/>
                <a:gd name="connsiteX3" fmla="*/ 1773 w 3110733"/>
                <a:gd name="connsiteY3" fmla="*/ 396524 h 3153537"/>
                <a:gd name="connsiteX4" fmla="*/ 271653 w 3110733"/>
                <a:gd name="connsiteY4" fmla="*/ 1140639 h 3153537"/>
                <a:gd name="connsiteX5" fmla="*/ 622786 w 3110733"/>
                <a:gd name="connsiteY5" fmla="*/ 1524320 h 3153537"/>
                <a:gd name="connsiteX6" fmla="*/ 680350 w 3110733"/>
                <a:gd name="connsiteY6" fmla="*/ 2260955 h 3153537"/>
                <a:gd name="connsiteX7" fmla="*/ 1446038 w 3110733"/>
                <a:gd name="connsiteY7" fmla="*/ 2117051 h 3153537"/>
                <a:gd name="connsiteX8" fmla="*/ 1554993 w 3110733"/>
                <a:gd name="connsiteY8" fmla="*/ 2566420 h 3153537"/>
                <a:gd name="connsiteX9" fmla="*/ 1760788 w 3110733"/>
                <a:gd name="connsiteY9" fmla="*/ 3072213 h 3153537"/>
                <a:gd name="connsiteX10" fmla="*/ 2337075 w 3110733"/>
                <a:gd name="connsiteY10" fmla="*/ 3153475 h 3153537"/>
                <a:gd name="connsiteX11" fmla="*/ 2805933 w 3110733"/>
                <a:gd name="connsiteY11" fmla="*/ 3088924 h 3153537"/>
                <a:gd name="connsiteX12" fmla="*/ 3110733 w 3110733"/>
                <a:gd name="connsiteY12" fmla="*/ 2347244 h 3153537"/>
                <a:gd name="connsiteX13" fmla="*/ 3100573 w 3110733"/>
                <a:gd name="connsiteY13" fmla="*/ 2083084 h 3153537"/>
                <a:gd name="connsiteX14" fmla="*/ 3100573 w 3110733"/>
                <a:gd name="connsiteY14" fmla="*/ 1341404 h 3153537"/>
                <a:gd name="connsiteX15" fmla="*/ 3062793 w 3110733"/>
                <a:gd name="connsiteY15" fmla="*/ 665712 h 3153537"/>
                <a:gd name="connsiteX16" fmla="*/ 2653560 w 3110733"/>
                <a:gd name="connsiteY16" fmla="*/ 315892 h 3153537"/>
                <a:gd name="connsiteX17" fmla="*/ 1873246 w 3110733"/>
                <a:gd name="connsiteY17" fmla="*/ 39 h 3153537"/>
                <a:gd name="connsiteX18" fmla="*/ 1312413 w 3110733"/>
                <a:gd name="connsiteY18" fmla="*/ 335564 h 3153537"/>
                <a:gd name="connsiteX19" fmla="*/ 1251453 w 3110733"/>
                <a:gd name="connsiteY19" fmla="*/ 305084 h 3153537"/>
                <a:gd name="connsiteX20" fmla="*/ 1200653 w 3110733"/>
                <a:gd name="connsiteY20" fmla="*/ 274604 h 3153537"/>
                <a:gd name="connsiteX21" fmla="*/ 1109213 w 3110733"/>
                <a:gd name="connsiteY21" fmla="*/ 244124 h 3153537"/>
                <a:gd name="connsiteX22" fmla="*/ 1078733 w 3110733"/>
                <a:gd name="connsiteY22" fmla="*/ 223804 h 3153537"/>
                <a:gd name="connsiteX23" fmla="*/ 855213 w 3110733"/>
                <a:gd name="connsiteY23" fmla="*/ 244124 h 3153537"/>
                <a:gd name="connsiteX24" fmla="*/ 784093 w 3110733"/>
                <a:gd name="connsiteY24" fmla="*/ 274604 h 3153537"/>
                <a:gd name="connsiteX25" fmla="*/ 753613 w 3110733"/>
                <a:gd name="connsiteY25" fmla="*/ 305084 h 3153537"/>
                <a:gd name="connsiteX26" fmla="*/ 631693 w 3110733"/>
                <a:gd name="connsiteY26" fmla="*/ 335564 h 3153537"/>
                <a:gd name="connsiteX27" fmla="*/ 499613 w 3110733"/>
                <a:gd name="connsiteY27" fmla="*/ 315244 h 3153537"/>
                <a:gd name="connsiteX28" fmla="*/ 438653 w 3110733"/>
                <a:gd name="connsiteY28" fmla="*/ 294924 h 3153537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51453 w 3110733"/>
                <a:gd name="connsiteY19" fmla="*/ 305089 h 3153542"/>
                <a:gd name="connsiteX20" fmla="*/ 1200653 w 3110733"/>
                <a:gd name="connsiteY20" fmla="*/ 274609 h 3153542"/>
                <a:gd name="connsiteX21" fmla="*/ 1109213 w 3110733"/>
                <a:gd name="connsiteY21" fmla="*/ 244129 h 3153542"/>
                <a:gd name="connsiteX22" fmla="*/ 1078733 w 3110733"/>
                <a:gd name="connsiteY22" fmla="*/ 223809 h 3153542"/>
                <a:gd name="connsiteX23" fmla="*/ 855213 w 3110733"/>
                <a:gd name="connsiteY23" fmla="*/ 244129 h 3153542"/>
                <a:gd name="connsiteX24" fmla="*/ 784093 w 3110733"/>
                <a:gd name="connsiteY24" fmla="*/ 274609 h 3153542"/>
                <a:gd name="connsiteX25" fmla="*/ 753613 w 3110733"/>
                <a:gd name="connsiteY25" fmla="*/ 305089 h 3153542"/>
                <a:gd name="connsiteX26" fmla="*/ 631693 w 3110733"/>
                <a:gd name="connsiteY26" fmla="*/ 335569 h 3153542"/>
                <a:gd name="connsiteX27" fmla="*/ 499613 w 3110733"/>
                <a:gd name="connsiteY27" fmla="*/ 315249 h 3153542"/>
                <a:gd name="connsiteX28" fmla="*/ 438653 w 3110733"/>
                <a:gd name="connsiteY28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00653 w 3110733"/>
                <a:gd name="connsiteY19" fmla="*/ 274609 h 3153542"/>
                <a:gd name="connsiteX20" fmla="*/ 1109213 w 3110733"/>
                <a:gd name="connsiteY20" fmla="*/ 244129 h 3153542"/>
                <a:gd name="connsiteX21" fmla="*/ 1078733 w 3110733"/>
                <a:gd name="connsiteY21" fmla="*/ 223809 h 3153542"/>
                <a:gd name="connsiteX22" fmla="*/ 855213 w 3110733"/>
                <a:gd name="connsiteY22" fmla="*/ 244129 h 3153542"/>
                <a:gd name="connsiteX23" fmla="*/ 784093 w 3110733"/>
                <a:gd name="connsiteY23" fmla="*/ 274609 h 3153542"/>
                <a:gd name="connsiteX24" fmla="*/ 753613 w 3110733"/>
                <a:gd name="connsiteY24" fmla="*/ 305089 h 3153542"/>
                <a:gd name="connsiteX25" fmla="*/ 631693 w 3110733"/>
                <a:gd name="connsiteY25" fmla="*/ 335569 h 3153542"/>
                <a:gd name="connsiteX26" fmla="*/ 499613 w 3110733"/>
                <a:gd name="connsiteY26" fmla="*/ 315249 h 3153542"/>
                <a:gd name="connsiteX27" fmla="*/ 438653 w 3110733"/>
                <a:gd name="connsiteY27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1078733 w 3110733"/>
                <a:gd name="connsiteY20" fmla="*/ 223809 h 3153542"/>
                <a:gd name="connsiteX21" fmla="*/ 855213 w 3110733"/>
                <a:gd name="connsiteY21" fmla="*/ 244129 h 3153542"/>
                <a:gd name="connsiteX22" fmla="*/ 784093 w 3110733"/>
                <a:gd name="connsiteY22" fmla="*/ 274609 h 3153542"/>
                <a:gd name="connsiteX23" fmla="*/ 753613 w 3110733"/>
                <a:gd name="connsiteY23" fmla="*/ 305089 h 3153542"/>
                <a:gd name="connsiteX24" fmla="*/ 631693 w 3110733"/>
                <a:gd name="connsiteY24" fmla="*/ 335569 h 3153542"/>
                <a:gd name="connsiteX25" fmla="*/ 499613 w 3110733"/>
                <a:gd name="connsiteY25" fmla="*/ 315249 h 3153542"/>
                <a:gd name="connsiteX26" fmla="*/ 438653 w 3110733"/>
                <a:gd name="connsiteY26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855213 w 3110733"/>
                <a:gd name="connsiteY20" fmla="*/ 244129 h 3153542"/>
                <a:gd name="connsiteX21" fmla="*/ 784093 w 3110733"/>
                <a:gd name="connsiteY21" fmla="*/ 274609 h 3153542"/>
                <a:gd name="connsiteX22" fmla="*/ 753613 w 3110733"/>
                <a:gd name="connsiteY22" fmla="*/ 305089 h 3153542"/>
                <a:gd name="connsiteX23" fmla="*/ 631693 w 3110733"/>
                <a:gd name="connsiteY23" fmla="*/ 335569 h 3153542"/>
                <a:gd name="connsiteX24" fmla="*/ 499613 w 3110733"/>
                <a:gd name="connsiteY24" fmla="*/ 315249 h 3153542"/>
                <a:gd name="connsiteX25" fmla="*/ 438653 w 3110733"/>
                <a:gd name="connsiteY25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753613 w 3110733"/>
                <a:gd name="connsiteY21" fmla="*/ 305089 h 3153542"/>
                <a:gd name="connsiteX22" fmla="*/ 631693 w 3110733"/>
                <a:gd name="connsiteY22" fmla="*/ 335569 h 3153542"/>
                <a:gd name="connsiteX23" fmla="*/ 499613 w 3110733"/>
                <a:gd name="connsiteY23" fmla="*/ 315249 h 3153542"/>
                <a:gd name="connsiteX24" fmla="*/ 438653 w 3110733"/>
                <a:gd name="connsiteY24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631693 w 3110733"/>
                <a:gd name="connsiteY21" fmla="*/ 335569 h 3153542"/>
                <a:gd name="connsiteX22" fmla="*/ 499613 w 3110733"/>
                <a:gd name="connsiteY22" fmla="*/ 315249 h 3153542"/>
                <a:gd name="connsiteX23" fmla="*/ 438653 w 3110733"/>
                <a:gd name="connsiteY23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99613 w 3110733"/>
                <a:gd name="connsiteY21" fmla="*/ 315249 h 3153542"/>
                <a:gd name="connsiteX22" fmla="*/ 438653 w 3110733"/>
                <a:gd name="connsiteY22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38653 w 3110733"/>
                <a:gd name="connsiteY21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438653 w 3110733"/>
                <a:gd name="connsiteY20" fmla="*/ 294929 h 3153542"/>
                <a:gd name="connsiteX0" fmla="*/ 438653 w 3110733"/>
                <a:gd name="connsiteY0" fmla="*/ 294929 h 3153542"/>
                <a:gd name="connsiteX1" fmla="*/ 52573 w 3110733"/>
                <a:gd name="connsiteY1" fmla="*/ 376209 h 3153542"/>
                <a:gd name="connsiteX2" fmla="*/ 1773 w 3110733"/>
                <a:gd name="connsiteY2" fmla="*/ 396529 h 3153542"/>
                <a:gd name="connsiteX3" fmla="*/ 271653 w 3110733"/>
                <a:gd name="connsiteY3" fmla="*/ 1140644 h 3153542"/>
                <a:gd name="connsiteX4" fmla="*/ 622786 w 3110733"/>
                <a:gd name="connsiteY4" fmla="*/ 1524325 h 3153542"/>
                <a:gd name="connsiteX5" fmla="*/ 680350 w 3110733"/>
                <a:gd name="connsiteY5" fmla="*/ 2260960 h 3153542"/>
                <a:gd name="connsiteX6" fmla="*/ 1446038 w 3110733"/>
                <a:gd name="connsiteY6" fmla="*/ 2117056 h 3153542"/>
                <a:gd name="connsiteX7" fmla="*/ 1554993 w 3110733"/>
                <a:gd name="connsiteY7" fmla="*/ 2566425 h 3153542"/>
                <a:gd name="connsiteX8" fmla="*/ 1760788 w 3110733"/>
                <a:gd name="connsiteY8" fmla="*/ 3072218 h 3153542"/>
                <a:gd name="connsiteX9" fmla="*/ 2337075 w 3110733"/>
                <a:gd name="connsiteY9" fmla="*/ 3153480 h 3153542"/>
                <a:gd name="connsiteX10" fmla="*/ 2805933 w 3110733"/>
                <a:gd name="connsiteY10" fmla="*/ 3088929 h 3153542"/>
                <a:gd name="connsiteX11" fmla="*/ 3110733 w 3110733"/>
                <a:gd name="connsiteY11" fmla="*/ 2347249 h 3153542"/>
                <a:gd name="connsiteX12" fmla="*/ 3100573 w 3110733"/>
                <a:gd name="connsiteY12" fmla="*/ 2083089 h 3153542"/>
                <a:gd name="connsiteX13" fmla="*/ 3100573 w 3110733"/>
                <a:gd name="connsiteY13" fmla="*/ 1341409 h 3153542"/>
                <a:gd name="connsiteX14" fmla="*/ 2961702 w 3110733"/>
                <a:gd name="connsiteY14" fmla="*/ 844989 h 3153542"/>
                <a:gd name="connsiteX15" fmla="*/ 2653560 w 3110733"/>
                <a:gd name="connsiteY15" fmla="*/ 315897 h 3153542"/>
                <a:gd name="connsiteX16" fmla="*/ 1873246 w 3110733"/>
                <a:gd name="connsiteY16" fmla="*/ 44 h 3153542"/>
                <a:gd name="connsiteX17" fmla="*/ 1312413 w 3110733"/>
                <a:gd name="connsiteY17" fmla="*/ 335569 h 3153542"/>
                <a:gd name="connsiteX18" fmla="*/ 855213 w 3110733"/>
                <a:gd name="connsiteY18" fmla="*/ 244129 h 3153542"/>
                <a:gd name="connsiteX19" fmla="*/ 438653 w 3110733"/>
                <a:gd name="connsiteY19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856139 w 3111659"/>
                <a:gd name="connsiteY17" fmla="*/ 244129 h 3153542"/>
                <a:gd name="connsiteX18" fmla="*/ 439579 w 3111659"/>
                <a:gd name="connsiteY18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744406 w 3111659"/>
                <a:gd name="connsiteY17" fmla="*/ 402310 h 3153542"/>
                <a:gd name="connsiteX18" fmla="*/ 439579 w 3111659"/>
                <a:gd name="connsiteY18" fmla="*/ 294929 h 3153542"/>
                <a:gd name="connsiteX0" fmla="*/ 439579 w 3111659"/>
                <a:gd name="connsiteY0" fmla="*/ 295590 h 3154203"/>
                <a:gd name="connsiteX1" fmla="*/ 2699 w 3111659"/>
                <a:gd name="connsiteY1" fmla="*/ 397190 h 3154203"/>
                <a:gd name="connsiteX2" fmla="*/ 272579 w 3111659"/>
                <a:gd name="connsiteY2" fmla="*/ 1141305 h 3154203"/>
                <a:gd name="connsiteX3" fmla="*/ 623712 w 3111659"/>
                <a:gd name="connsiteY3" fmla="*/ 1524986 h 3154203"/>
                <a:gd name="connsiteX4" fmla="*/ 681276 w 3111659"/>
                <a:gd name="connsiteY4" fmla="*/ 2261621 h 3154203"/>
                <a:gd name="connsiteX5" fmla="*/ 1446964 w 3111659"/>
                <a:gd name="connsiteY5" fmla="*/ 2117717 h 3154203"/>
                <a:gd name="connsiteX6" fmla="*/ 1555919 w 3111659"/>
                <a:gd name="connsiteY6" fmla="*/ 2567086 h 3154203"/>
                <a:gd name="connsiteX7" fmla="*/ 1761714 w 3111659"/>
                <a:gd name="connsiteY7" fmla="*/ 3072879 h 3154203"/>
                <a:gd name="connsiteX8" fmla="*/ 2338001 w 3111659"/>
                <a:gd name="connsiteY8" fmla="*/ 3154141 h 3154203"/>
                <a:gd name="connsiteX9" fmla="*/ 2806859 w 3111659"/>
                <a:gd name="connsiteY9" fmla="*/ 3089590 h 3154203"/>
                <a:gd name="connsiteX10" fmla="*/ 3111659 w 3111659"/>
                <a:gd name="connsiteY10" fmla="*/ 2347910 h 3154203"/>
                <a:gd name="connsiteX11" fmla="*/ 3101499 w 3111659"/>
                <a:gd name="connsiteY11" fmla="*/ 2083750 h 3154203"/>
                <a:gd name="connsiteX12" fmla="*/ 3101499 w 3111659"/>
                <a:gd name="connsiteY12" fmla="*/ 1342070 h 3154203"/>
                <a:gd name="connsiteX13" fmla="*/ 2962628 w 3111659"/>
                <a:gd name="connsiteY13" fmla="*/ 845650 h 3154203"/>
                <a:gd name="connsiteX14" fmla="*/ 2654486 w 3111659"/>
                <a:gd name="connsiteY14" fmla="*/ 316558 h 3154203"/>
                <a:gd name="connsiteX15" fmla="*/ 1874172 w 3111659"/>
                <a:gd name="connsiteY15" fmla="*/ 705 h 3154203"/>
                <a:gd name="connsiteX16" fmla="*/ 1244171 w 3111659"/>
                <a:gd name="connsiteY16" fmla="*/ 236049 h 3154203"/>
                <a:gd name="connsiteX17" fmla="*/ 744406 w 3111659"/>
                <a:gd name="connsiteY17" fmla="*/ 402971 h 3154203"/>
                <a:gd name="connsiteX18" fmla="*/ 439579 w 3111659"/>
                <a:gd name="connsiteY18" fmla="*/ 295590 h 3154203"/>
                <a:gd name="connsiteX0" fmla="*/ 360958 w 3033038"/>
                <a:gd name="connsiteY0" fmla="*/ 295590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60958 w 3033038"/>
                <a:gd name="connsiteY18" fmla="*/ 295590 h 3154203"/>
                <a:gd name="connsiteX0" fmla="*/ 307752 w 3033038"/>
                <a:gd name="connsiteY0" fmla="*/ 474861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07752 w 3033038"/>
                <a:gd name="connsiteY18" fmla="*/ 474861 h 3154203"/>
                <a:gd name="connsiteX0" fmla="*/ 307752 w 3033038"/>
                <a:gd name="connsiteY0" fmla="*/ 474840 h 3154182"/>
                <a:gd name="connsiteX1" fmla="*/ 3887 w 3033038"/>
                <a:gd name="connsiteY1" fmla="*/ 681894 h 3154182"/>
                <a:gd name="connsiteX2" fmla="*/ 193958 w 3033038"/>
                <a:gd name="connsiteY2" fmla="*/ 1141284 h 3154182"/>
                <a:gd name="connsiteX3" fmla="*/ 545091 w 3033038"/>
                <a:gd name="connsiteY3" fmla="*/ 1524965 h 3154182"/>
                <a:gd name="connsiteX4" fmla="*/ 602655 w 3033038"/>
                <a:gd name="connsiteY4" fmla="*/ 2261600 h 3154182"/>
                <a:gd name="connsiteX5" fmla="*/ 1368343 w 3033038"/>
                <a:gd name="connsiteY5" fmla="*/ 2117696 h 3154182"/>
                <a:gd name="connsiteX6" fmla="*/ 1477298 w 3033038"/>
                <a:gd name="connsiteY6" fmla="*/ 2567065 h 3154182"/>
                <a:gd name="connsiteX7" fmla="*/ 1683093 w 3033038"/>
                <a:gd name="connsiteY7" fmla="*/ 3072858 h 3154182"/>
                <a:gd name="connsiteX8" fmla="*/ 2259380 w 3033038"/>
                <a:gd name="connsiteY8" fmla="*/ 3154120 h 3154182"/>
                <a:gd name="connsiteX9" fmla="*/ 2728238 w 3033038"/>
                <a:gd name="connsiteY9" fmla="*/ 3089569 h 3154182"/>
                <a:gd name="connsiteX10" fmla="*/ 3033038 w 3033038"/>
                <a:gd name="connsiteY10" fmla="*/ 2347889 h 3154182"/>
                <a:gd name="connsiteX11" fmla="*/ 3022878 w 3033038"/>
                <a:gd name="connsiteY11" fmla="*/ 2083729 h 3154182"/>
                <a:gd name="connsiteX12" fmla="*/ 3022878 w 3033038"/>
                <a:gd name="connsiteY12" fmla="*/ 1342049 h 3154182"/>
                <a:gd name="connsiteX13" fmla="*/ 2884007 w 3033038"/>
                <a:gd name="connsiteY13" fmla="*/ 845629 h 3154182"/>
                <a:gd name="connsiteX14" fmla="*/ 2575865 w 3033038"/>
                <a:gd name="connsiteY14" fmla="*/ 316537 h 3154182"/>
                <a:gd name="connsiteX15" fmla="*/ 1795551 w 3033038"/>
                <a:gd name="connsiteY15" fmla="*/ 684 h 3154182"/>
                <a:gd name="connsiteX16" fmla="*/ 1165550 w 3033038"/>
                <a:gd name="connsiteY16" fmla="*/ 236028 h 3154182"/>
                <a:gd name="connsiteX17" fmla="*/ 761556 w 3033038"/>
                <a:gd name="connsiteY17" fmla="*/ 366042 h 3154182"/>
                <a:gd name="connsiteX18" fmla="*/ 307752 w 3033038"/>
                <a:gd name="connsiteY18" fmla="*/ 474840 h 3154182"/>
                <a:gd name="connsiteX0" fmla="*/ 157355 w 2882641"/>
                <a:gd name="connsiteY0" fmla="*/ 474840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157355 w 2882641"/>
                <a:gd name="connsiteY18" fmla="*/ 474840 h 3154182"/>
                <a:gd name="connsiteX0" fmla="*/ 444668 w 2882641"/>
                <a:gd name="connsiteY0" fmla="*/ 506476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444668 w 2882641"/>
                <a:gd name="connsiteY18" fmla="*/ 506476 h 3154182"/>
                <a:gd name="connsiteX0" fmla="*/ 444668 w 2882641"/>
                <a:gd name="connsiteY0" fmla="*/ 506484 h 3154190"/>
                <a:gd name="connsiteX1" fmla="*/ 23749 w 2882641"/>
                <a:gd name="connsiteY1" fmla="*/ 845356 h 3154190"/>
                <a:gd name="connsiteX2" fmla="*/ 43561 w 2882641"/>
                <a:gd name="connsiteY2" fmla="*/ 1141292 h 3154190"/>
                <a:gd name="connsiteX3" fmla="*/ 394694 w 2882641"/>
                <a:gd name="connsiteY3" fmla="*/ 1524973 h 3154190"/>
                <a:gd name="connsiteX4" fmla="*/ 452258 w 2882641"/>
                <a:gd name="connsiteY4" fmla="*/ 2261608 h 3154190"/>
                <a:gd name="connsiteX5" fmla="*/ 1217946 w 2882641"/>
                <a:gd name="connsiteY5" fmla="*/ 2117704 h 3154190"/>
                <a:gd name="connsiteX6" fmla="*/ 1326901 w 2882641"/>
                <a:gd name="connsiteY6" fmla="*/ 2567073 h 3154190"/>
                <a:gd name="connsiteX7" fmla="*/ 1532696 w 2882641"/>
                <a:gd name="connsiteY7" fmla="*/ 3072866 h 3154190"/>
                <a:gd name="connsiteX8" fmla="*/ 2108983 w 2882641"/>
                <a:gd name="connsiteY8" fmla="*/ 3154128 h 3154190"/>
                <a:gd name="connsiteX9" fmla="*/ 2577841 w 2882641"/>
                <a:gd name="connsiteY9" fmla="*/ 3089577 h 3154190"/>
                <a:gd name="connsiteX10" fmla="*/ 2882641 w 2882641"/>
                <a:gd name="connsiteY10" fmla="*/ 2347897 h 3154190"/>
                <a:gd name="connsiteX11" fmla="*/ 2872481 w 2882641"/>
                <a:gd name="connsiteY11" fmla="*/ 2083737 h 3154190"/>
                <a:gd name="connsiteX12" fmla="*/ 2872481 w 2882641"/>
                <a:gd name="connsiteY12" fmla="*/ 1342057 h 3154190"/>
                <a:gd name="connsiteX13" fmla="*/ 2733610 w 2882641"/>
                <a:gd name="connsiteY13" fmla="*/ 845637 h 3154190"/>
                <a:gd name="connsiteX14" fmla="*/ 2425468 w 2882641"/>
                <a:gd name="connsiteY14" fmla="*/ 316545 h 3154190"/>
                <a:gd name="connsiteX15" fmla="*/ 1645154 w 2882641"/>
                <a:gd name="connsiteY15" fmla="*/ 692 h 3154190"/>
                <a:gd name="connsiteX16" fmla="*/ 1015153 w 2882641"/>
                <a:gd name="connsiteY16" fmla="*/ 236036 h 3154190"/>
                <a:gd name="connsiteX17" fmla="*/ 669686 w 2882641"/>
                <a:gd name="connsiteY17" fmla="*/ 381868 h 3154190"/>
                <a:gd name="connsiteX18" fmla="*/ 444668 w 2882641"/>
                <a:gd name="connsiteY18" fmla="*/ 506484 h 3154190"/>
                <a:gd name="connsiteX0" fmla="*/ 444668 w 2882641"/>
                <a:gd name="connsiteY0" fmla="*/ 506565 h 3154271"/>
                <a:gd name="connsiteX1" fmla="*/ 23749 w 2882641"/>
                <a:gd name="connsiteY1" fmla="*/ 845437 h 3154271"/>
                <a:gd name="connsiteX2" fmla="*/ 43561 w 2882641"/>
                <a:gd name="connsiteY2" fmla="*/ 1141373 h 3154271"/>
                <a:gd name="connsiteX3" fmla="*/ 394694 w 2882641"/>
                <a:gd name="connsiteY3" fmla="*/ 1525054 h 3154271"/>
                <a:gd name="connsiteX4" fmla="*/ 452258 w 2882641"/>
                <a:gd name="connsiteY4" fmla="*/ 2261689 h 3154271"/>
                <a:gd name="connsiteX5" fmla="*/ 1217946 w 2882641"/>
                <a:gd name="connsiteY5" fmla="*/ 2117785 h 3154271"/>
                <a:gd name="connsiteX6" fmla="*/ 1326901 w 2882641"/>
                <a:gd name="connsiteY6" fmla="*/ 2567154 h 3154271"/>
                <a:gd name="connsiteX7" fmla="*/ 1532696 w 2882641"/>
                <a:gd name="connsiteY7" fmla="*/ 3072947 h 3154271"/>
                <a:gd name="connsiteX8" fmla="*/ 2108983 w 2882641"/>
                <a:gd name="connsiteY8" fmla="*/ 3154209 h 3154271"/>
                <a:gd name="connsiteX9" fmla="*/ 2577841 w 2882641"/>
                <a:gd name="connsiteY9" fmla="*/ 3089658 h 3154271"/>
                <a:gd name="connsiteX10" fmla="*/ 2882641 w 2882641"/>
                <a:gd name="connsiteY10" fmla="*/ 2347978 h 3154271"/>
                <a:gd name="connsiteX11" fmla="*/ 2872481 w 2882641"/>
                <a:gd name="connsiteY11" fmla="*/ 2083818 h 3154271"/>
                <a:gd name="connsiteX12" fmla="*/ 2872481 w 2882641"/>
                <a:gd name="connsiteY12" fmla="*/ 1342138 h 3154271"/>
                <a:gd name="connsiteX13" fmla="*/ 2733610 w 2882641"/>
                <a:gd name="connsiteY13" fmla="*/ 845718 h 3154271"/>
                <a:gd name="connsiteX14" fmla="*/ 2425468 w 2882641"/>
                <a:gd name="connsiteY14" fmla="*/ 316626 h 3154271"/>
                <a:gd name="connsiteX15" fmla="*/ 1645154 w 2882641"/>
                <a:gd name="connsiteY15" fmla="*/ 773 h 3154271"/>
                <a:gd name="connsiteX16" fmla="*/ 1015153 w 2882641"/>
                <a:gd name="connsiteY16" fmla="*/ 236117 h 3154271"/>
                <a:gd name="connsiteX17" fmla="*/ 444668 w 2882641"/>
                <a:gd name="connsiteY17" fmla="*/ 506565 h 3154271"/>
                <a:gd name="connsiteX0" fmla="*/ 444668 w 2937027"/>
                <a:gd name="connsiteY0" fmla="*/ 506565 h 3200270"/>
                <a:gd name="connsiteX1" fmla="*/ 23749 w 2937027"/>
                <a:gd name="connsiteY1" fmla="*/ 845437 h 3200270"/>
                <a:gd name="connsiteX2" fmla="*/ 43561 w 2937027"/>
                <a:gd name="connsiteY2" fmla="*/ 1141373 h 3200270"/>
                <a:gd name="connsiteX3" fmla="*/ 394694 w 2937027"/>
                <a:gd name="connsiteY3" fmla="*/ 1525054 h 3200270"/>
                <a:gd name="connsiteX4" fmla="*/ 452258 w 2937027"/>
                <a:gd name="connsiteY4" fmla="*/ 2261689 h 3200270"/>
                <a:gd name="connsiteX5" fmla="*/ 1217946 w 2937027"/>
                <a:gd name="connsiteY5" fmla="*/ 2117785 h 3200270"/>
                <a:gd name="connsiteX6" fmla="*/ 1326901 w 2937027"/>
                <a:gd name="connsiteY6" fmla="*/ 2567154 h 3200270"/>
                <a:gd name="connsiteX7" fmla="*/ 1532696 w 2937027"/>
                <a:gd name="connsiteY7" fmla="*/ 3072947 h 3200270"/>
                <a:gd name="connsiteX8" fmla="*/ 2108983 w 2937027"/>
                <a:gd name="connsiteY8" fmla="*/ 3154209 h 3200270"/>
                <a:gd name="connsiteX9" fmla="*/ 2882641 w 2937027"/>
                <a:gd name="connsiteY9" fmla="*/ 2347978 h 3200270"/>
                <a:gd name="connsiteX10" fmla="*/ 2872481 w 2937027"/>
                <a:gd name="connsiteY10" fmla="*/ 2083818 h 3200270"/>
                <a:gd name="connsiteX11" fmla="*/ 2872481 w 2937027"/>
                <a:gd name="connsiteY11" fmla="*/ 1342138 h 3200270"/>
                <a:gd name="connsiteX12" fmla="*/ 2733610 w 2937027"/>
                <a:gd name="connsiteY12" fmla="*/ 845718 h 3200270"/>
                <a:gd name="connsiteX13" fmla="*/ 2425468 w 2937027"/>
                <a:gd name="connsiteY13" fmla="*/ 316626 h 3200270"/>
                <a:gd name="connsiteX14" fmla="*/ 1645154 w 2937027"/>
                <a:gd name="connsiteY14" fmla="*/ 773 h 3200270"/>
                <a:gd name="connsiteX15" fmla="*/ 1015153 w 2937027"/>
                <a:gd name="connsiteY15" fmla="*/ 236117 h 3200270"/>
                <a:gd name="connsiteX16" fmla="*/ 444668 w 2937027"/>
                <a:gd name="connsiteY16" fmla="*/ 506565 h 3200270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52258 w 2883150"/>
                <a:gd name="connsiteY4" fmla="*/ 2261689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64741 w 2883150"/>
                <a:gd name="connsiteY5" fmla="*/ 2502691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73313"/>
                <a:gd name="connsiteX1" fmla="*/ 23749 w 2883150"/>
                <a:gd name="connsiteY1" fmla="*/ 845437 h 3173313"/>
                <a:gd name="connsiteX2" fmla="*/ 43561 w 2883150"/>
                <a:gd name="connsiteY2" fmla="*/ 1141373 h 3173313"/>
                <a:gd name="connsiteX3" fmla="*/ 394694 w 2883150"/>
                <a:gd name="connsiteY3" fmla="*/ 1525054 h 3173313"/>
                <a:gd name="connsiteX4" fmla="*/ 436297 w 2883150"/>
                <a:gd name="connsiteY4" fmla="*/ 2372416 h 3173313"/>
                <a:gd name="connsiteX5" fmla="*/ 1164741 w 2883150"/>
                <a:gd name="connsiteY5" fmla="*/ 2502691 h 3173313"/>
                <a:gd name="connsiteX6" fmla="*/ 1337542 w 2883150"/>
                <a:gd name="connsiteY6" fmla="*/ 2677880 h 3173313"/>
                <a:gd name="connsiteX7" fmla="*/ 1718917 w 2883150"/>
                <a:gd name="connsiteY7" fmla="*/ 3030765 h 3173313"/>
                <a:gd name="connsiteX8" fmla="*/ 2108983 w 2883150"/>
                <a:gd name="connsiteY8" fmla="*/ 3154209 h 3173313"/>
                <a:gd name="connsiteX9" fmla="*/ 2733664 w 2883150"/>
                <a:gd name="connsiteY9" fmla="*/ 2611612 h 3173313"/>
                <a:gd name="connsiteX10" fmla="*/ 2872481 w 2883150"/>
                <a:gd name="connsiteY10" fmla="*/ 2083818 h 3173313"/>
                <a:gd name="connsiteX11" fmla="*/ 2872481 w 2883150"/>
                <a:gd name="connsiteY11" fmla="*/ 1342138 h 3173313"/>
                <a:gd name="connsiteX12" fmla="*/ 2733610 w 2883150"/>
                <a:gd name="connsiteY12" fmla="*/ 845718 h 3173313"/>
                <a:gd name="connsiteX13" fmla="*/ 2425468 w 2883150"/>
                <a:gd name="connsiteY13" fmla="*/ 316626 h 3173313"/>
                <a:gd name="connsiteX14" fmla="*/ 1645154 w 2883150"/>
                <a:gd name="connsiteY14" fmla="*/ 773 h 3173313"/>
                <a:gd name="connsiteX15" fmla="*/ 1015153 w 2883150"/>
                <a:gd name="connsiteY15" fmla="*/ 236117 h 3173313"/>
                <a:gd name="connsiteX16" fmla="*/ 444668 w 2883150"/>
                <a:gd name="connsiteY16" fmla="*/ 506565 h 3173313"/>
                <a:gd name="connsiteX0" fmla="*/ 444668 w 2883150"/>
                <a:gd name="connsiteY0" fmla="*/ 506565 h 3154445"/>
                <a:gd name="connsiteX1" fmla="*/ 23749 w 2883150"/>
                <a:gd name="connsiteY1" fmla="*/ 845437 h 3154445"/>
                <a:gd name="connsiteX2" fmla="*/ 43561 w 2883150"/>
                <a:gd name="connsiteY2" fmla="*/ 1141373 h 3154445"/>
                <a:gd name="connsiteX3" fmla="*/ 394694 w 2883150"/>
                <a:gd name="connsiteY3" fmla="*/ 1525054 h 3154445"/>
                <a:gd name="connsiteX4" fmla="*/ 436297 w 2883150"/>
                <a:gd name="connsiteY4" fmla="*/ 2372416 h 3154445"/>
                <a:gd name="connsiteX5" fmla="*/ 1164741 w 2883150"/>
                <a:gd name="connsiteY5" fmla="*/ 2502691 h 3154445"/>
                <a:gd name="connsiteX6" fmla="*/ 1337542 w 2883150"/>
                <a:gd name="connsiteY6" fmla="*/ 2677880 h 3154445"/>
                <a:gd name="connsiteX7" fmla="*/ 2108983 w 2883150"/>
                <a:gd name="connsiteY7" fmla="*/ 3154209 h 3154445"/>
                <a:gd name="connsiteX8" fmla="*/ 2733664 w 2883150"/>
                <a:gd name="connsiteY8" fmla="*/ 2611612 h 3154445"/>
                <a:gd name="connsiteX9" fmla="*/ 2872481 w 2883150"/>
                <a:gd name="connsiteY9" fmla="*/ 2083818 h 3154445"/>
                <a:gd name="connsiteX10" fmla="*/ 2872481 w 2883150"/>
                <a:gd name="connsiteY10" fmla="*/ 1342138 h 3154445"/>
                <a:gd name="connsiteX11" fmla="*/ 2733610 w 2883150"/>
                <a:gd name="connsiteY11" fmla="*/ 845718 h 3154445"/>
                <a:gd name="connsiteX12" fmla="*/ 2425468 w 2883150"/>
                <a:gd name="connsiteY12" fmla="*/ 316626 h 3154445"/>
                <a:gd name="connsiteX13" fmla="*/ 1645154 w 2883150"/>
                <a:gd name="connsiteY13" fmla="*/ 773 h 3154445"/>
                <a:gd name="connsiteX14" fmla="*/ 1015153 w 2883150"/>
                <a:gd name="connsiteY14" fmla="*/ 236117 h 3154445"/>
                <a:gd name="connsiteX15" fmla="*/ 444668 w 2883150"/>
                <a:gd name="connsiteY15" fmla="*/ 506565 h 3154445"/>
                <a:gd name="connsiteX0" fmla="*/ 444668 w 2883150"/>
                <a:gd name="connsiteY0" fmla="*/ 506565 h 3155655"/>
                <a:gd name="connsiteX1" fmla="*/ 23749 w 2883150"/>
                <a:gd name="connsiteY1" fmla="*/ 845437 h 3155655"/>
                <a:gd name="connsiteX2" fmla="*/ 43561 w 2883150"/>
                <a:gd name="connsiteY2" fmla="*/ 1141373 h 3155655"/>
                <a:gd name="connsiteX3" fmla="*/ 394694 w 2883150"/>
                <a:gd name="connsiteY3" fmla="*/ 1525054 h 3155655"/>
                <a:gd name="connsiteX4" fmla="*/ 436297 w 2883150"/>
                <a:gd name="connsiteY4" fmla="*/ 2372416 h 3155655"/>
                <a:gd name="connsiteX5" fmla="*/ 1164741 w 2883150"/>
                <a:gd name="connsiteY5" fmla="*/ 2502691 h 3155655"/>
                <a:gd name="connsiteX6" fmla="*/ 1502481 w 2883150"/>
                <a:gd name="connsiteY6" fmla="*/ 2762243 h 3155655"/>
                <a:gd name="connsiteX7" fmla="*/ 2108983 w 2883150"/>
                <a:gd name="connsiteY7" fmla="*/ 3154209 h 3155655"/>
                <a:gd name="connsiteX8" fmla="*/ 2733664 w 2883150"/>
                <a:gd name="connsiteY8" fmla="*/ 2611612 h 3155655"/>
                <a:gd name="connsiteX9" fmla="*/ 2872481 w 2883150"/>
                <a:gd name="connsiteY9" fmla="*/ 2083818 h 3155655"/>
                <a:gd name="connsiteX10" fmla="*/ 2872481 w 2883150"/>
                <a:gd name="connsiteY10" fmla="*/ 1342138 h 3155655"/>
                <a:gd name="connsiteX11" fmla="*/ 2733610 w 2883150"/>
                <a:gd name="connsiteY11" fmla="*/ 845718 h 3155655"/>
                <a:gd name="connsiteX12" fmla="*/ 2425468 w 2883150"/>
                <a:gd name="connsiteY12" fmla="*/ 316626 h 3155655"/>
                <a:gd name="connsiteX13" fmla="*/ 1645154 w 2883150"/>
                <a:gd name="connsiteY13" fmla="*/ 773 h 3155655"/>
                <a:gd name="connsiteX14" fmla="*/ 1015153 w 2883150"/>
                <a:gd name="connsiteY14" fmla="*/ 236117 h 3155655"/>
                <a:gd name="connsiteX15" fmla="*/ 444668 w 2883150"/>
                <a:gd name="connsiteY15" fmla="*/ 506565 h 3155655"/>
                <a:gd name="connsiteX0" fmla="*/ 444668 w 2883150"/>
                <a:gd name="connsiteY0" fmla="*/ 365778 h 3014868"/>
                <a:gd name="connsiteX1" fmla="*/ 23749 w 2883150"/>
                <a:gd name="connsiteY1" fmla="*/ 704650 h 3014868"/>
                <a:gd name="connsiteX2" fmla="*/ 43561 w 2883150"/>
                <a:gd name="connsiteY2" fmla="*/ 1000586 h 3014868"/>
                <a:gd name="connsiteX3" fmla="*/ 394694 w 2883150"/>
                <a:gd name="connsiteY3" fmla="*/ 1384267 h 3014868"/>
                <a:gd name="connsiteX4" fmla="*/ 436297 w 2883150"/>
                <a:gd name="connsiteY4" fmla="*/ 2231629 h 3014868"/>
                <a:gd name="connsiteX5" fmla="*/ 1164741 w 2883150"/>
                <a:gd name="connsiteY5" fmla="*/ 2361904 h 3014868"/>
                <a:gd name="connsiteX6" fmla="*/ 1502481 w 2883150"/>
                <a:gd name="connsiteY6" fmla="*/ 2621456 h 3014868"/>
                <a:gd name="connsiteX7" fmla="*/ 2108983 w 2883150"/>
                <a:gd name="connsiteY7" fmla="*/ 3013422 h 3014868"/>
                <a:gd name="connsiteX8" fmla="*/ 2733664 w 2883150"/>
                <a:gd name="connsiteY8" fmla="*/ 2470825 h 3014868"/>
                <a:gd name="connsiteX9" fmla="*/ 2872481 w 2883150"/>
                <a:gd name="connsiteY9" fmla="*/ 1943031 h 3014868"/>
                <a:gd name="connsiteX10" fmla="*/ 2872481 w 2883150"/>
                <a:gd name="connsiteY10" fmla="*/ 1201351 h 3014868"/>
                <a:gd name="connsiteX11" fmla="*/ 2733610 w 2883150"/>
                <a:gd name="connsiteY11" fmla="*/ 704931 h 3014868"/>
                <a:gd name="connsiteX12" fmla="*/ 2425468 w 2883150"/>
                <a:gd name="connsiteY12" fmla="*/ 175839 h 3014868"/>
                <a:gd name="connsiteX13" fmla="*/ 1639833 w 2883150"/>
                <a:gd name="connsiteY13" fmla="*/ 2349 h 3014868"/>
                <a:gd name="connsiteX14" fmla="*/ 1015153 w 2883150"/>
                <a:gd name="connsiteY14" fmla="*/ 95330 h 3014868"/>
                <a:gd name="connsiteX15" fmla="*/ 444668 w 2883150"/>
                <a:gd name="connsiteY15" fmla="*/ 365778 h 3014868"/>
                <a:gd name="connsiteX0" fmla="*/ 444668 w 2883150"/>
                <a:gd name="connsiteY0" fmla="*/ 365778 h 3014820"/>
                <a:gd name="connsiteX1" fmla="*/ 23749 w 2883150"/>
                <a:gd name="connsiteY1" fmla="*/ 704650 h 3014820"/>
                <a:gd name="connsiteX2" fmla="*/ 43561 w 2883150"/>
                <a:gd name="connsiteY2" fmla="*/ 1000586 h 3014820"/>
                <a:gd name="connsiteX3" fmla="*/ 394694 w 2883150"/>
                <a:gd name="connsiteY3" fmla="*/ 1384267 h 3014820"/>
                <a:gd name="connsiteX4" fmla="*/ 436297 w 2883150"/>
                <a:gd name="connsiteY4" fmla="*/ 2231629 h 3014820"/>
                <a:gd name="connsiteX5" fmla="*/ 1196664 w 2883150"/>
                <a:gd name="connsiteY5" fmla="*/ 2430449 h 3014820"/>
                <a:gd name="connsiteX6" fmla="*/ 1502481 w 2883150"/>
                <a:gd name="connsiteY6" fmla="*/ 2621456 h 3014820"/>
                <a:gd name="connsiteX7" fmla="*/ 2108983 w 2883150"/>
                <a:gd name="connsiteY7" fmla="*/ 3013422 h 3014820"/>
                <a:gd name="connsiteX8" fmla="*/ 2733664 w 2883150"/>
                <a:gd name="connsiteY8" fmla="*/ 2470825 h 3014820"/>
                <a:gd name="connsiteX9" fmla="*/ 2872481 w 2883150"/>
                <a:gd name="connsiteY9" fmla="*/ 1943031 h 3014820"/>
                <a:gd name="connsiteX10" fmla="*/ 2872481 w 2883150"/>
                <a:gd name="connsiteY10" fmla="*/ 1201351 h 3014820"/>
                <a:gd name="connsiteX11" fmla="*/ 2733610 w 2883150"/>
                <a:gd name="connsiteY11" fmla="*/ 704931 h 3014820"/>
                <a:gd name="connsiteX12" fmla="*/ 2425468 w 2883150"/>
                <a:gd name="connsiteY12" fmla="*/ 175839 h 3014820"/>
                <a:gd name="connsiteX13" fmla="*/ 1639833 w 2883150"/>
                <a:gd name="connsiteY13" fmla="*/ 2349 h 3014820"/>
                <a:gd name="connsiteX14" fmla="*/ 1015153 w 2883150"/>
                <a:gd name="connsiteY14" fmla="*/ 95330 h 3014820"/>
                <a:gd name="connsiteX15" fmla="*/ 444668 w 2883150"/>
                <a:gd name="connsiteY15" fmla="*/ 365778 h 3014820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733610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802778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79215"/>
                <a:gd name="connsiteY0" fmla="*/ 364286 h 3027684"/>
                <a:gd name="connsiteX1" fmla="*/ 23749 w 2879215"/>
                <a:gd name="connsiteY1" fmla="*/ 703158 h 3027684"/>
                <a:gd name="connsiteX2" fmla="*/ 43561 w 2879215"/>
                <a:gd name="connsiteY2" fmla="*/ 999094 h 3027684"/>
                <a:gd name="connsiteX3" fmla="*/ 394694 w 2879215"/>
                <a:gd name="connsiteY3" fmla="*/ 1382775 h 3027684"/>
                <a:gd name="connsiteX4" fmla="*/ 436297 w 2879215"/>
                <a:gd name="connsiteY4" fmla="*/ 2230137 h 3027684"/>
                <a:gd name="connsiteX5" fmla="*/ 1196664 w 2879215"/>
                <a:gd name="connsiteY5" fmla="*/ 2428957 h 3027684"/>
                <a:gd name="connsiteX6" fmla="*/ 1502481 w 2879215"/>
                <a:gd name="connsiteY6" fmla="*/ 2619964 h 3027684"/>
                <a:gd name="connsiteX7" fmla="*/ 2108983 w 2879215"/>
                <a:gd name="connsiteY7" fmla="*/ 3011930 h 3027684"/>
                <a:gd name="connsiteX8" fmla="*/ 2786870 w 2879215"/>
                <a:gd name="connsiteY8" fmla="*/ 2848967 h 3027684"/>
                <a:gd name="connsiteX9" fmla="*/ 2872481 w 2879215"/>
                <a:gd name="connsiteY9" fmla="*/ 1941539 h 3027684"/>
                <a:gd name="connsiteX10" fmla="*/ 2872481 w 2879215"/>
                <a:gd name="connsiteY10" fmla="*/ 1199859 h 3027684"/>
                <a:gd name="connsiteX11" fmla="*/ 2802778 w 2879215"/>
                <a:gd name="connsiteY11" fmla="*/ 703439 h 3027684"/>
                <a:gd name="connsiteX12" fmla="*/ 2547842 w 2879215"/>
                <a:gd name="connsiteY12" fmla="*/ 137438 h 3027684"/>
                <a:gd name="connsiteX13" fmla="*/ 1639833 w 2879215"/>
                <a:gd name="connsiteY13" fmla="*/ 857 h 3027684"/>
                <a:gd name="connsiteX14" fmla="*/ 1015153 w 2879215"/>
                <a:gd name="connsiteY14" fmla="*/ 93838 h 3027684"/>
                <a:gd name="connsiteX15" fmla="*/ 444668 w 2879215"/>
                <a:gd name="connsiteY15" fmla="*/ 364286 h 3027684"/>
                <a:gd name="connsiteX0" fmla="*/ 444668 w 2879215"/>
                <a:gd name="connsiteY0" fmla="*/ 364286 h 2969605"/>
                <a:gd name="connsiteX1" fmla="*/ 23749 w 2879215"/>
                <a:gd name="connsiteY1" fmla="*/ 703158 h 2969605"/>
                <a:gd name="connsiteX2" fmla="*/ 43561 w 2879215"/>
                <a:gd name="connsiteY2" fmla="*/ 999094 h 2969605"/>
                <a:gd name="connsiteX3" fmla="*/ 394694 w 2879215"/>
                <a:gd name="connsiteY3" fmla="*/ 1382775 h 2969605"/>
                <a:gd name="connsiteX4" fmla="*/ 436297 w 2879215"/>
                <a:gd name="connsiteY4" fmla="*/ 2230137 h 2969605"/>
                <a:gd name="connsiteX5" fmla="*/ 1196664 w 2879215"/>
                <a:gd name="connsiteY5" fmla="*/ 2428957 h 2969605"/>
                <a:gd name="connsiteX6" fmla="*/ 1502481 w 2879215"/>
                <a:gd name="connsiteY6" fmla="*/ 2619964 h 2969605"/>
                <a:gd name="connsiteX7" fmla="*/ 2140906 w 2879215"/>
                <a:gd name="connsiteY7" fmla="*/ 2927567 h 2969605"/>
                <a:gd name="connsiteX8" fmla="*/ 2786870 w 2879215"/>
                <a:gd name="connsiteY8" fmla="*/ 2848967 h 2969605"/>
                <a:gd name="connsiteX9" fmla="*/ 2872481 w 2879215"/>
                <a:gd name="connsiteY9" fmla="*/ 1941539 h 2969605"/>
                <a:gd name="connsiteX10" fmla="*/ 2872481 w 2879215"/>
                <a:gd name="connsiteY10" fmla="*/ 1199859 h 2969605"/>
                <a:gd name="connsiteX11" fmla="*/ 2802778 w 2879215"/>
                <a:gd name="connsiteY11" fmla="*/ 703439 h 2969605"/>
                <a:gd name="connsiteX12" fmla="*/ 2547842 w 2879215"/>
                <a:gd name="connsiteY12" fmla="*/ 137438 h 2969605"/>
                <a:gd name="connsiteX13" fmla="*/ 1639833 w 2879215"/>
                <a:gd name="connsiteY13" fmla="*/ 857 h 2969605"/>
                <a:gd name="connsiteX14" fmla="*/ 1015153 w 2879215"/>
                <a:gd name="connsiteY14" fmla="*/ 93838 h 2969605"/>
                <a:gd name="connsiteX15" fmla="*/ 444668 w 2879215"/>
                <a:gd name="connsiteY15" fmla="*/ 364286 h 2969605"/>
                <a:gd name="connsiteX0" fmla="*/ 444668 w 2879215"/>
                <a:gd name="connsiteY0" fmla="*/ 364286 h 2972014"/>
                <a:gd name="connsiteX1" fmla="*/ 23749 w 2879215"/>
                <a:gd name="connsiteY1" fmla="*/ 703158 h 2972014"/>
                <a:gd name="connsiteX2" fmla="*/ 43561 w 2879215"/>
                <a:gd name="connsiteY2" fmla="*/ 999094 h 2972014"/>
                <a:gd name="connsiteX3" fmla="*/ 394694 w 2879215"/>
                <a:gd name="connsiteY3" fmla="*/ 1382775 h 2972014"/>
                <a:gd name="connsiteX4" fmla="*/ 436297 w 2879215"/>
                <a:gd name="connsiteY4" fmla="*/ 2230137 h 2972014"/>
                <a:gd name="connsiteX5" fmla="*/ 1196664 w 2879215"/>
                <a:gd name="connsiteY5" fmla="*/ 2428957 h 2972014"/>
                <a:gd name="connsiteX6" fmla="*/ 1571649 w 2879215"/>
                <a:gd name="connsiteY6" fmla="*/ 2583056 h 2972014"/>
                <a:gd name="connsiteX7" fmla="*/ 2140906 w 2879215"/>
                <a:gd name="connsiteY7" fmla="*/ 2927567 h 2972014"/>
                <a:gd name="connsiteX8" fmla="*/ 2786870 w 2879215"/>
                <a:gd name="connsiteY8" fmla="*/ 2848967 h 2972014"/>
                <a:gd name="connsiteX9" fmla="*/ 2872481 w 2879215"/>
                <a:gd name="connsiteY9" fmla="*/ 1941539 h 2972014"/>
                <a:gd name="connsiteX10" fmla="*/ 2872481 w 2879215"/>
                <a:gd name="connsiteY10" fmla="*/ 1199859 h 2972014"/>
                <a:gd name="connsiteX11" fmla="*/ 2802778 w 2879215"/>
                <a:gd name="connsiteY11" fmla="*/ 703439 h 2972014"/>
                <a:gd name="connsiteX12" fmla="*/ 2547842 w 2879215"/>
                <a:gd name="connsiteY12" fmla="*/ 137438 h 2972014"/>
                <a:gd name="connsiteX13" fmla="*/ 1639833 w 2879215"/>
                <a:gd name="connsiteY13" fmla="*/ 857 h 2972014"/>
                <a:gd name="connsiteX14" fmla="*/ 1015153 w 2879215"/>
                <a:gd name="connsiteY14" fmla="*/ 93838 h 2972014"/>
                <a:gd name="connsiteX15" fmla="*/ 444668 w 2879215"/>
                <a:gd name="connsiteY15" fmla="*/ 364286 h 2972014"/>
                <a:gd name="connsiteX0" fmla="*/ 444668 w 2891816"/>
                <a:gd name="connsiteY0" fmla="*/ 364286 h 2927567"/>
                <a:gd name="connsiteX1" fmla="*/ 23749 w 2891816"/>
                <a:gd name="connsiteY1" fmla="*/ 703158 h 2927567"/>
                <a:gd name="connsiteX2" fmla="*/ 43561 w 2891816"/>
                <a:gd name="connsiteY2" fmla="*/ 999094 h 2927567"/>
                <a:gd name="connsiteX3" fmla="*/ 394694 w 2891816"/>
                <a:gd name="connsiteY3" fmla="*/ 1382775 h 2927567"/>
                <a:gd name="connsiteX4" fmla="*/ 436297 w 2891816"/>
                <a:gd name="connsiteY4" fmla="*/ 2230137 h 2927567"/>
                <a:gd name="connsiteX5" fmla="*/ 1196664 w 2891816"/>
                <a:gd name="connsiteY5" fmla="*/ 2428957 h 2927567"/>
                <a:gd name="connsiteX6" fmla="*/ 1571649 w 2891816"/>
                <a:gd name="connsiteY6" fmla="*/ 2583056 h 2927567"/>
                <a:gd name="connsiteX7" fmla="*/ 2140906 w 2891816"/>
                <a:gd name="connsiteY7" fmla="*/ 2927567 h 2927567"/>
                <a:gd name="connsiteX8" fmla="*/ 2616610 w 2891816"/>
                <a:gd name="connsiteY8" fmla="*/ 2580060 h 2927567"/>
                <a:gd name="connsiteX9" fmla="*/ 2872481 w 2891816"/>
                <a:gd name="connsiteY9" fmla="*/ 1941539 h 2927567"/>
                <a:gd name="connsiteX10" fmla="*/ 2872481 w 2891816"/>
                <a:gd name="connsiteY10" fmla="*/ 1199859 h 2927567"/>
                <a:gd name="connsiteX11" fmla="*/ 2802778 w 2891816"/>
                <a:gd name="connsiteY11" fmla="*/ 703439 h 2927567"/>
                <a:gd name="connsiteX12" fmla="*/ 2547842 w 2891816"/>
                <a:gd name="connsiteY12" fmla="*/ 137438 h 2927567"/>
                <a:gd name="connsiteX13" fmla="*/ 1639833 w 2891816"/>
                <a:gd name="connsiteY13" fmla="*/ 857 h 2927567"/>
                <a:gd name="connsiteX14" fmla="*/ 1015153 w 2891816"/>
                <a:gd name="connsiteY14" fmla="*/ 93838 h 2927567"/>
                <a:gd name="connsiteX15" fmla="*/ 444668 w 2891816"/>
                <a:gd name="connsiteY15" fmla="*/ 364286 h 2927567"/>
                <a:gd name="connsiteX0" fmla="*/ 444668 w 2891816"/>
                <a:gd name="connsiteY0" fmla="*/ 364286 h 2927640"/>
                <a:gd name="connsiteX1" fmla="*/ 23749 w 2891816"/>
                <a:gd name="connsiteY1" fmla="*/ 703158 h 2927640"/>
                <a:gd name="connsiteX2" fmla="*/ 43561 w 2891816"/>
                <a:gd name="connsiteY2" fmla="*/ 999094 h 2927640"/>
                <a:gd name="connsiteX3" fmla="*/ 394694 w 2891816"/>
                <a:gd name="connsiteY3" fmla="*/ 1382775 h 2927640"/>
                <a:gd name="connsiteX4" fmla="*/ 436297 w 2891816"/>
                <a:gd name="connsiteY4" fmla="*/ 2230137 h 2927640"/>
                <a:gd name="connsiteX5" fmla="*/ 1196664 w 2891816"/>
                <a:gd name="connsiteY5" fmla="*/ 2428957 h 2927640"/>
                <a:gd name="connsiteX6" fmla="*/ 1534405 w 2891816"/>
                <a:gd name="connsiteY6" fmla="*/ 2609420 h 2927640"/>
                <a:gd name="connsiteX7" fmla="*/ 2140906 w 2891816"/>
                <a:gd name="connsiteY7" fmla="*/ 2927567 h 2927640"/>
                <a:gd name="connsiteX8" fmla="*/ 2616610 w 2891816"/>
                <a:gd name="connsiteY8" fmla="*/ 2580060 h 2927640"/>
                <a:gd name="connsiteX9" fmla="*/ 2872481 w 2891816"/>
                <a:gd name="connsiteY9" fmla="*/ 1941539 h 2927640"/>
                <a:gd name="connsiteX10" fmla="*/ 2872481 w 2891816"/>
                <a:gd name="connsiteY10" fmla="*/ 1199859 h 2927640"/>
                <a:gd name="connsiteX11" fmla="*/ 2802778 w 2891816"/>
                <a:gd name="connsiteY11" fmla="*/ 703439 h 2927640"/>
                <a:gd name="connsiteX12" fmla="*/ 2547842 w 2891816"/>
                <a:gd name="connsiteY12" fmla="*/ 137438 h 2927640"/>
                <a:gd name="connsiteX13" fmla="*/ 1639833 w 2891816"/>
                <a:gd name="connsiteY13" fmla="*/ 857 h 2927640"/>
                <a:gd name="connsiteX14" fmla="*/ 1015153 w 2891816"/>
                <a:gd name="connsiteY14" fmla="*/ 93838 h 2927640"/>
                <a:gd name="connsiteX15" fmla="*/ 444668 w 2891816"/>
                <a:gd name="connsiteY15" fmla="*/ 364286 h 2927640"/>
                <a:gd name="connsiteX0" fmla="*/ 444668 w 2891816"/>
                <a:gd name="connsiteY0" fmla="*/ 364286 h 2811690"/>
                <a:gd name="connsiteX1" fmla="*/ 23749 w 2891816"/>
                <a:gd name="connsiteY1" fmla="*/ 703158 h 2811690"/>
                <a:gd name="connsiteX2" fmla="*/ 43561 w 2891816"/>
                <a:gd name="connsiteY2" fmla="*/ 999094 h 2811690"/>
                <a:gd name="connsiteX3" fmla="*/ 394694 w 2891816"/>
                <a:gd name="connsiteY3" fmla="*/ 1382775 h 2811690"/>
                <a:gd name="connsiteX4" fmla="*/ 436297 w 2891816"/>
                <a:gd name="connsiteY4" fmla="*/ 2230137 h 2811690"/>
                <a:gd name="connsiteX5" fmla="*/ 1196664 w 2891816"/>
                <a:gd name="connsiteY5" fmla="*/ 2428957 h 2811690"/>
                <a:gd name="connsiteX6" fmla="*/ 1534405 w 2891816"/>
                <a:gd name="connsiteY6" fmla="*/ 2609420 h 2811690"/>
                <a:gd name="connsiteX7" fmla="*/ 2167509 w 2891816"/>
                <a:gd name="connsiteY7" fmla="*/ 2811568 h 2811690"/>
                <a:gd name="connsiteX8" fmla="*/ 2616610 w 2891816"/>
                <a:gd name="connsiteY8" fmla="*/ 2580060 h 2811690"/>
                <a:gd name="connsiteX9" fmla="*/ 2872481 w 2891816"/>
                <a:gd name="connsiteY9" fmla="*/ 1941539 h 2811690"/>
                <a:gd name="connsiteX10" fmla="*/ 2872481 w 2891816"/>
                <a:gd name="connsiteY10" fmla="*/ 1199859 h 2811690"/>
                <a:gd name="connsiteX11" fmla="*/ 2802778 w 2891816"/>
                <a:gd name="connsiteY11" fmla="*/ 703439 h 2811690"/>
                <a:gd name="connsiteX12" fmla="*/ 2547842 w 2891816"/>
                <a:gd name="connsiteY12" fmla="*/ 137438 h 2811690"/>
                <a:gd name="connsiteX13" fmla="*/ 1639833 w 2891816"/>
                <a:gd name="connsiteY13" fmla="*/ 857 h 2811690"/>
                <a:gd name="connsiteX14" fmla="*/ 1015153 w 2891816"/>
                <a:gd name="connsiteY14" fmla="*/ 93838 h 2811690"/>
                <a:gd name="connsiteX15" fmla="*/ 444668 w 2891816"/>
                <a:gd name="connsiteY15" fmla="*/ 364286 h 2811690"/>
                <a:gd name="connsiteX0" fmla="*/ 444668 w 2891816"/>
                <a:gd name="connsiteY0" fmla="*/ 364286 h 2813892"/>
                <a:gd name="connsiteX1" fmla="*/ 23749 w 2891816"/>
                <a:gd name="connsiteY1" fmla="*/ 703158 h 2813892"/>
                <a:gd name="connsiteX2" fmla="*/ 43561 w 2891816"/>
                <a:gd name="connsiteY2" fmla="*/ 999094 h 2813892"/>
                <a:gd name="connsiteX3" fmla="*/ 394694 w 2891816"/>
                <a:gd name="connsiteY3" fmla="*/ 1382775 h 2813892"/>
                <a:gd name="connsiteX4" fmla="*/ 436297 w 2891816"/>
                <a:gd name="connsiteY4" fmla="*/ 2230137 h 2813892"/>
                <a:gd name="connsiteX5" fmla="*/ 1196664 w 2891816"/>
                <a:gd name="connsiteY5" fmla="*/ 2428957 h 2813892"/>
                <a:gd name="connsiteX6" fmla="*/ 1582290 w 2891816"/>
                <a:gd name="connsiteY6" fmla="*/ 2683238 h 2813892"/>
                <a:gd name="connsiteX7" fmla="*/ 2167509 w 2891816"/>
                <a:gd name="connsiteY7" fmla="*/ 2811568 h 2813892"/>
                <a:gd name="connsiteX8" fmla="*/ 2616610 w 2891816"/>
                <a:gd name="connsiteY8" fmla="*/ 2580060 h 2813892"/>
                <a:gd name="connsiteX9" fmla="*/ 2872481 w 2891816"/>
                <a:gd name="connsiteY9" fmla="*/ 1941539 h 2813892"/>
                <a:gd name="connsiteX10" fmla="*/ 2872481 w 2891816"/>
                <a:gd name="connsiteY10" fmla="*/ 1199859 h 2813892"/>
                <a:gd name="connsiteX11" fmla="*/ 2802778 w 2891816"/>
                <a:gd name="connsiteY11" fmla="*/ 703439 h 2813892"/>
                <a:gd name="connsiteX12" fmla="*/ 2547842 w 2891816"/>
                <a:gd name="connsiteY12" fmla="*/ 137438 h 2813892"/>
                <a:gd name="connsiteX13" fmla="*/ 1639833 w 2891816"/>
                <a:gd name="connsiteY13" fmla="*/ 857 h 2813892"/>
                <a:gd name="connsiteX14" fmla="*/ 1015153 w 2891816"/>
                <a:gd name="connsiteY14" fmla="*/ 93838 h 2813892"/>
                <a:gd name="connsiteX15" fmla="*/ 444668 w 2891816"/>
                <a:gd name="connsiteY15" fmla="*/ 364286 h 2813892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127"/>
                <a:gd name="connsiteX1" fmla="*/ 23749 w 2891816"/>
                <a:gd name="connsiteY1" fmla="*/ 703158 h 2813127"/>
                <a:gd name="connsiteX2" fmla="*/ 43561 w 2891816"/>
                <a:gd name="connsiteY2" fmla="*/ 999094 h 2813127"/>
                <a:gd name="connsiteX3" fmla="*/ 394694 w 2891816"/>
                <a:gd name="connsiteY3" fmla="*/ 1382775 h 2813127"/>
                <a:gd name="connsiteX4" fmla="*/ 436297 w 2891816"/>
                <a:gd name="connsiteY4" fmla="*/ 2230137 h 2813127"/>
                <a:gd name="connsiteX5" fmla="*/ 1196664 w 2891816"/>
                <a:gd name="connsiteY5" fmla="*/ 2502775 h 2813127"/>
                <a:gd name="connsiteX6" fmla="*/ 2167509 w 2891816"/>
                <a:gd name="connsiteY6" fmla="*/ 2811568 h 2813127"/>
                <a:gd name="connsiteX7" fmla="*/ 2616610 w 2891816"/>
                <a:gd name="connsiteY7" fmla="*/ 2580060 h 2813127"/>
                <a:gd name="connsiteX8" fmla="*/ 2872481 w 2891816"/>
                <a:gd name="connsiteY8" fmla="*/ 1941539 h 2813127"/>
                <a:gd name="connsiteX9" fmla="*/ 2872481 w 2891816"/>
                <a:gd name="connsiteY9" fmla="*/ 1199859 h 2813127"/>
                <a:gd name="connsiteX10" fmla="*/ 2802778 w 2891816"/>
                <a:gd name="connsiteY10" fmla="*/ 703439 h 2813127"/>
                <a:gd name="connsiteX11" fmla="*/ 2547842 w 2891816"/>
                <a:gd name="connsiteY11" fmla="*/ 137438 h 2813127"/>
                <a:gd name="connsiteX12" fmla="*/ 1639833 w 2891816"/>
                <a:gd name="connsiteY12" fmla="*/ 857 h 2813127"/>
                <a:gd name="connsiteX13" fmla="*/ 1015153 w 2891816"/>
                <a:gd name="connsiteY13" fmla="*/ 93838 h 2813127"/>
                <a:gd name="connsiteX14" fmla="*/ 444668 w 2891816"/>
                <a:gd name="connsiteY14" fmla="*/ 364286 h 2813127"/>
                <a:gd name="connsiteX0" fmla="*/ 444668 w 2891816"/>
                <a:gd name="connsiteY0" fmla="*/ 364286 h 2811660"/>
                <a:gd name="connsiteX1" fmla="*/ 23749 w 2891816"/>
                <a:gd name="connsiteY1" fmla="*/ 703158 h 2811660"/>
                <a:gd name="connsiteX2" fmla="*/ 43561 w 2891816"/>
                <a:gd name="connsiteY2" fmla="*/ 999094 h 2811660"/>
                <a:gd name="connsiteX3" fmla="*/ 394694 w 2891816"/>
                <a:gd name="connsiteY3" fmla="*/ 1382775 h 2811660"/>
                <a:gd name="connsiteX4" fmla="*/ 436297 w 2891816"/>
                <a:gd name="connsiteY4" fmla="*/ 2230137 h 2811660"/>
                <a:gd name="connsiteX5" fmla="*/ 1356283 w 2891816"/>
                <a:gd name="connsiteY5" fmla="*/ 2602957 h 2811660"/>
                <a:gd name="connsiteX6" fmla="*/ 2167509 w 2891816"/>
                <a:gd name="connsiteY6" fmla="*/ 2811568 h 2811660"/>
                <a:gd name="connsiteX7" fmla="*/ 2616610 w 2891816"/>
                <a:gd name="connsiteY7" fmla="*/ 2580060 h 2811660"/>
                <a:gd name="connsiteX8" fmla="*/ 2872481 w 2891816"/>
                <a:gd name="connsiteY8" fmla="*/ 1941539 h 2811660"/>
                <a:gd name="connsiteX9" fmla="*/ 2872481 w 2891816"/>
                <a:gd name="connsiteY9" fmla="*/ 1199859 h 2811660"/>
                <a:gd name="connsiteX10" fmla="*/ 2802778 w 2891816"/>
                <a:gd name="connsiteY10" fmla="*/ 703439 h 2811660"/>
                <a:gd name="connsiteX11" fmla="*/ 2547842 w 2891816"/>
                <a:gd name="connsiteY11" fmla="*/ 137438 h 2811660"/>
                <a:gd name="connsiteX12" fmla="*/ 1639833 w 2891816"/>
                <a:gd name="connsiteY12" fmla="*/ 857 h 2811660"/>
                <a:gd name="connsiteX13" fmla="*/ 1015153 w 2891816"/>
                <a:gd name="connsiteY13" fmla="*/ 93838 h 2811660"/>
                <a:gd name="connsiteX14" fmla="*/ 444668 w 2891816"/>
                <a:gd name="connsiteY14" fmla="*/ 364286 h 2811660"/>
                <a:gd name="connsiteX0" fmla="*/ 444668 w 2998292"/>
                <a:gd name="connsiteY0" fmla="*/ 364286 h 2811660"/>
                <a:gd name="connsiteX1" fmla="*/ 23749 w 2998292"/>
                <a:gd name="connsiteY1" fmla="*/ 703158 h 2811660"/>
                <a:gd name="connsiteX2" fmla="*/ 43561 w 2998292"/>
                <a:gd name="connsiteY2" fmla="*/ 999094 h 2811660"/>
                <a:gd name="connsiteX3" fmla="*/ 394694 w 2998292"/>
                <a:gd name="connsiteY3" fmla="*/ 1382775 h 2811660"/>
                <a:gd name="connsiteX4" fmla="*/ 436297 w 2998292"/>
                <a:gd name="connsiteY4" fmla="*/ 2230137 h 2811660"/>
                <a:gd name="connsiteX5" fmla="*/ 1356283 w 2998292"/>
                <a:gd name="connsiteY5" fmla="*/ 2602957 h 2811660"/>
                <a:gd name="connsiteX6" fmla="*/ 2167509 w 2998292"/>
                <a:gd name="connsiteY6" fmla="*/ 2811568 h 2811660"/>
                <a:gd name="connsiteX7" fmla="*/ 2616610 w 2998292"/>
                <a:gd name="connsiteY7" fmla="*/ 2580060 h 2811660"/>
                <a:gd name="connsiteX8" fmla="*/ 2872481 w 2998292"/>
                <a:gd name="connsiteY8" fmla="*/ 1941539 h 2811660"/>
                <a:gd name="connsiteX9" fmla="*/ 2872481 w 2998292"/>
                <a:gd name="connsiteY9" fmla="*/ 1199859 h 2811660"/>
                <a:gd name="connsiteX10" fmla="*/ 2989194 w 2998292"/>
                <a:gd name="connsiteY10" fmla="*/ 380151 h 2811660"/>
                <a:gd name="connsiteX11" fmla="*/ 2547842 w 2998292"/>
                <a:gd name="connsiteY11" fmla="*/ 137438 h 2811660"/>
                <a:gd name="connsiteX12" fmla="*/ 1639833 w 2998292"/>
                <a:gd name="connsiteY12" fmla="*/ 857 h 2811660"/>
                <a:gd name="connsiteX13" fmla="*/ 1015153 w 2998292"/>
                <a:gd name="connsiteY13" fmla="*/ 93838 h 2811660"/>
                <a:gd name="connsiteX14" fmla="*/ 444668 w 2998292"/>
                <a:gd name="connsiteY14" fmla="*/ 364286 h 2811660"/>
                <a:gd name="connsiteX0" fmla="*/ 631084 w 2998292"/>
                <a:gd name="connsiteY0" fmla="*/ 1121428 h 2835630"/>
                <a:gd name="connsiteX1" fmla="*/ 23749 w 2998292"/>
                <a:gd name="connsiteY1" fmla="*/ 727128 h 2835630"/>
                <a:gd name="connsiteX2" fmla="*/ 43561 w 2998292"/>
                <a:gd name="connsiteY2" fmla="*/ 1023064 h 2835630"/>
                <a:gd name="connsiteX3" fmla="*/ 394694 w 2998292"/>
                <a:gd name="connsiteY3" fmla="*/ 1406745 h 2835630"/>
                <a:gd name="connsiteX4" fmla="*/ 436297 w 2998292"/>
                <a:gd name="connsiteY4" fmla="*/ 2254107 h 2835630"/>
                <a:gd name="connsiteX5" fmla="*/ 1356283 w 2998292"/>
                <a:gd name="connsiteY5" fmla="*/ 2626927 h 2835630"/>
                <a:gd name="connsiteX6" fmla="*/ 2167509 w 2998292"/>
                <a:gd name="connsiteY6" fmla="*/ 2835538 h 2835630"/>
                <a:gd name="connsiteX7" fmla="*/ 2616610 w 2998292"/>
                <a:gd name="connsiteY7" fmla="*/ 2604030 h 2835630"/>
                <a:gd name="connsiteX8" fmla="*/ 2872481 w 2998292"/>
                <a:gd name="connsiteY8" fmla="*/ 1965509 h 2835630"/>
                <a:gd name="connsiteX9" fmla="*/ 2872481 w 2998292"/>
                <a:gd name="connsiteY9" fmla="*/ 1223829 h 2835630"/>
                <a:gd name="connsiteX10" fmla="*/ 2989194 w 2998292"/>
                <a:gd name="connsiteY10" fmla="*/ 404121 h 2835630"/>
                <a:gd name="connsiteX11" fmla="*/ 2547842 w 2998292"/>
                <a:gd name="connsiteY11" fmla="*/ 161408 h 2835630"/>
                <a:gd name="connsiteX12" fmla="*/ 1639833 w 2998292"/>
                <a:gd name="connsiteY12" fmla="*/ 24827 h 2835630"/>
                <a:gd name="connsiteX13" fmla="*/ 1015153 w 2998292"/>
                <a:gd name="connsiteY13" fmla="*/ 117808 h 2835630"/>
                <a:gd name="connsiteX14" fmla="*/ 631084 w 2998292"/>
                <a:gd name="connsiteY14" fmla="*/ 1121428 h 2835630"/>
                <a:gd name="connsiteX0" fmla="*/ 631084 w 2998292"/>
                <a:gd name="connsiteY0" fmla="*/ 1146080 h 2860282"/>
                <a:gd name="connsiteX1" fmla="*/ 23749 w 2998292"/>
                <a:gd name="connsiteY1" fmla="*/ 751780 h 2860282"/>
                <a:gd name="connsiteX2" fmla="*/ 43561 w 2998292"/>
                <a:gd name="connsiteY2" fmla="*/ 1047716 h 2860282"/>
                <a:gd name="connsiteX3" fmla="*/ 394694 w 2998292"/>
                <a:gd name="connsiteY3" fmla="*/ 1431397 h 2860282"/>
                <a:gd name="connsiteX4" fmla="*/ 436297 w 2998292"/>
                <a:gd name="connsiteY4" fmla="*/ 2278759 h 2860282"/>
                <a:gd name="connsiteX5" fmla="*/ 1356283 w 2998292"/>
                <a:gd name="connsiteY5" fmla="*/ 2651579 h 2860282"/>
                <a:gd name="connsiteX6" fmla="*/ 2167509 w 2998292"/>
                <a:gd name="connsiteY6" fmla="*/ 2860190 h 2860282"/>
                <a:gd name="connsiteX7" fmla="*/ 2616610 w 2998292"/>
                <a:gd name="connsiteY7" fmla="*/ 2628682 h 2860282"/>
                <a:gd name="connsiteX8" fmla="*/ 2872481 w 2998292"/>
                <a:gd name="connsiteY8" fmla="*/ 1990161 h 2860282"/>
                <a:gd name="connsiteX9" fmla="*/ 2872481 w 2998292"/>
                <a:gd name="connsiteY9" fmla="*/ 1248481 h 2860282"/>
                <a:gd name="connsiteX10" fmla="*/ 2989194 w 2998292"/>
                <a:gd name="connsiteY10" fmla="*/ 428773 h 2860282"/>
                <a:gd name="connsiteX11" fmla="*/ 2547842 w 2998292"/>
                <a:gd name="connsiteY11" fmla="*/ 186060 h 2860282"/>
                <a:gd name="connsiteX12" fmla="*/ 1639833 w 2998292"/>
                <a:gd name="connsiteY12" fmla="*/ 49479 h 2860282"/>
                <a:gd name="connsiteX13" fmla="*/ 904469 w 2998292"/>
                <a:gd name="connsiteY13" fmla="*/ 1066141 h 2860282"/>
                <a:gd name="connsiteX14" fmla="*/ 631084 w 2998292"/>
                <a:gd name="connsiteY14" fmla="*/ 1146080 h 2860282"/>
                <a:gd name="connsiteX0" fmla="*/ 631084 w 2998292"/>
                <a:gd name="connsiteY0" fmla="*/ 991505 h 2705707"/>
                <a:gd name="connsiteX1" fmla="*/ 23749 w 2998292"/>
                <a:gd name="connsiteY1" fmla="*/ 597205 h 2705707"/>
                <a:gd name="connsiteX2" fmla="*/ 43561 w 2998292"/>
                <a:gd name="connsiteY2" fmla="*/ 893141 h 2705707"/>
                <a:gd name="connsiteX3" fmla="*/ 394694 w 2998292"/>
                <a:gd name="connsiteY3" fmla="*/ 1276822 h 2705707"/>
                <a:gd name="connsiteX4" fmla="*/ 436297 w 2998292"/>
                <a:gd name="connsiteY4" fmla="*/ 2124184 h 2705707"/>
                <a:gd name="connsiteX5" fmla="*/ 1356283 w 2998292"/>
                <a:gd name="connsiteY5" fmla="*/ 2497004 h 2705707"/>
                <a:gd name="connsiteX6" fmla="*/ 2167509 w 2998292"/>
                <a:gd name="connsiteY6" fmla="*/ 2705615 h 2705707"/>
                <a:gd name="connsiteX7" fmla="*/ 2616610 w 2998292"/>
                <a:gd name="connsiteY7" fmla="*/ 2474107 h 2705707"/>
                <a:gd name="connsiteX8" fmla="*/ 2872481 w 2998292"/>
                <a:gd name="connsiteY8" fmla="*/ 1835586 h 2705707"/>
                <a:gd name="connsiteX9" fmla="*/ 2872481 w 2998292"/>
                <a:gd name="connsiteY9" fmla="*/ 1093906 h 2705707"/>
                <a:gd name="connsiteX10" fmla="*/ 2989194 w 2998292"/>
                <a:gd name="connsiteY10" fmla="*/ 274198 h 2705707"/>
                <a:gd name="connsiteX11" fmla="*/ 2547842 w 2998292"/>
                <a:gd name="connsiteY11" fmla="*/ 31485 h 2705707"/>
                <a:gd name="connsiteX12" fmla="*/ 1540800 w 2998292"/>
                <a:gd name="connsiteY12" fmla="*/ 893635 h 2705707"/>
                <a:gd name="connsiteX13" fmla="*/ 904469 w 2998292"/>
                <a:gd name="connsiteY13" fmla="*/ 911566 h 2705707"/>
                <a:gd name="connsiteX14" fmla="*/ 631084 w 2998292"/>
                <a:gd name="connsiteY14" fmla="*/ 991505 h 2705707"/>
                <a:gd name="connsiteX0" fmla="*/ 631084 w 3021788"/>
                <a:gd name="connsiteY0" fmla="*/ 717433 h 2431635"/>
                <a:gd name="connsiteX1" fmla="*/ 23749 w 3021788"/>
                <a:gd name="connsiteY1" fmla="*/ 323133 h 2431635"/>
                <a:gd name="connsiteX2" fmla="*/ 43561 w 3021788"/>
                <a:gd name="connsiteY2" fmla="*/ 619069 h 2431635"/>
                <a:gd name="connsiteX3" fmla="*/ 394694 w 3021788"/>
                <a:gd name="connsiteY3" fmla="*/ 1002750 h 2431635"/>
                <a:gd name="connsiteX4" fmla="*/ 436297 w 3021788"/>
                <a:gd name="connsiteY4" fmla="*/ 1850112 h 2431635"/>
                <a:gd name="connsiteX5" fmla="*/ 1356283 w 3021788"/>
                <a:gd name="connsiteY5" fmla="*/ 2222932 h 2431635"/>
                <a:gd name="connsiteX6" fmla="*/ 2167509 w 3021788"/>
                <a:gd name="connsiteY6" fmla="*/ 2431543 h 2431635"/>
                <a:gd name="connsiteX7" fmla="*/ 2616610 w 3021788"/>
                <a:gd name="connsiteY7" fmla="*/ 2200035 h 2431635"/>
                <a:gd name="connsiteX8" fmla="*/ 2872481 w 3021788"/>
                <a:gd name="connsiteY8" fmla="*/ 1561514 h 2431635"/>
                <a:gd name="connsiteX9" fmla="*/ 2872481 w 3021788"/>
                <a:gd name="connsiteY9" fmla="*/ 819834 h 2431635"/>
                <a:gd name="connsiteX10" fmla="*/ 2989194 w 3021788"/>
                <a:gd name="connsiteY10" fmla="*/ 126 h 2431635"/>
                <a:gd name="connsiteX11" fmla="*/ 2122581 w 3021788"/>
                <a:gd name="connsiteY11" fmla="*/ 756144 h 2431635"/>
                <a:gd name="connsiteX12" fmla="*/ 1540800 w 3021788"/>
                <a:gd name="connsiteY12" fmla="*/ 619563 h 2431635"/>
                <a:gd name="connsiteX13" fmla="*/ 904469 w 3021788"/>
                <a:gd name="connsiteY13" fmla="*/ 637494 h 2431635"/>
                <a:gd name="connsiteX14" fmla="*/ 631084 w 3021788"/>
                <a:gd name="connsiteY14" fmla="*/ 717433 h 2431635"/>
                <a:gd name="connsiteX0" fmla="*/ 631084 w 2891816"/>
                <a:gd name="connsiteY0" fmla="*/ 414770 h 2128972"/>
                <a:gd name="connsiteX1" fmla="*/ 23749 w 2891816"/>
                <a:gd name="connsiteY1" fmla="*/ 20470 h 2128972"/>
                <a:gd name="connsiteX2" fmla="*/ 43561 w 2891816"/>
                <a:gd name="connsiteY2" fmla="*/ 316406 h 2128972"/>
                <a:gd name="connsiteX3" fmla="*/ 394694 w 2891816"/>
                <a:gd name="connsiteY3" fmla="*/ 700087 h 2128972"/>
                <a:gd name="connsiteX4" fmla="*/ 436297 w 2891816"/>
                <a:gd name="connsiteY4" fmla="*/ 1547449 h 2128972"/>
                <a:gd name="connsiteX5" fmla="*/ 1356283 w 2891816"/>
                <a:gd name="connsiteY5" fmla="*/ 1920269 h 2128972"/>
                <a:gd name="connsiteX6" fmla="*/ 2167509 w 2891816"/>
                <a:gd name="connsiteY6" fmla="*/ 2128880 h 2128972"/>
                <a:gd name="connsiteX7" fmla="*/ 2616610 w 2891816"/>
                <a:gd name="connsiteY7" fmla="*/ 1897372 h 2128972"/>
                <a:gd name="connsiteX8" fmla="*/ 2872481 w 2891816"/>
                <a:gd name="connsiteY8" fmla="*/ 1258851 h 2128972"/>
                <a:gd name="connsiteX9" fmla="*/ 2872481 w 2891816"/>
                <a:gd name="connsiteY9" fmla="*/ 517171 h 2128972"/>
                <a:gd name="connsiteX10" fmla="*/ 2616363 w 2891816"/>
                <a:gd name="connsiteY10" fmla="*/ 505686 h 2128972"/>
                <a:gd name="connsiteX11" fmla="*/ 2122581 w 2891816"/>
                <a:gd name="connsiteY11" fmla="*/ 453481 h 2128972"/>
                <a:gd name="connsiteX12" fmla="*/ 1540800 w 2891816"/>
                <a:gd name="connsiteY12" fmla="*/ 316900 h 2128972"/>
                <a:gd name="connsiteX13" fmla="*/ 904469 w 2891816"/>
                <a:gd name="connsiteY13" fmla="*/ 334831 h 2128972"/>
                <a:gd name="connsiteX14" fmla="*/ 631084 w 2891816"/>
                <a:gd name="connsiteY14" fmla="*/ 414770 h 2128972"/>
                <a:gd name="connsiteX0" fmla="*/ 631084 w 2891816"/>
                <a:gd name="connsiteY0" fmla="*/ 414770 h 2128972"/>
                <a:gd name="connsiteX1" fmla="*/ 23749 w 2891816"/>
                <a:gd name="connsiteY1" fmla="*/ 20470 h 2128972"/>
                <a:gd name="connsiteX2" fmla="*/ 43561 w 2891816"/>
                <a:gd name="connsiteY2" fmla="*/ 316406 h 2128972"/>
                <a:gd name="connsiteX3" fmla="*/ 394694 w 2891816"/>
                <a:gd name="connsiteY3" fmla="*/ 700087 h 2128972"/>
                <a:gd name="connsiteX4" fmla="*/ 436297 w 2891816"/>
                <a:gd name="connsiteY4" fmla="*/ 1547449 h 2128972"/>
                <a:gd name="connsiteX5" fmla="*/ 1356283 w 2891816"/>
                <a:gd name="connsiteY5" fmla="*/ 1920269 h 2128972"/>
                <a:gd name="connsiteX6" fmla="*/ 2167509 w 2891816"/>
                <a:gd name="connsiteY6" fmla="*/ 2128880 h 2128972"/>
                <a:gd name="connsiteX7" fmla="*/ 2616610 w 2891816"/>
                <a:gd name="connsiteY7" fmla="*/ 1897372 h 2128972"/>
                <a:gd name="connsiteX8" fmla="*/ 2872481 w 2891816"/>
                <a:gd name="connsiteY8" fmla="*/ 1258851 h 2128972"/>
                <a:gd name="connsiteX9" fmla="*/ 2872481 w 2891816"/>
                <a:gd name="connsiteY9" fmla="*/ 517171 h 2128972"/>
                <a:gd name="connsiteX10" fmla="*/ 2616363 w 2891816"/>
                <a:gd name="connsiteY10" fmla="*/ 505686 h 2128972"/>
                <a:gd name="connsiteX11" fmla="*/ 2122581 w 2891816"/>
                <a:gd name="connsiteY11" fmla="*/ 453481 h 2128972"/>
                <a:gd name="connsiteX12" fmla="*/ 1540800 w 2891816"/>
                <a:gd name="connsiteY12" fmla="*/ 316900 h 2128972"/>
                <a:gd name="connsiteX13" fmla="*/ 904469 w 2891816"/>
                <a:gd name="connsiteY13" fmla="*/ 334831 h 2128972"/>
                <a:gd name="connsiteX14" fmla="*/ 631084 w 2891816"/>
                <a:gd name="connsiteY14" fmla="*/ 414770 h 2128972"/>
                <a:gd name="connsiteX0" fmla="*/ 631084 w 2992230"/>
                <a:gd name="connsiteY0" fmla="*/ 414770 h 2298984"/>
                <a:gd name="connsiteX1" fmla="*/ 23749 w 2992230"/>
                <a:gd name="connsiteY1" fmla="*/ 20470 h 2298984"/>
                <a:gd name="connsiteX2" fmla="*/ 43561 w 2992230"/>
                <a:gd name="connsiteY2" fmla="*/ 316406 h 2298984"/>
                <a:gd name="connsiteX3" fmla="*/ 394694 w 2992230"/>
                <a:gd name="connsiteY3" fmla="*/ 700087 h 2298984"/>
                <a:gd name="connsiteX4" fmla="*/ 436297 w 2992230"/>
                <a:gd name="connsiteY4" fmla="*/ 1547449 h 2298984"/>
                <a:gd name="connsiteX5" fmla="*/ 1356283 w 2992230"/>
                <a:gd name="connsiteY5" fmla="*/ 1920269 h 2298984"/>
                <a:gd name="connsiteX6" fmla="*/ 2167509 w 2992230"/>
                <a:gd name="connsiteY6" fmla="*/ 2128880 h 2298984"/>
                <a:gd name="connsiteX7" fmla="*/ 2948663 w 2992230"/>
                <a:gd name="connsiteY7" fmla="*/ 2232207 h 2298984"/>
                <a:gd name="connsiteX8" fmla="*/ 2872481 w 2992230"/>
                <a:gd name="connsiteY8" fmla="*/ 1258851 h 2298984"/>
                <a:gd name="connsiteX9" fmla="*/ 2872481 w 2992230"/>
                <a:gd name="connsiteY9" fmla="*/ 517171 h 2298984"/>
                <a:gd name="connsiteX10" fmla="*/ 2616363 w 2992230"/>
                <a:gd name="connsiteY10" fmla="*/ 505686 h 2298984"/>
                <a:gd name="connsiteX11" fmla="*/ 2122581 w 2992230"/>
                <a:gd name="connsiteY11" fmla="*/ 453481 h 2298984"/>
                <a:gd name="connsiteX12" fmla="*/ 1540800 w 2992230"/>
                <a:gd name="connsiteY12" fmla="*/ 316900 h 2298984"/>
                <a:gd name="connsiteX13" fmla="*/ 904469 w 2992230"/>
                <a:gd name="connsiteY13" fmla="*/ 334831 h 2298984"/>
                <a:gd name="connsiteX14" fmla="*/ 631084 w 2992230"/>
                <a:gd name="connsiteY14" fmla="*/ 414770 h 2298984"/>
                <a:gd name="connsiteX0" fmla="*/ 631084 w 2992230"/>
                <a:gd name="connsiteY0" fmla="*/ 414770 h 2402484"/>
                <a:gd name="connsiteX1" fmla="*/ 23749 w 2992230"/>
                <a:gd name="connsiteY1" fmla="*/ 20470 h 2402484"/>
                <a:gd name="connsiteX2" fmla="*/ 43561 w 2992230"/>
                <a:gd name="connsiteY2" fmla="*/ 316406 h 2402484"/>
                <a:gd name="connsiteX3" fmla="*/ 394694 w 2992230"/>
                <a:gd name="connsiteY3" fmla="*/ 700087 h 2402484"/>
                <a:gd name="connsiteX4" fmla="*/ 436297 w 2992230"/>
                <a:gd name="connsiteY4" fmla="*/ 1547449 h 2402484"/>
                <a:gd name="connsiteX5" fmla="*/ 1356283 w 2992230"/>
                <a:gd name="connsiteY5" fmla="*/ 1920269 h 2402484"/>
                <a:gd name="connsiteX6" fmla="*/ 2284019 w 2992230"/>
                <a:gd name="connsiteY6" fmla="*/ 2377120 h 2402484"/>
                <a:gd name="connsiteX7" fmla="*/ 2948663 w 2992230"/>
                <a:gd name="connsiteY7" fmla="*/ 2232207 h 2402484"/>
                <a:gd name="connsiteX8" fmla="*/ 2872481 w 2992230"/>
                <a:gd name="connsiteY8" fmla="*/ 1258851 h 2402484"/>
                <a:gd name="connsiteX9" fmla="*/ 2872481 w 2992230"/>
                <a:gd name="connsiteY9" fmla="*/ 517171 h 2402484"/>
                <a:gd name="connsiteX10" fmla="*/ 2616363 w 2992230"/>
                <a:gd name="connsiteY10" fmla="*/ 505686 h 2402484"/>
                <a:gd name="connsiteX11" fmla="*/ 2122581 w 2992230"/>
                <a:gd name="connsiteY11" fmla="*/ 453481 h 2402484"/>
                <a:gd name="connsiteX12" fmla="*/ 1540800 w 2992230"/>
                <a:gd name="connsiteY12" fmla="*/ 316900 h 2402484"/>
                <a:gd name="connsiteX13" fmla="*/ 904469 w 2992230"/>
                <a:gd name="connsiteY13" fmla="*/ 334831 h 2402484"/>
                <a:gd name="connsiteX14" fmla="*/ 631084 w 2992230"/>
                <a:gd name="connsiteY14" fmla="*/ 414770 h 2402484"/>
                <a:gd name="connsiteX0" fmla="*/ 631084 w 2992230"/>
                <a:gd name="connsiteY0" fmla="*/ 414770 h 2392976"/>
                <a:gd name="connsiteX1" fmla="*/ 23749 w 2992230"/>
                <a:gd name="connsiteY1" fmla="*/ 20470 h 2392976"/>
                <a:gd name="connsiteX2" fmla="*/ 43561 w 2992230"/>
                <a:gd name="connsiteY2" fmla="*/ 316406 h 2392976"/>
                <a:gd name="connsiteX3" fmla="*/ 394694 w 2992230"/>
                <a:gd name="connsiteY3" fmla="*/ 700087 h 2392976"/>
                <a:gd name="connsiteX4" fmla="*/ 436297 w 2992230"/>
                <a:gd name="connsiteY4" fmla="*/ 1547449 h 2392976"/>
                <a:gd name="connsiteX5" fmla="*/ 1169867 w 2992230"/>
                <a:gd name="connsiteY5" fmla="*/ 2295516 h 2392976"/>
                <a:gd name="connsiteX6" fmla="*/ 2284019 w 2992230"/>
                <a:gd name="connsiteY6" fmla="*/ 2377120 h 2392976"/>
                <a:gd name="connsiteX7" fmla="*/ 2948663 w 2992230"/>
                <a:gd name="connsiteY7" fmla="*/ 2232207 h 2392976"/>
                <a:gd name="connsiteX8" fmla="*/ 2872481 w 2992230"/>
                <a:gd name="connsiteY8" fmla="*/ 1258851 h 2392976"/>
                <a:gd name="connsiteX9" fmla="*/ 2872481 w 2992230"/>
                <a:gd name="connsiteY9" fmla="*/ 517171 h 2392976"/>
                <a:gd name="connsiteX10" fmla="*/ 2616363 w 2992230"/>
                <a:gd name="connsiteY10" fmla="*/ 505686 h 2392976"/>
                <a:gd name="connsiteX11" fmla="*/ 2122581 w 2992230"/>
                <a:gd name="connsiteY11" fmla="*/ 453481 h 2392976"/>
                <a:gd name="connsiteX12" fmla="*/ 1540800 w 2992230"/>
                <a:gd name="connsiteY12" fmla="*/ 316900 h 2392976"/>
                <a:gd name="connsiteX13" fmla="*/ 904469 w 2992230"/>
                <a:gd name="connsiteY13" fmla="*/ 334831 h 2392976"/>
                <a:gd name="connsiteX14" fmla="*/ 631084 w 2992230"/>
                <a:gd name="connsiteY14" fmla="*/ 414770 h 2392976"/>
                <a:gd name="connsiteX0" fmla="*/ 680734 w 3041880"/>
                <a:gd name="connsiteY0" fmla="*/ 414770 h 2378353"/>
                <a:gd name="connsiteX1" fmla="*/ 73399 w 3041880"/>
                <a:gd name="connsiteY1" fmla="*/ 20470 h 2378353"/>
                <a:gd name="connsiteX2" fmla="*/ 93211 w 3041880"/>
                <a:gd name="connsiteY2" fmla="*/ 316406 h 2378353"/>
                <a:gd name="connsiteX3" fmla="*/ 444344 w 3041880"/>
                <a:gd name="connsiteY3" fmla="*/ 700087 h 2378353"/>
                <a:gd name="connsiteX4" fmla="*/ 19908 w 3041880"/>
                <a:gd name="connsiteY4" fmla="*/ 2182480 h 2378353"/>
                <a:gd name="connsiteX5" fmla="*/ 1219517 w 3041880"/>
                <a:gd name="connsiteY5" fmla="*/ 2295516 h 2378353"/>
                <a:gd name="connsiteX6" fmla="*/ 2333669 w 3041880"/>
                <a:gd name="connsiteY6" fmla="*/ 2377120 h 2378353"/>
                <a:gd name="connsiteX7" fmla="*/ 2998313 w 3041880"/>
                <a:gd name="connsiteY7" fmla="*/ 2232207 h 2378353"/>
                <a:gd name="connsiteX8" fmla="*/ 2922131 w 3041880"/>
                <a:gd name="connsiteY8" fmla="*/ 1258851 h 2378353"/>
                <a:gd name="connsiteX9" fmla="*/ 2922131 w 3041880"/>
                <a:gd name="connsiteY9" fmla="*/ 517171 h 2378353"/>
                <a:gd name="connsiteX10" fmla="*/ 2666013 w 3041880"/>
                <a:gd name="connsiteY10" fmla="*/ 505686 h 2378353"/>
                <a:gd name="connsiteX11" fmla="*/ 2172231 w 3041880"/>
                <a:gd name="connsiteY11" fmla="*/ 453481 h 2378353"/>
                <a:gd name="connsiteX12" fmla="*/ 1590450 w 3041880"/>
                <a:gd name="connsiteY12" fmla="*/ 316900 h 2378353"/>
                <a:gd name="connsiteX13" fmla="*/ 954119 w 3041880"/>
                <a:gd name="connsiteY13" fmla="*/ 334831 h 2378353"/>
                <a:gd name="connsiteX14" fmla="*/ 680734 w 3041880"/>
                <a:gd name="connsiteY14" fmla="*/ 414770 h 2378353"/>
                <a:gd name="connsiteX0" fmla="*/ 838284 w 3199430"/>
                <a:gd name="connsiteY0" fmla="*/ 414770 h 2378353"/>
                <a:gd name="connsiteX1" fmla="*/ 230949 w 3199430"/>
                <a:gd name="connsiteY1" fmla="*/ 20470 h 2378353"/>
                <a:gd name="connsiteX2" fmla="*/ 250761 w 3199430"/>
                <a:gd name="connsiteY2" fmla="*/ 316406 h 2378353"/>
                <a:gd name="connsiteX3" fmla="*/ 13519 w 3199430"/>
                <a:gd name="connsiteY3" fmla="*/ 1104199 h 2378353"/>
                <a:gd name="connsiteX4" fmla="*/ 177458 w 3199430"/>
                <a:gd name="connsiteY4" fmla="*/ 2182480 h 2378353"/>
                <a:gd name="connsiteX5" fmla="*/ 1377067 w 3199430"/>
                <a:gd name="connsiteY5" fmla="*/ 2295516 h 2378353"/>
                <a:gd name="connsiteX6" fmla="*/ 2491219 w 3199430"/>
                <a:gd name="connsiteY6" fmla="*/ 2377120 h 2378353"/>
                <a:gd name="connsiteX7" fmla="*/ 3155863 w 3199430"/>
                <a:gd name="connsiteY7" fmla="*/ 2232207 h 2378353"/>
                <a:gd name="connsiteX8" fmla="*/ 3079681 w 3199430"/>
                <a:gd name="connsiteY8" fmla="*/ 1258851 h 2378353"/>
                <a:gd name="connsiteX9" fmla="*/ 3079681 w 3199430"/>
                <a:gd name="connsiteY9" fmla="*/ 517171 h 2378353"/>
                <a:gd name="connsiteX10" fmla="*/ 2823563 w 3199430"/>
                <a:gd name="connsiteY10" fmla="*/ 505686 h 2378353"/>
                <a:gd name="connsiteX11" fmla="*/ 2329781 w 3199430"/>
                <a:gd name="connsiteY11" fmla="*/ 453481 h 2378353"/>
                <a:gd name="connsiteX12" fmla="*/ 1748000 w 3199430"/>
                <a:gd name="connsiteY12" fmla="*/ 316900 h 2378353"/>
                <a:gd name="connsiteX13" fmla="*/ 1111669 w 3199430"/>
                <a:gd name="connsiteY13" fmla="*/ 334831 h 2378353"/>
                <a:gd name="connsiteX14" fmla="*/ 838284 w 3199430"/>
                <a:gd name="connsiteY14" fmla="*/ 414770 h 2378353"/>
                <a:gd name="connsiteX0" fmla="*/ 838284 w 3199430"/>
                <a:gd name="connsiteY0" fmla="*/ 414770 h 2350888"/>
                <a:gd name="connsiteX1" fmla="*/ 230949 w 3199430"/>
                <a:gd name="connsiteY1" fmla="*/ 20470 h 2350888"/>
                <a:gd name="connsiteX2" fmla="*/ 250761 w 3199430"/>
                <a:gd name="connsiteY2" fmla="*/ 316406 h 2350888"/>
                <a:gd name="connsiteX3" fmla="*/ 13519 w 3199430"/>
                <a:gd name="connsiteY3" fmla="*/ 1104199 h 2350888"/>
                <a:gd name="connsiteX4" fmla="*/ 177458 w 3199430"/>
                <a:gd name="connsiteY4" fmla="*/ 2182480 h 2350888"/>
                <a:gd name="connsiteX5" fmla="*/ 1377067 w 3199430"/>
                <a:gd name="connsiteY5" fmla="*/ 2295516 h 2350888"/>
                <a:gd name="connsiteX6" fmla="*/ 2578602 w 3199430"/>
                <a:gd name="connsiteY6" fmla="*/ 2342483 h 2350888"/>
                <a:gd name="connsiteX7" fmla="*/ 3155863 w 3199430"/>
                <a:gd name="connsiteY7" fmla="*/ 2232207 h 2350888"/>
                <a:gd name="connsiteX8" fmla="*/ 3079681 w 3199430"/>
                <a:gd name="connsiteY8" fmla="*/ 1258851 h 2350888"/>
                <a:gd name="connsiteX9" fmla="*/ 3079681 w 3199430"/>
                <a:gd name="connsiteY9" fmla="*/ 517171 h 2350888"/>
                <a:gd name="connsiteX10" fmla="*/ 2823563 w 3199430"/>
                <a:gd name="connsiteY10" fmla="*/ 505686 h 2350888"/>
                <a:gd name="connsiteX11" fmla="*/ 2329781 w 3199430"/>
                <a:gd name="connsiteY11" fmla="*/ 453481 h 2350888"/>
                <a:gd name="connsiteX12" fmla="*/ 1748000 w 3199430"/>
                <a:gd name="connsiteY12" fmla="*/ 316900 h 2350888"/>
                <a:gd name="connsiteX13" fmla="*/ 1111669 w 3199430"/>
                <a:gd name="connsiteY13" fmla="*/ 334831 h 2350888"/>
                <a:gd name="connsiteX14" fmla="*/ 838284 w 3199430"/>
                <a:gd name="connsiteY14" fmla="*/ 414770 h 2350888"/>
                <a:gd name="connsiteX0" fmla="*/ 838284 w 3303692"/>
                <a:gd name="connsiteY0" fmla="*/ 414770 h 2350888"/>
                <a:gd name="connsiteX1" fmla="*/ 230949 w 3303692"/>
                <a:gd name="connsiteY1" fmla="*/ 20470 h 2350888"/>
                <a:gd name="connsiteX2" fmla="*/ 250761 w 3303692"/>
                <a:gd name="connsiteY2" fmla="*/ 316406 h 2350888"/>
                <a:gd name="connsiteX3" fmla="*/ 13519 w 3303692"/>
                <a:gd name="connsiteY3" fmla="*/ 1104199 h 2350888"/>
                <a:gd name="connsiteX4" fmla="*/ 177458 w 3303692"/>
                <a:gd name="connsiteY4" fmla="*/ 2182480 h 2350888"/>
                <a:gd name="connsiteX5" fmla="*/ 1377067 w 3303692"/>
                <a:gd name="connsiteY5" fmla="*/ 2295516 h 2350888"/>
                <a:gd name="connsiteX6" fmla="*/ 2578602 w 3303692"/>
                <a:gd name="connsiteY6" fmla="*/ 2342483 h 2350888"/>
                <a:gd name="connsiteX7" fmla="*/ 3155863 w 3303692"/>
                <a:gd name="connsiteY7" fmla="*/ 2232207 h 2350888"/>
                <a:gd name="connsiteX8" fmla="*/ 3301050 w 3303692"/>
                <a:gd name="connsiteY8" fmla="*/ 1264625 h 2350888"/>
                <a:gd name="connsiteX9" fmla="*/ 3079681 w 3303692"/>
                <a:gd name="connsiteY9" fmla="*/ 517171 h 2350888"/>
                <a:gd name="connsiteX10" fmla="*/ 2823563 w 3303692"/>
                <a:gd name="connsiteY10" fmla="*/ 505686 h 2350888"/>
                <a:gd name="connsiteX11" fmla="*/ 2329781 w 3303692"/>
                <a:gd name="connsiteY11" fmla="*/ 453481 h 2350888"/>
                <a:gd name="connsiteX12" fmla="*/ 1748000 w 3303692"/>
                <a:gd name="connsiteY12" fmla="*/ 316900 h 2350888"/>
                <a:gd name="connsiteX13" fmla="*/ 1111669 w 3303692"/>
                <a:gd name="connsiteY13" fmla="*/ 334831 h 2350888"/>
                <a:gd name="connsiteX14" fmla="*/ 838284 w 3303692"/>
                <a:gd name="connsiteY14" fmla="*/ 414770 h 2350888"/>
                <a:gd name="connsiteX0" fmla="*/ 838284 w 3367052"/>
                <a:gd name="connsiteY0" fmla="*/ 414770 h 2366760"/>
                <a:gd name="connsiteX1" fmla="*/ 230949 w 3367052"/>
                <a:gd name="connsiteY1" fmla="*/ 20470 h 2366760"/>
                <a:gd name="connsiteX2" fmla="*/ 250761 w 3367052"/>
                <a:gd name="connsiteY2" fmla="*/ 316406 h 2366760"/>
                <a:gd name="connsiteX3" fmla="*/ 13519 w 3367052"/>
                <a:gd name="connsiteY3" fmla="*/ 1104199 h 2366760"/>
                <a:gd name="connsiteX4" fmla="*/ 177458 w 3367052"/>
                <a:gd name="connsiteY4" fmla="*/ 2182480 h 2366760"/>
                <a:gd name="connsiteX5" fmla="*/ 1377067 w 3367052"/>
                <a:gd name="connsiteY5" fmla="*/ 2295516 h 2366760"/>
                <a:gd name="connsiteX6" fmla="*/ 2578602 w 3367052"/>
                <a:gd name="connsiteY6" fmla="*/ 2342483 h 2366760"/>
                <a:gd name="connsiteX7" fmla="*/ 3301501 w 3367052"/>
                <a:gd name="connsiteY7" fmla="*/ 2261072 h 2366760"/>
                <a:gd name="connsiteX8" fmla="*/ 3301050 w 3367052"/>
                <a:gd name="connsiteY8" fmla="*/ 1264625 h 2366760"/>
                <a:gd name="connsiteX9" fmla="*/ 3079681 w 3367052"/>
                <a:gd name="connsiteY9" fmla="*/ 517171 h 2366760"/>
                <a:gd name="connsiteX10" fmla="*/ 2823563 w 3367052"/>
                <a:gd name="connsiteY10" fmla="*/ 505686 h 2366760"/>
                <a:gd name="connsiteX11" fmla="*/ 2329781 w 3367052"/>
                <a:gd name="connsiteY11" fmla="*/ 453481 h 2366760"/>
                <a:gd name="connsiteX12" fmla="*/ 1748000 w 3367052"/>
                <a:gd name="connsiteY12" fmla="*/ 316900 h 2366760"/>
                <a:gd name="connsiteX13" fmla="*/ 1111669 w 3367052"/>
                <a:gd name="connsiteY13" fmla="*/ 334831 h 2366760"/>
                <a:gd name="connsiteX14" fmla="*/ 838284 w 3367052"/>
                <a:gd name="connsiteY14" fmla="*/ 414770 h 2366760"/>
                <a:gd name="connsiteX0" fmla="*/ 838284 w 3358172"/>
                <a:gd name="connsiteY0" fmla="*/ 414770 h 2366760"/>
                <a:gd name="connsiteX1" fmla="*/ 230949 w 3358172"/>
                <a:gd name="connsiteY1" fmla="*/ 20470 h 2366760"/>
                <a:gd name="connsiteX2" fmla="*/ 250761 w 3358172"/>
                <a:gd name="connsiteY2" fmla="*/ 316406 h 2366760"/>
                <a:gd name="connsiteX3" fmla="*/ 13519 w 3358172"/>
                <a:gd name="connsiteY3" fmla="*/ 1104199 h 2366760"/>
                <a:gd name="connsiteX4" fmla="*/ 177458 w 3358172"/>
                <a:gd name="connsiteY4" fmla="*/ 2182480 h 2366760"/>
                <a:gd name="connsiteX5" fmla="*/ 1377067 w 3358172"/>
                <a:gd name="connsiteY5" fmla="*/ 2295516 h 2366760"/>
                <a:gd name="connsiteX6" fmla="*/ 2578602 w 3358172"/>
                <a:gd name="connsiteY6" fmla="*/ 2342483 h 2366760"/>
                <a:gd name="connsiteX7" fmla="*/ 3301501 w 3358172"/>
                <a:gd name="connsiteY7" fmla="*/ 2261072 h 2366760"/>
                <a:gd name="connsiteX8" fmla="*/ 3301050 w 3358172"/>
                <a:gd name="connsiteY8" fmla="*/ 1264625 h 2366760"/>
                <a:gd name="connsiteX9" fmla="*/ 3295225 w 3358172"/>
                <a:gd name="connsiteY9" fmla="*/ 494079 h 2366760"/>
                <a:gd name="connsiteX10" fmla="*/ 2823563 w 3358172"/>
                <a:gd name="connsiteY10" fmla="*/ 505686 h 2366760"/>
                <a:gd name="connsiteX11" fmla="*/ 2329781 w 3358172"/>
                <a:gd name="connsiteY11" fmla="*/ 453481 h 2366760"/>
                <a:gd name="connsiteX12" fmla="*/ 1748000 w 3358172"/>
                <a:gd name="connsiteY12" fmla="*/ 316900 h 2366760"/>
                <a:gd name="connsiteX13" fmla="*/ 1111669 w 3358172"/>
                <a:gd name="connsiteY13" fmla="*/ 334831 h 2366760"/>
                <a:gd name="connsiteX14" fmla="*/ 838284 w 3358172"/>
                <a:gd name="connsiteY14" fmla="*/ 414770 h 2366760"/>
                <a:gd name="connsiteX0" fmla="*/ 838284 w 3358172"/>
                <a:gd name="connsiteY0" fmla="*/ 711585 h 2663575"/>
                <a:gd name="connsiteX1" fmla="*/ 230949 w 3358172"/>
                <a:gd name="connsiteY1" fmla="*/ 317285 h 2663575"/>
                <a:gd name="connsiteX2" fmla="*/ 250761 w 3358172"/>
                <a:gd name="connsiteY2" fmla="*/ 613221 h 2663575"/>
                <a:gd name="connsiteX3" fmla="*/ 13519 w 3358172"/>
                <a:gd name="connsiteY3" fmla="*/ 1401014 h 2663575"/>
                <a:gd name="connsiteX4" fmla="*/ 177458 w 3358172"/>
                <a:gd name="connsiteY4" fmla="*/ 2479295 h 2663575"/>
                <a:gd name="connsiteX5" fmla="*/ 1377067 w 3358172"/>
                <a:gd name="connsiteY5" fmla="*/ 2592331 h 2663575"/>
                <a:gd name="connsiteX6" fmla="*/ 2578602 w 3358172"/>
                <a:gd name="connsiteY6" fmla="*/ 2639298 h 2663575"/>
                <a:gd name="connsiteX7" fmla="*/ 3301501 w 3358172"/>
                <a:gd name="connsiteY7" fmla="*/ 2557887 h 2663575"/>
                <a:gd name="connsiteX8" fmla="*/ 3301050 w 3358172"/>
                <a:gd name="connsiteY8" fmla="*/ 1561440 h 2663575"/>
                <a:gd name="connsiteX9" fmla="*/ 3295225 w 3358172"/>
                <a:gd name="connsiteY9" fmla="*/ 790894 h 2663575"/>
                <a:gd name="connsiteX10" fmla="*/ 3056583 w 3358172"/>
                <a:gd name="connsiteY10" fmla="*/ 52 h 2663575"/>
                <a:gd name="connsiteX11" fmla="*/ 2329781 w 3358172"/>
                <a:gd name="connsiteY11" fmla="*/ 750296 h 2663575"/>
                <a:gd name="connsiteX12" fmla="*/ 1748000 w 3358172"/>
                <a:gd name="connsiteY12" fmla="*/ 613715 h 2663575"/>
                <a:gd name="connsiteX13" fmla="*/ 1111669 w 3358172"/>
                <a:gd name="connsiteY13" fmla="*/ 631646 h 2663575"/>
                <a:gd name="connsiteX14" fmla="*/ 838284 w 3358172"/>
                <a:gd name="connsiteY14" fmla="*/ 711585 h 2663575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1748000 w 3358172"/>
                <a:gd name="connsiteY12" fmla="*/ 613692 h 2663552"/>
                <a:gd name="connsiteX13" fmla="*/ 1111669 w 3358172"/>
                <a:gd name="connsiteY13" fmla="*/ 631623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1111669 w 3358172"/>
                <a:gd name="connsiteY13" fmla="*/ 631623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1613074 w 3358172"/>
                <a:gd name="connsiteY0" fmla="*/ 492187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1613074 w 3358172"/>
                <a:gd name="connsiteY14" fmla="*/ 492187 h 2663552"/>
                <a:gd name="connsiteX0" fmla="*/ 1613074 w 3358172"/>
                <a:gd name="connsiteY0" fmla="*/ 492187 h 2663552"/>
                <a:gd name="connsiteX1" fmla="*/ 1104773 w 3358172"/>
                <a:gd name="connsiteY1" fmla="*/ 588593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1613074 w 3358172"/>
                <a:gd name="connsiteY14" fmla="*/ 492187 h 2663552"/>
                <a:gd name="connsiteX0" fmla="*/ 1612645 w 3357743"/>
                <a:gd name="connsiteY0" fmla="*/ 492187 h 2663552"/>
                <a:gd name="connsiteX1" fmla="*/ 1104344 w 3357743"/>
                <a:gd name="connsiteY1" fmla="*/ 588593 h 2663552"/>
                <a:gd name="connsiteX2" fmla="*/ 244507 w 3357743"/>
                <a:gd name="connsiteY2" fmla="*/ 774843 h 2663552"/>
                <a:gd name="connsiteX3" fmla="*/ 13090 w 3357743"/>
                <a:gd name="connsiteY3" fmla="*/ 1400991 h 2663552"/>
                <a:gd name="connsiteX4" fmla="*/ 177029 w 3357743"/>
                <a:gd name="connsiteY4" fmla="*/ 2479272 h 2663552"/>
                <a:gd name="connsiteX5" fmla="*/ 1376638 w 3357743"/>
                <a:gd name="connsiteY5" fmla="*/ 2592308 h 2663552"/>
                <a:gd name="connsiteX6" fmla="*/ 2578173 w 3357743"/>
                <a:gd name="connsiteY6" fmla="*/ 2639275 h 2663552"/>
                <a:gd name="connsiteX7" fmla="*/ 3301072 w 3357743"/>
                <a:gd name="connsiteY7" fmla="*/ 2557864 h 2663552"/>
                <a:gd name="connsiteX8" fmla="*/ 3300621 w 3357743"/>
                <a:gd name="connsiteY8" fmla="*/ 1561417 h 2663552"/>
                <a:gd name="connsiteX9" fmla="*/ 3294796 w 3357743"/>
                <a:gd name="connsiteY9" fmla="*/ 790871 h 2663552"/>
                <a:gd name="connsiteX10" fmla="*/ 3056154 w 3357743"/>
                <a:gd name="connsiteY10" fmla="*/ 29 h 2663552"/>
                <a:gd name="connsiteX11" fmla="*/ 2824519 w 3357743"/>
                <a:gd name="connsiteY11" fmla="*/ 819549 h 2663552"/>
                <a:gd name="connsiteX12" fmla="*/ 2504885 w 3357743"/>
                <a:gd name="connsiteY12" fmla="*/ 122985 h 2663552"/>
                <a:gd name="connsiteX13" fmla="*/ 2276337 w 3357743"/>
                <a:gd name="connsiteY13" fmla="*/ 816360 h 2663552"/>
                <a:gd name="connsiteX14" fmla="*/ 1612645 w 3357743"/>
                <a:gd name="connsiteY14" fmla="*/ 492187 h 2663552"/>
                <a:gd name="connsiteX0" fmla="*/ 1612645 w 3357743"/>
                <a:gd name="connsiteY0" fmla="*/ 492187 h 2663552"/>
                <a:gd name="connsiteX1" fmla="*/ 1255807 w 3357743"/>
                <a:gd name="connsiteY1" fmla="*/ 779103 h 2663552"/>
                <a:gd name="connsiteX2" fmla="*/ 244507 w 3357743"/>
                <a:gd name="connsiteY2" fmla="*/ 774843 h 2663552"/>
                <a:gd name="connsiteX3" fmla="*/ 13090 w 3357743"/>
                <a:gd name="connsiteY3" fmla="*/ 1400991 h 2663552"/>
                <a:gd name="connsiteX4" fmla="*/ 177029 w 3357743"/>
                <a:gd name="connsiteY4" fmla="*/ 2479272 h 2663552"/>
                <a:gd name="connsiteX5" fmla="*/ 1376638 w 3357743"/>
                <a:gd name="connsiteY5" fmla="*/ 2592308 h 2663552"/>
                <a:gd name="connsiteX6" fmla="*/ 2578173 w 3357743"/>
                <a:gd name="connsiteY6" fmla="*/ 2639275 h 2663552"/>
                <a:gd name="connsiteX7" fmla="*/ 3301072 w 3357743"/>
                <a:gd name="connsiteY7" fmla="*/ 2557864 h 2663552"/>
                <a:gd name="connsiteX8" fmla="*/ 3300621 w 3357743"/>
                <a:gd name="connsiteY8" fmla="*/ 1561417 h 2663552"/>
                <a:gd name="connsiteX9" fmla="*/ 3294796 w 3357743"/>
                <a:gd name="connsiteY9" fmla="*/ 790871 h 2663552"/>
                <a:gd name="connsiteX10" fmla="*/ 3056154 w 3357743"/>
                <a:gd name="connsiteY10" fmla="*/ 29 h 2663552"/>
                <a:gd name="connsiteX11" fmla="*/ 2824519 w 3357743"/>
                <a:gd name="connsiteY11" fmla="*/ 819549 h 2663552"/>
                <a:gd name="connsiteX12" fmla="*/ 2504885 w 3357743"/>
                <a:gd name="connsiteY12" fmla="*/ 122985 h 2663552"/>
                <a:gd name="connsiteX13" fmla="*/ 2276337 w 3357743"/>
                <a:gd name="connsiteY13" fmla="*/ 816360 h 2663552"/>
                <a:gd name="connsiteX14" fmla="*/ 1612645 w 3357743"/>
                <a:gd name="connsiteY14" fmla="*/ 492187 h 2663552"/>
                <a:gd name="connsiteX0" fmla="*/ 1623408 w 3368506"/>
                <a:gd name="connsiteY0" fmla="*/ 492187 h 2663552"/>
                <a:gd name="connsiteX1" fmla="*/ 1266570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1623408 w 3368506"/>
                <a:gd name="connsiteY14" fmla="*/ 492187 h 2663552"/>
                <a:gd name="connsiteX0" fmla="*/ 1623408 w 3368506"/>
                <a:gd name="connsiteY0" fmla="*/ 49218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1623408 w 3368506"/>
                <a:gd name="connsiteY14" fmla="*/ 49218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624962 h 2738597"/>
                <a:gd name="connsiteX1" fmla="*/ 1557845 w 3368506"/>
                <a:gd name="connsiteY1" fmla="*/ 854148 h 2738597"/>
                <a:gd name="connsiteX2" fmla="*/ 400907 w 3368506"/>
                <a:gd name="connsiteY2" fmla="*/ 1063489 h 2738597"/>
                <a:gd name="connsiteX3" fmla="*/ 23853 w 3368506"/>
                <a:gd name="connsiteY3" fmla="*/ 1476036 h 2738597"/>
                <a:gd name="connsiteX4" fmla="*/ 187792 w 3368506"/>
                <a:gd name="connsiteY4" fmla="*/ 2554317 h 2738597"/>
                <a:gd name="connsiteX5" fmla="*/ 1387401 w 3368506"/>
                <a:gd name="connsiteY5" fmla="*/ 2667353 h 2738597"/>
                <a:gd name="connsiteX6" fmla="*/ 2588936 w 3368506"/>
                <a:gd name="connsiteY6" fmla="*/ 2714320 h 2738597"/>
                <a:gd name="connsiteX7" fmla="*/ 3311835 w 3368506"/>
                <a:gd name="connsiteY7" fmla="*/ 2632909 h 2738597"/>
                <a:gd name="connsiteX8" fmla="*/ 3311384 w 3368506"/>
                <a:gd name="connsiteY8" fmla="*/ 1636462 h 2738597"/>
                <a:gd name="connsiteX9" fmla="*/ 3305559 w 3368506"/>
                <a:gd name="connsiteY9" fmla="*/ 865916 h 2738597"/>
                <a:gd name="connsiteX10" fmla="*/ 3130997 w 3368506"/>
                <a:gd name="connsiteY10" fmla="*/ 25 h 2738597"/>
                <a:gd name="connsiteX11" fmla="*/ 2835282 w 3368506"/>
                <a:gd name="connsiteY11" fmla="*/ 894594 h 2738597"/>
                <a:gd name="connsiteX12" fmla="*/ 2515648 w 3368506"/>
                <a:gd name="connsiteY12" fmla="*/ 198030 h 2738597"/>
                <a:gd name="connsiteX13" fmla="*/ 2287100 w 3368506"/>
                <a:gd name="connsiteY13" fmla="*/ 891405 h 2738597"/>
                <a:gd name="connsiteX14" fmla="*/ 2083622 w 3368506"/>
                <a:gd name="connsiteY14" fmla="*/ 624962 h 2738597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515648 w 3368506"/>
                <a:gd name="connsiteY12" fmla="*/ 198014 h 2738581"/>
                <a:gd name="connsiteX13" fmla="*/ 2287100 w 3368506"/>
                <a:gd name="connsiteY13" fmla="*/ 891389 h 2738581"/>
                <a:gd name="connsiteX14" fmla="*/ 2083622 w 3368506"/>
                <a:gd name="connsiteY14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761913 w 3368506"/>
                <a:gd name="connsiteY12" fmla="*/ 652831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63444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80954 h 2794589"/>
                <a:gd name="connsiteX1" fmla="*/ 1557845 w 3368506"/>
                <a:gd name="connsiteY1" fmla="*/ 910140 h 2794589"/>
                <a:gd name="connsiteX2" fmla="*/ 400907 w 3368506"/>
                <a:gd name="connsiteY2" fmla="*/ 1119481 h 2794589"/>
                <a:gd name="connsiteX3" fmla="*/ 23853 w 3368506"/>
                <a:gd name="connsiteY3" fmla="*/ 1532028 h 2794589"/>
                <a:gd name="connsiteX4" fmla="*/ 187792 w 3368506"/>
                <a:gd name="connsiteY4" fmla="*/ 2610309 h 2794589"/>
                <a:gd name="connsiteX5" fmla="*/ 1387401 w 3368506"/>
                <a:gd name="connsiteY5" fmla="*/ 2723345 h 2794589"/>
                <a:gd name="connsiteX6" fmla="*/ 2588936 w 3368506"/>
                <a:gd name="connsiteY6" fmla="*/ 2770312 h 2794589"/>
                <a:gd name="connsiteX7" fmla="*/ 3311835 w 3368506"/>
                <a:gd name="connsiteY7" fmla="*/ 2688901 h 2794589"/>
                <a:gd name="connsiteX8" fmla="*/ 3311384 w 3368506"/>
                <a:gd name="connsiteY8" fmla="*/ 1692454 h 2794589"/>
                <a:gd name="connsiteX9" fmla="*/ 3305559 w 3368506"/>
                <a:gd name="connsiteY9" fmla="*/ 921908 h 2794589"/>
                <a:gd name="connsiteX10" fmla="*/ 3130997 w 3368506"/>
                <a:gd name="connsiteY10" fmla="*/ 56017 h 2794589"/>
                <a:gd name="connsiteX11" fmla="*/ 2963444 w 3368506"/>
                <a:gd name="connsiteY11" fmla="*/ 939040 h 2794589"/>
                <a:gd name="connsiteX12" fmla="*/ 2645404 w 3368506"/>
                <a:gd name="connsiteY12" fmla="*/ 928214 h 2794589"/>
                <a:gd name="connsiteX13" fmla="*/ 2445743 w 3368506"/>
                <a:gd name="connsiteY13" fmla="*/ 9 h 2794589"/>
                <a:gd name="connsiteX14" fmla="*/ 2287100 w 3368506"/>
                <a:gd name="connsiteY14" fmla="*/ 947397 h 2794589"/>
                <a:gd name="connsiteX15" fmla="*/ 2083622 w 3368506"/>
                <a:gd name="connsiteY15" fmla="*/ 680954 h 2794589"/>
                <a:gd name="connsiteX0" fmla="*/ 2083622 w 3368506"/>
                <a:gd name="connsiteY0" fmla="*/ 779094 h 2892729"/>
                <a:gd name="connsiteX1" fmla="*/ 1557845 w 3368506"/>
                <a:gd name="connsiteY1" fmla="*/ 1008280 h 2892729"/>
                <a:gd name="connsiteX2" fmla="*/ 400907 w 3368506"/>
                <a:gd name="connsiteY2" fmla="*/ 1217621 h 2892729"/>
                <a:gd name="connsiteX3" fmla="*/ 23853 w 3368506"/>
                <a:gd name="connsiteY3" fmla="*/ 1630168 h 2892729"/>
                <a:gd name="connsiteX4" fmla="*/ 187792 w 3368506"/>
                <a:gd name="connsiteY4" fmla="*/ 2708449 h 2892729"/>
                <a:gd name="connsiteX5" fmla="*/ 1387401 w 3368506"/>
                <a:gd name="connsiteY5" fmla="*/ 2821485 h 2892729"/>
                <a:gd name="connsiteX6" fmla="*/ 2588936 w 3368506"/>
                <a:gd name="connsiteY6" fmla="*/ 2868452 h 2892729"/>
                <a:gd name="connsiteX7" fmla="*/ 3311835 w 3368506"/>
                <a:gd name="connsiteY7" fmla="*/ 2787041 h 2892729"/>
                <a:gd name="connsiteX8" fmla="*/ 3311384 w 3368506"/>
                <a:gd name="connsiteY8" fmla="*/ 1790594 h 2892729"/>
                <a:gd name="connsiteX9" fmla="*/ 3305559 w 3368506"/>
                <a:gd name="connsiteY9" fmla="*/ 1020048 h 2892729"/>
                <a:gd name="connsiteX10" fmla="*/ 3130997 w 3368506"/>
                <a:gd name="connsiteY10" fmla="*/ 154157 h 2892729"/>
                <a:gd name="connsiteX11" fmla="*/ 2963444 w 3368506"/>
                <a:gd name="connsiteY11" fmla="*/ 1037180 h 2892729"/>
                <a:gd name="connsiteX12" fmla="*/ 2645404 w 3368506"/>
                <a:gd name="connsiteY12" fmla="*/ 1026354 h 2892729"/>
                <a:gd name="connsiteX13" fmla="*/ 2457395 w 3368506"/>
                <a:gd name="connsiteY13" fmla="*/ 8 h 2892729"/>
                <a:gd name="connsiteX14" fmla="*/ 2287100 w 3368506"/>
                <a:gd name="connsiteY14" fmla="*/ 1045537 h 2892729"/>
                <a:gd name="connsiteX15" fmla="*/ 2083622 w 3368506"/>
                <a:gd name="connsiteY15" fmla="*/ 779094 h 2892729"/>
                <a:gd name="connsiteX0" fmla="*/ 1769046 w 3368506"/>
                <a:gd name="connsiteY0" fmla="*/ 952284 h 2892729"/>
                <a:gd name="connsiteX1" fmla="*/ 1557845 w 3368506"/>
                <a:gd name="connsiteY1" fmla="*/ 1008280 h 2892729"/>
                <a:gd name="connsiteX2" fmla="*/ 400907 w 3368506"/>
                <a:gd name="connsiteY2" fmla="*/ 1217621 h 2892729"/>
                <a:gd name="connsiteX3" fmla="*/ 23853 w 3368506"/>
                <a:gd name="connsiteY3" fmla="*/ 1630168 h 2892729"/>
                <a:gd name="connsiteX4" fmla="*/ 187792 w 3368506"/>
                <a:gd name="connsiteY4" fmla="*/ 2708449 h 2892729"/>
                <a:gd name="connsiteX5" fmla="*/ 1387401 w 3368506"/>
                <a:gd name="connsiteY5" fmla="*/ 2821485 h 2892729"/>
                <a:gd name="connsiteX6" fmla="*/ 2588936 w 3368506"/>
                <a:gd name="connsiteY6" fmla="*/ 2868452 h 2892729"/>
                <a:gd name="connsiteX7" fmla="*/ 3311835 w 3368506"/>
                <a:gd name="connsiteY7" fmla="*/ 2787041 h 2892729"/>
                <a:gd name="connsiteX8" fmla="*/ 3311384 w 3368506"/>
                <a:gd name="connsiteY8" fmla="*/ 1790594 h 2892729"/>
                <a:gd name="connsiteX9" fmla="*/ 3305559 w 3368506"/>
                <a:gd name="connsiteY9" fmla="*/ 1020048 h 2892729"/>
                <a:gd name="connsiteX10" fmla="*/ 3130997 w 3368506"/>
                <a:gd name="connsiteY10" fmla="*/ 154157 h 2892729"/>
                <a:gd name="connsiteX11" fmla="*/ 2963444 w 3368506"/>
                <a:gd name="connsiteY11" fmla="*/ 1037180 h 2892729"/>
                <a:gd name="connsiteX12" fmla="*/ 2645404 w 3368506"/>
                <a:gd name="connsiteY12" fmla="*/ 1026354 h 2892729"/>
                <a:gd name="connsiteX13" fmla="*/ 2457395 w 3368506"/>
                <a:gd name="connsiteY13" fmla="*/ 8 h 2892729"/>
                <a:gd name="connsiteX14" fmla="*/ 2287100 w 3368506"/>
                <a:gd name="connsiteY14" fmla="*/ 1045537 h 2892729"/>
                <a:gd name="connsiteX15" fmla="*/ 1769046 w 3368506"/>
                <a:gd name="connsiteY15" fmla="*/ 952284 h 2892729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2246322 w 3368506"/>
                <a:gd name="connsiteY0" fmla="*/ 1074446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435510 w 3368506"/>
                <a:gd name="connsiteY1" fmla="*/ 1025643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334668 w 3368506"/>
                <a:gd name="connsiteY2" fmla="*/ 639606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2144411 w 3368506"/>
                <a:gd name="connsiteY1" fmla="*/ 882072 h 2892773"/>
                <a:gd name="connsiteX2" fmla="*/ 1936503 w 3368506"/>
                <a:gd name="connsiteY2" fmla="*/ 390612 h 2892773"/>
                <a:gd name="connsiteX3" fmla="*/ 1655070 w 3368506"/>
                <a:gd name="connsiteY3" fmla="*/ 1066808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655070 w 3368506"/>
                <a:gd name="connsiteY3" fmla="*/ 1066808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304576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13325 w 3368506"/>
                <a:gd name="connsiteY3" fmla="*/ 1078354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13325 w 3368506"/>
                <a:gd name="connsiteY3" fmla="*/ 1078354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422051 w 3368506"/>
                <a:gd name="connsiteY3" fmla="*/ 951347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422051 w 3368506"/>
                <a:gd name="connsiteY3" fmla="*/ 951347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218159 w 3368506"/>
                <a:gd name="connsiteY3" fmla="*/ 962893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014266 w 3368506"/>
                <a:gd name="connsiteY3" fmla="*/ 95712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2963444 w 3368506"/>
                <a:gd name="connsiteY13" fmla="*/ 1037258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83426 w 3368506"/>
                <a:gd name="connsiteY12" fmla="*/ 160007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203015 w 3266945"/>
                <a:gd name="connsiteY0" fmla="*/ 1074480 h 2892807"/>
                <a:gd name="connsiteX1" fmla="*/ 2019548 w 3266945"/>
                <a:gd name="connsiteY1" fmla="*/ 1078388 h 2892807"/>
                <a:gd name="connsiteX2" fmla="*/ 1619399 w 3266945"/>
                <a:gd name="connsiteY2" fmla="*/ 650432 h 2892807"/>
                <a:gd name="connsiteX3" fmla="*/ 912705 w 3266945"/>
                <a:gd name="connsiteY3" fmla="*/ 957155 h 2892807"/>
                <a:gd name="connsiteX4" fmla="*/ 299346 w 3266945"/>
                <a:gd name="connsiteY4" fmla="*/ 1217699 h 2892807"/>
                <a:gd name="connsiteX5" fmla="*/ 117851 w 3266945"/>
                <a:gd name="connsiteY5" fmla="*/ 1630246 h 2892807"/>
                <a:gd name="connsiteX6" fmla="*/ 86231 w 3266945"/>
                <a:gd name="connsiteY6" fmla="*/ 2708527 h 2892807"/>
                <a:gd name="connsiteX7" fmla="*/ 1285840 w 3266945"/>
                <a:gd name="connsiteY7" fmla="*/ 2821563 h 2892807"/>
                <a:gd name="connsiteX8" fmla="*/ 2487375 w 3266945"/>
                <a:gd name="connsiteY8" fmla="*/ 2868530 h 2892807"/>
                <a:gd name="connsiteX9" fmla="*/ 3210274 w 3266945"/>
                <a:gd name="connsiteY9" fmla="*/ 2787119 h 2892807"/>
                <a:gd name="connsiteX10" fmla="*/ 3209823 w 3266945"/>
                <a:gd name="connsiteY10" fmla="*/ 1790672 h 2892807"/>
                <a:gd name="connsiteX11" fmla="*/ 3203998 w 3266945"/>
                <a:gd name="connsiteY11" fmla="*/ 1020126 h 2892807"/>
                <a:gd name="connsiteX12" fmla="*/ 3081865 w 3266945"/>
                <a:gd name="connsiteY12" fmla="*/ 160007 h 2892807"/>
                <a:gd name="connsiteX13" fmla="*/ 2914312 w 3266945"/>
                <a:gd name="connsiteY13" fmla="*/ 1106534 h 2892807"/>
                <a:gd name="connsiteX14" fmla="*/ 2590447 w 3266945"/>
                <a:gd name="connsiteY14" fmla="*/ 1136119 h 2892807"/>
                <a:gd name="connsiteX15" fmla="*/ 2355834 w 3266945"/>
                <a:gd name="connsiteY15" fmla="*/ 86 h 2892807"/>
                <a:gd name="connsiteX16" fmla="*/ 2203015 w 3266945"/>
                <a:gd name="connsiteY16" fmla="*/ 1074480 h 2892807"/>
                <a:gd name="connsiteX0" fmla="*/ 2085196 w 3149126"/>
                <a:gd name="connsiteY0" fmla="*/ 1074480 h 2892807"/>
                <a:gd name="connsiteX1" fmla="*/ 1901729 w 3149126"/>
                <a:gd name="connsiteY1" fmla="*/ 1078388 h 2892807"/>
                <a:gd name="connsiteX2" fmla="*/ 1501580 w 3149126"/>
                <a:gd name="connsiteY2" fmla="*/ 650432 h 2892807"/>
                <a:gd name="connsiteX3" fmla="*/ 794886 w 3149126"/>
                <a:gd name="connsiteY3" fmla="*/ 957155 h 2892807"/>
                <a:gd name="connsiteX4" fmla="*/ 181527 w 3149126"/>
                <a:gd name="connsiteY4" fmla="*/ 1217699 h 2892807"/>
                <a:gd name="connsiteX5" fmla="*/ 32 w 3149126"/>
                <a:gd name="connsiteY5" fmla="*/ 1630246 h 2892807"/>
                <a:gd name="connsiteX6" fmla="*/ 190399 w 3149126"/>
                <a:gd name="connsiteY6" fmla="*/ 2650911 h 2892807"/>
                <a:gd name="connsiteX7" fmla="*/ 1168021 w 3149126"/>
                <a:gd name="connsiteY7" fmla="*/ 2821563 h 2892807"/>
                <a:gd name="connsiteX8" fmla="*/ 2369556 w 3149126"/>
                <a:gd name="connsiteY8" fmla="*/ 2868530 h 2892807"/>
                <a:gd name="connsiteX9" fmla="*/ 3092455 w 3149126"/>
                <a:gd name="connsiteY9" fmla="*/ 2787119 h 2892807"/>
                <a:gd name="connsiteX10" fmla="*/ 3092004 w 3149126"/>
                <a:gd name="connsiteY10" fmla="*/ 1790672 h 2892807"/>
                <a:gd name="connsiteX11" fmla="*/ 3086179 w 3149126"/>
                <a:gd name="connsiteY11" fmla="*/ 1020126 h 2892807"/>
                <a:gd name="connsiteX12" fmla="*/ 2964046 w 3149126"/>
                <a:gd name="connsiteY12" fmla="*/ 160007 h 2892807"/>
                <a:gd name="connsiteX13" fmla="*/ 2796493 w 3149126"/>
                <a:gd name="connsiteY13" fmla="*/ 1106534 h 2892807"/>
                <a:gd name="connsiteX14" fmla="*/ 2472628 w 3149126"/>
                <a:gd name="connsiteY14" fmla="*/ 1136119 h 2892807"/>
                <a:gd name="connsiteX15" fmla="*/ 2238015 w 3149126"/>
                <a:gd name="connsiteY15" fmla="*/ 86 h 2892807"/>
                <a:gd name="connsiteX16" fmla="*/ 2085196 w 3149126"/>
                <a:gd name="connsiteY16" fmla="*/ 1074480 h 2892807"/>
                <a:gd name="connsiteX0" fmla="*/ 2093313 w 3157243"/>
                <a:gd name="connsiteY0" fmla="*/ 1074480 h 2892807"/>
                <a:gd name="connsiteX1" fmla="*/ 1909846 w 3157243"/>
                <a:gd name="connsiteY1" fmla="*/ 1078388 h 2892807"/>
                <a:gd name="connsiteX2" fmla="*/ 1509697 w 3157243"/>
                <a:gd name="connsiteY2" fmla="*/ 650432 h 2892807"/>
                <a:gd name="connsiteX3" fmla="*/ 803003 w 3157243"/>
                <a:gd name="connsiteY3" fmla="*/ 957155 h 2892807"/>
                <a:gd name="connsiteX4" fmla="*/ 342920 w 3157243"/>
                <a:gd name="connsiteY4" fmla="*/ 1165321 h 2892807"/>
                <a:gd name="connsiteX5" fmla="*/ 8149 w 3157243"/>
                <a:gd name="connsiteY5" fmla="*/ 1630246 h 2892807"/>
                <a:gd name="connsiteX6" fmla="*/ 198516 w 3157243"/>
                <a:gd name="connsiteY6" fmla="*/ 2650911 h 2892807"/>
                <a:gd name="connsiteX7" fmla="*/ 1176138 w 3157243"/>
                <a:gd name="connsiteY7" fmla="*/ 2821563 h 2892807"/>
                <a:gd name="connsiteX8" fmla="*/ 2377673 w 3157243"/>
                <a:gd name="connsiteY8" fmla="*/ 2868530 h 2892807"/>
                <a:gd name="connsiteX9" fmla="*/ 3100572 w 3157243"/>
                <a:gd name="connsiteY9" fmla="*/ 2787119 h 2892807"/>
                <a:gd name="connsiteX10" fmla="*/ 3100121 w 3157243"/>
                <a:gd name="connsiteY10" fmla="*/ 1790672 h 2892807"/>
                <a:gd name="connsiteX11" fmla="*/ 3094296 w 3157243"/>
                <a:gd name="connsiteY11" fmla="*/ 1020126 h 2892807"/>
                <a:gd name="connsiteX12" fmla="*/ 2972163 w 3157243"/>
                <a:gd name="connsiteY12" fmla="*/ 160007 h 2892807"/>
                <a:gd name="connsiteX13" fmla="*/ 2804610 w 3157243"/>
                <a:gd name="connsiteY13" fmla="*/ 1106534 h 2892807"/>
                <a:gd name="connsiteX14" fmla="*/ 2480745 w 3157243"/>
                <a:gd name="connsiteY14" fmla="*/ 1136119 h 2892807"/>
                <a:gd name="connsiteX15" fmla="*/ 2246132 w 3157243"/>
                <a:gd name="connsiteY15" fmla="*/ 86 h 2892807"/>
                <a:gd name="connsiteX16" fmla="*/ 2093313 w 3157243"/>
                <a:gd name="connsiteY16" fmla="*/ 1074480 h 2892807"/>
                <a:gd name="connsiteX0" fmla="*/ 2101531 w 3165461"/>
                <a:gd name="connsiteY0" fmla="*/ 1074480 h 2892807"/>
                <a:gd name="connsiteX1" fmla="*/ 1918064 w 3165461"/>
                <a:gd name="connsiteY1" fmla="*/ 1078388 h 2892807"/>
                <a:gd name="connsiteX2" fmla="*/ 1517915 w 3165461"/>
                <a:gd name="connsiteY2" fmla="*/ 650432 h 2892807"/>
                <a:gd name="connsiteX3" fmla="*/ 811221 w 3165461"/>
                <a:gd name="connsiteY3" fmla="*/ 957155 h 2892807"/>
                <a:gd name="connsiteX4" fmla="*/ 472703 w 3165461"/>
                <a:gd name="connsiteY4" fmla="*/ 1186272 h 2892807"/>
                <a:gd name="connsiteX5" fmla="*/ 16367 w 3165461"/>
                <a:gd name="connsiteY5" fmla="*/ 1630246 h 2892807"/>
                <a:gd name="connsiteX6" fmla="*/ 206734 w 3165461"/>
                <a:gd name="connsiteY6" fmla="*/ 2650911 h 2892807"/>
                <a:gd name="connsiteX7" fmla="*/ 1184356 w 3165461"/>
                <a:gd name="connsiteY7" fmla="*/ 2821563 h 2892807"/>
                <a:gd name="connsiteX8" fmla="*/ 2385891 w 3165461"/>
                <a:gd name="connsiteY8" fmla="*/ 2868530 h 2892807"/>
                <a:gd name="connsiteX9" fmla="*/ 3108790 w 3165461"/>
                <a:gd name="connsiteY9" fmla="*/ 2787119 h 2892807"/>
                <a:gd name="connsiteX10" fmla="*/ 3108339 w 3165461"/>
                <a:gd name="connsiteY10" fmla="*/ 1790672 h 2892807"/>
                <a:gd name="connsiteX11" fmla="*/ 3102514 w 3165461"/>
                <a:gd name="connsiteY11" fmla="*/ 1020126 h 2892807"/>
                <a:gd name="connsiteX12" fmla="*/ 2980381 w 3165461"/>
                <a:gd name="connsiteY12" fmla="*/ 160007 h 2892807"/>
                <a:gd name="connsiteX13" fmla="*/ 2812828 w 3165461"/>
                <a:gd name="connsiteY13" fmla="*/ 1106534 h 2892807"/>
                <a:gd name="connsiteX14" fmla="*/ 2488963 w 3165461"/>
                <a:gd name="connsiteY14" fmla="*/ 1136119 h 2892807"/>
                <a:gd name="connsiteX15" fmla="*/ 2254350 w 3165461"/>
                <a:gd name="connsiteY15" fmla="*/ 86 h 2892807"/>
                <a:gd name="connsiteX16" fmla="*/ 2101531 w 3165461"/>
                <a:gd name="connsiteY16" fmla="*/ 1074480 h 2892807"/>
                <a:gd name="connsiteX0" fmla="*/ 2101531 w 3165461"/>
                <a:gd name="connsiteY0" fmla="*/ 1074480 h 2892807"/>
                <a:gd name="connsiteX1" fmla="*/ 1918064 w 3165461"/>
                <a:gd name="connsiteY1" fmla="*/ 1078388 h 2892807"/>
                <a:gd name="connsiteX2" fmla="*/ 1517915 w 3165461"/>
                <a:gd name="connsiteY2" fmla="*/ 650432 h 2892807"/>
                <a:gd name="connsiteX3" fmla="*/ 922213 w 3165461"/>
                <a:gd name="connsiteY3" fmla="*/ 920491 h 2892807"/>
                <a:gd name="connsiteX4" fmla="*/ 472703 w 3165461"/>
                <a:gd name="connsiteY4" fmla="*/ 1186272 h 2892807"/>
                <a:gd name="connsiteX5" fmla="*/ 16367 w 3165461"/>
                <a:gd name="connsiteY5" fmla="*/ 1630246 h 2892807"/>
                <a:gd name="connsiteX6" fmla="*/ 206734 w 3165461"/>
                <a:gd name="connsiteY6" fmla="*/ 2650911 h 2892807"/>
                <a:gd name="connsiteX7" fmla="*/ 1184356 w 3165461"/>
                <a:gd name="connsiteY7" fmla="*/ 2821563 h 2892807"/>
                <a:gd name="connsiteX8" fmla="*/ 2385891 w 3165461"/>
                <a:gd name="connsiteY8" fmla="*/ 2868530 h 2892807"/>
                <a:gd name="connsiteX9" fmla="*/ 3108790 w 3165461"/>
                <a:gd name="connsiteY9" fmla="*/ 2787119 h 2892807"/>
                <a:gd name="connsiteX10" fmla="*/ 3108339 w 3165461"/>
                <a:gd name="connsiteY10" fmla="*/ 1790672 h 2892807"/>
                <a:gd name="connsiteX11" fmla="*/ 3102514 w 3165461"/>
                <a:gd name="connsiteY11" fmla="*/ 1020126 h 2892807"/>
                <a:gd name="connsiteX12" fmla="*/ 2980381 w 3165461"/>
                <a:gd name="connsiteY12" fmla="*/ 160007 h 2892807"/>
                <a:gd name="connsiteX13" fmla="*/ 2812828 w 3165461"/>
                <a:gd name="connsiteY13" fmla="*/ 1106534 h 2892807"/>
                <a:gd name="connsiteX14" fmla="*/ 2488963 w 3165461"/>
                <a:gd name="connsiteY14" fmla="*/ 1136119 h 2892807"/>
                <a:gd name="connsiteX15" fmla="*/ 2254350 w 3165461"/>
                <a:gd name="connsiteY15" fmla="*/ 86 h 2892807"/>
                <a:gd name="connsiteX16" fmla="*/ 2101531 w 3165461"/>
                <a:gd name="connsiteY16" fmla="*/ 1074480 h 289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65461" h="2892807">
                  <a:moveTo>
                    <a:pt x="2101531" y="1074480"/>
                  </a:moveTo>
                  <a:cubicBezTo>
                    <a:pt x="2045483" y="1254197"/>
                    <a:pt x="2015333" y="1149063"/>
                    <a:pt x="1918064" y="1078388"/>
                  </a:cubicBezTo>
                  <a:cubicBezTo>
                    <a:pt x="1820795" y="1007713"/>
                    <a:pt x="1683890" y="676748"/>
                    <a:pt x="1517915" y="650432"/>
                  </a:cubicBezTo>
                  <a:cubicBezTo>
                    <a:pt x="1351940" y="624116"/>
                    <a:pt x="1096415" y="831184"/>
                    <a:pt x="922213" y="920491"/>
                  </a:cubicBezTo>
                  <a:cubicBezTo>
                    <a:pt x="748011" y="1009798"/>
                    <a:pt x="623677" y="1067980"/>
                    <a:pt x="472703" y="1186272"/>
                  </a:cubicBezTo>
                  <a:cubicBezTo>
                    <a:pt x="321729" y="1304565"/>
                    <a:pt x="60695" y="1386140"/>
                    <a:pt x="16367" y="1630246"/>
                  </a:cubicBezTo>
                  <a:cubicBezTo>
                    <a:pt x="-27961" y="1874352"/>
                    <a:pt x="12069" y="2452358"/>
                    <a:pt x="206734" y="2650911"/>
                  </a:cubicBezTo>
                  <a:cubicBezTo>
                    <a:pt x="401399" y="2849464"/>
                    <a:pt x="821163" y="2785293"/>
                    <a:pt x="1184356" y="2821563"/>
                  </a:cubicBezTo>
                  <a:cubicBezTo>
                    <a:pt x="1547549" y="2857833"/>
                    <a:pt x="2065152" y="2874271"/>
                    <a:pt x="2385891" y="2868530"/>
                  </a:cubicBezTo>
                  <a:cubicBezTo>
                    <a:pt x="2706630" y="2862789"/>
                    <a:pt x="2981540" y="2965517"/>
                    <a:pt x="3108790" y="2787119"/>
                  </a:cubicBezTo>
                  <a:cubicBezTo>
                    <a:pt x="3236040" y="2608721"/>
                    <a:pt x="3109385" y="2085171"/>
                    <a:pt x="3108339" y="1790672"/>
                  </a:cubicBezTo>
                  <a:cubicBezTo>
                    <a:pt x="3107293" y="1496173"/>
                    <a:pt x="3104207" y="1152206"/>
                    <a:pt x="3102514" y="1020126"/>
                  </a:cubicBezTo>
                  <a:cubicBezTo>
                    <a:pt x="3066954" y="830473"/>
                    <a:pt x="3028662" y="145606"/>
                    <a:pt x="2980381" y="160007"/>
                  </a:cubicBezTo>
                  <a:cubicBezTo>
                    <a:pt x="2932100" y="174408"/>
                    <a:pt x="2894731" y="943849"/>
                    <a:pt x="2812828" y="1106534"/>
                  </a:cubicBezTo>
                  <a:cubicBezTo>
                    <a:pt x="2730925" y="1269219"/>
                    <a:pt x="2678165" y="1192559"/>
                    <a:pt x="2488963" y="1136119"/>
                  </a:cubicBezTo>
                  <a:cubicBezTo>
                    <a:pt x="2462876" y="1010403"/>
                    <a:pt x="2318922" y="10359"/>
                    <a:pt x="2254350" y="86"/>
                  </a:cubicBezTo>
                  <a:cubicBezTo>
                    <a:pt x="2189778" y="-10187"/>
                    <a:pt x="2157579" y="894763"/>
                    <a:pt x="2101531" y="1074480"/>
                  </a:cubicBez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84755" y="4097041"/>
              <a:ext cx="1746098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n-lt"/>
                </a:rPr>
                <a:t>Gov’t Lab</a:t>
              </a:r>
            </a:p>
            <a:p>
              <a:pPr algn="ctr"/>
              <a:r>
                <a:rPr lang="en-US" sz="2400" b="1" i="1" dirty="0" smtClean="0">
                  <a:latin typeface="+mn-lt"/>
                </a:rPr>
                <a:t>Portfolio</a:t>
              </a:r>
              <a:endParaRPr lang="en-US" sz="2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26399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Start-up’s Research Portfolio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 Corporate Computing Research Dead?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FA5C8E4-8831-499A-8431-93A0B113E5CC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7, 2016</a:t>
            </a:r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907049" y="1828800"/>
            <a:ext cx="7164373" cy="5101589"/>
            <a:chOff x="1916399" y="1803271"/>
            <a:chExt cx="7164373" cy="5101589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3628168" y="1803271"/>
              <a:ext cx="0" cy="47170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3628168" y="6520288"/>
              <a:ext cx="531784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>
              <a:off x="4133934" y="1879585"/>
              <a:ext cx="2152649" cy="2152649"/>
              <a:chOff x="4589227" y="1097281"/>
              <a:chExt cx="2152649" cy="2152649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589227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060257" y="1988939"/>
                <a:ext cx="12988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Disruptive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287088" y="1885951"/>
              <a:ext cx="2152649" cy="2152649"/>
              <a:chOff x="6951428" y="1097281"/>
              <a:chExt cx="2152649" cy="2152649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6951428" y="1097281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09021" y="1988939"/>
                <a:ext cx="11095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Blue Sky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87088" y="4037650"/>
              <a:ext cx="2152649" cy="2152649"/>
              <a:chOff x="6951428" y="3395345"/>
              <a:chExt cx="2152649" cy="2152649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6951428" y="3395345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396810" y="4287003"/>
                <a:ext cx="132119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Sustaining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842601" y="6520288"/>
              <a:ext cx="1280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s</a:t>
              </a:r>
              <a:r>
                <a:rPr lang="en-US" dirty="0" smtClean="0">
                  <a:latin typeface="+mn-lt"/>
                </a:rPr>
                <a:t>hort-term</a:t>
              </a:r>
              <a:endParaRPr lang="en-US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70825" y="6535528"/>
              <a:ext cx="1209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l</a:t>
              </a:r>
              <a:r>
                <a:rPr lang="en-US" dirty="0" smtClean="0">
                  <a:latin typeface="+mn-lt"/>
                </a:rPr>
                <a:t>ong-term</a:t>
              </a:r>
              <a:endParaRPr lang="en-US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16399" y="2145813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o</a:t>
              </a:r>
              <a:r>
                <a:rPr lang="en-US" dirty="0" smtClean="0">
                  <a:latin typeface="+mn-lt"/>
                </a:rPr>
                <a:t>pen-ended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51816" y="5971530"/>
              <a:ext cx="970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eactive</a:t>
              </a:r>
              <a:endParaRPr lang="en-US" dirty="0">
                <a:latin typeface="+mn-lt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136670" y="4031123"/>
              <a:ext cx="2152649" cy="2152649"/>
              <a:chOff x="4596733" y="3395344"/>
              <a:chExt cx="2152649" cy="2152649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4596733" y="3395344"/>
                <a:ext cx="2152649" cy="2152649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39657" y="4287003"/>
                <a:ext cx="196079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n-lt"/>
                  </a:rPr>
                  <a:t>Mission-focused</a:t>
                </a:r>
                <a:endParaRPr lang="en-US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6286583" y="1879585"/>
              <a:ext cx="0" cy="431071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133934" y="4024597"/>
              <a:ext cx="4305803" cy="1941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384997" y="4250853"/>
            <a:ext cx="2208478" cy="1730957"/>
            <a:chOff x="4384997" y="4250853"/>
            <a:chExt cx="2208478" cy="1730957"/>
          </a:xfrm>
        </p:grpSpPr>
        <p:sp>
          <p:nvSpPr>
            <p:cNvPr id="34" name="Freeform 33"/>
            <p:cNvSpPr/>
            <p:nvPr/>
          </p:nvSpPr>
          <p:spPr bwMode="auto">
            <a:xfrm>
              <a:off x="4384997" y="4250853"/>
              <a:ext cx="2208478" cy="1730957"/>
            </a:xfrm>
            <a:custGeom>
              <a:avLst/>
              <a:gdLst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296708 w 3576868"/>
                <a:gd name="connsiteY109" fmla="*/ 60960 h 3088640"/>
                <a:gd name="connsiteX110" fmla="*/ 2205268 w 3576868"/>
                <a:gd name="connsiteY110" fmla="*/ 10160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53007 h 3090847"/>
                <a:gd name="connsiteX1" fmla="*/ 752388 w 3576868"/>
                <a:gd name="connsiteY1" fmla="*/ 73327 h 3090847"/>
                <a:gd name="connsiteX2" fmla="*/ 640628 w 3576868"/>
                <a:gd name="connsiteY2" fmla="*/ 144447 h 3090847"/>
                <a:gd name="connsiteX3" fmla="*/ 559348 w 3576868"/>
                <a:gd name="connsiteY3" fmla="*/ 164767 h 3090847"/>
                <a:gd name="connsiteX4" fmla="*/ 518708 w 3576868"/>
                <a:gd name="connsiteY4" fmla="*/ 174927 h 3090847"/>
                <a:gd name="connsiteX5" fmla="*/ 467908 w 3576868"/>
                <a:gd name="connsiteY5" fmla="*/ 195247 h 3090847"/>
                <a:gd name="connsiteX6" fmla="*/ 437428 w 3576868"/>
                <a:gd name="connsiteY6" fmla="*/ 225727 h 3090847"/>
                <a:gd name="connsiteX7" fmla="*/ 427268 w 3576868"/>
                <a:gd name="connsiteY7" fmla="*/ 256207 h 3090847"/>
                <a:gd name="connsiteX8" fmla="*/ 406948 w 3576868"/>
                <a:gd name="connsiteY8" fmla="*/ 296847 h 3090847"/>
                <a:gd name="connsiteX9" fmla="*/ 376468 w 3576868"/>
                <a:gd name="connsiteY9" fmla="*/ 367967 h 3090847"/>
                <a:gd name="connsiteX10" fmla="*/ 386628 w 3576868"/>
                <a:gd name="connsiteY10" fmla="*/ 540687 h 3090847"/>
                <a:gd name="connsiteX11" fmla="*/ 386628 w 3576868"/>
                <a:gd name="connsiteY11" fmla="*/ 733727 h 3090847"/>
                <a:gd name="connsiteX12" fmla="*/ 376468 w 3576868"/>
                <a:gd name="connsiteY12" fmla="*/ 764207 h 3090847"/>
                <a:gd name="connsiteX13" fmla="*/ 366308 w 3576868"/>
                <a:gd name="connsiteY13" fmla="*/ 804847 h 3090847"/>
                <a:gd name="connsiteX14" fmla="*/ 335828 w 3576868"/>
                <a:gd name="connsiteY14" fmla="*/ 845487 h 3090847"/>
                <a:gd name="connsiteX15" fmla="*/ 305348 w 3576868"/>
                <a:gd name="connsiteY15" fmla="*/ 906447 h 3090847"/>
                <a:gd name="connsiteX16" fmla="*/ 264708 w 3576868"/>
                <a:gd name="connsiteY16" fmla="*/ 947087 h 3090847"/>
                <a:gd name="connsiteX17" fmla="*/ 224068 w 3576868"/>
                <a:gd name="connsiteY17" fmla="*/ 1008047 h 3090847"/>
                <a:gd name="connsiteX18" fmla="*/ 183428 w 3576868"/>
                <a:gd name="connsiteY18" fmla="*/ 1038527 h 3090847"/>
                <a:gd name="connsiteX19" fmla="*/ 112308 w 3576868"/>
                <a:gd name="connsiteY19" fmla="*/ 1089327 h 3090847"/>
                <a:gd name="connsiteX20" fmla="*/ 81828 w 3576868"/>
                <a:gd name="connsiteY20" fmla="*/ 1119807 h 3090847"/>
                <a:gd name="connsiteX21" fmla="*/ 31028 w 3576868"/>
                <a:gd name="connsiteY21" fmla="*/ 1140127 h 3090847"/>
                <a:gd name="connsiteX22" fmla="*/ 548 w 3576868"/>
                <a:gd name="connsiteY22" fmla="*/ 1231567 h 3090847"/>
                <a:gd name="connsiteX23" fmla="*/ 10708 w 3576868"/>
                <a:gd name="connsiteY23" fmla="*/ 1302687 h 3090847"/>
                <a:gd name="connsiteX24" fmla="*/ 41188 w 3576868"/>
                <a:gd name="connsiteY24" fmla="*/ 1353487 h 3090847"/>
                <a:gd name="connsiteX25" fmla="*/ 71668 w 3576868"/>
                <a:gd name="connsiteY25" fmla="*/ 1414447 h 3090847"/>
                <a:gd name="connsiteX26" fmla="*/ 102148 w 3576868"/>
                <a:gd name="connsiteY26" fmla="*/ 1465247 h 3090847"/>
                <a:gd name="connsiteX27" fmla="*/ 112308 w 3576868"/>
                <a:gd name="connsiteY27" fmla="*/ 1495727 h 3090847"/>
                <a:gd name="connsiteX28" fmla="*/ 132628 w 3576868"/>
                <a:gd name="connsiteY28" fmla="*/ 1526207 h 3090847"/>
                <a:gd name="connsiteX29" fmla="*/ 163108 w 3576868"/>
                <a:gd name="connsiteY29" fmla="*/ 1617647 h 3090847"/>
                <a:gd name="connsiteX30" fmla="*/ 203748 w 3576868"/>
                <a:gd name="connsiteY30" fmla="*/ 1668447 h 3090847"/>
                <a:gd name="connsiteX31" fmla="*/ 224068 w 3576868"/>
                <a:gd name="connsiteY31" fmla="*/ 1749727 h 3090847"/>
                <a:gd name="connsiteX32" fmla="*/ 244388 w 3576868"/>
                <a:gd name="connsiteY32" fmla="*/ 1831007 h 3090847"/>
                <a:gd name="connsiteX33" fmla="*/ 274868 w 3576868"/>
                <a:gd name="connsiteY33" fmla="*/ 2156127 h 3090847"/>
                <a:gd name="connsiteX34" fmla="*/ 295188 w 3576868"/>
                <a:gd name="connsiteY34" fmla="*/ 2196767 h 3090847"/>
                <a:gd name="connsiteX35" fmla="*/ 305348 w 3576868"/>
                <a:gd name="connsiteY35" fmla="*/ 2237407 h 3090847"/>
                <a:gd name="connsiteX36" fmla="*/ 315508 w 3576868"/>
                <a:gd name="connsiteY36" fmla="*/ 2267887 h 3090847"/>
                <a:gd name="connsiteX37" fmla="*/ 315508 w 3576868"/>
                <a:gd name="connsiteY37" fmla="*/ 2481247 h 3090847"/>
                <a:gd name="connsiteX38" fmla="*/ 305348 w 3576868"/>
                <a:gd name="connsiteY38" fmla="*/ 2511727 h 3090847"/>
                <a:gd name="connsiteX39" fmla="*/ 244388 w 3576868"/>
                <a:gd name="connsiteY39" fmla="*/ 2582847 h 3090847"/>
                <a:gd name="connsiteX40" fmla="*/ 244388 w 3576868"/>
                <a:gd name="connsiteY40" fmla="*/ 2775887 h 3090847"/>
                <a:gd name="connsiteX41" fmla="*/ 356148 w 3576868"/>
                <a:gd name="connsiteY41" fmla="*/ 2877487 h 3090847"/>
                <a:gd name="connsiteX42" fmla="*/ 396788 w 3576868"/>
                <a:gd name="connsiteY42" fmla="*/ 2907967 h 3090847"/>
                <a:gd name="connsiteX43" fmla="*/ 447588 w 3576868"/>
                <a:gd name="connsiteY43" fmla="*/ 2928287 h 3090847"/>
                <a:gd name="connsiteX44" fmla="*/ 539028 w 3576868"/>
                <a:gd name="connsiteY44" fmla="*/ 2948607 h 3090847"/>
                <a:gd name="connsiteX45" fmla="*/ 762548 w 3576868"/>
                <a:gd name="connsiteY45" fmla="*/ 3019727 h 3090847"/>
                <a:gd name="connsiteX46" fmla="*/ 813348 w 3576868"/>
                <a:gd name="connsiteY46" fmla="*/ 3040047 h 3090847"/>
                <a:gd name="connsiteX47" fmla="*/ 853988 w 3576868"/>
                <a:gd name="connsiteY47" fmla="*/ 3050207 h 3090847"/>
                <a:gd name="connsiteX48" fmla="*/ 904788 w 3576868"/>
                <a:gd name="connsiteY48" fmla="*/ 3070527 h 3090847"/>
                <a:gd name="connsiteX49" fmla="*/ 955588 w 3576868"/>
                <a:gd name="connsiteY49" fmla="*/ 3080687 h 3090847"/>
                <a:gd name="connsiteX50" fmla="*/ 986068 w 3576868"/>
                <a:gd name="connsiteY50" fmla="*/ 3090847 h 3090847"/>
                <a:gd name="connsiteX51" fmla="*/ 1107988 w 3576868"/>
                <a:gd name="connsiteY51" fmla="*/ 3080687 h 3090847"/>
                <a:gd name="connsiteX52" fmla="*/ 1168948 w 3576868"/>
                <a:gd name="connsiteY52" fmla="*/ 3070527 h 3090847"/>
                <a:gd name="connsiteX53" fmla="*/ 1748068 w 3576868"/>
                <a:gd name="connsiteY53" fmla="*/ 3050207 h 3090847"/>
                <a:gd name="connsiteX54" fmla="*/ 1819188 w 3576868"/>
                <a:gd name="connsiteY54" fmla="*/ 2938447 h 3090847"/>
                <a:gd name="connsiteX55" fmla="*/ 1849668 w 3576868"/>
                <a:gd name="connsiteY55" fmla="*/ 2674287 h 3090847"/>
                <a:gd name="connsiteX56" fmla="*/ 1859828 w 3576868"/>
                <a:gd name="connsiteY56" fmla="*/ 2603167 h 3090847"/>
                <a:gd name="connsiteX57" fmla="*/ 1971588 w 3576868"/>
                <a:gd name="connsiteY57" fmla="*/ 2582847 h 3090847"/>
                <a:gd name="connsiteX58" fmla="*/ 2459268 w 3576868"/>
                <a:gd name="connsiteY58" fmla="*/ 2603167 h 3090847"/>
                <a:gd name="connsiteX59" fmla="*/ 2520228 w 3576868"/>
                <a:gd name="connsiteY59" fmla="*/ 2613327 h 3090847"/>
                <a:gd name="connsiteX60" fmla="*/ 2571028 w 3576868"/>
                <a:gd name="connsiteY60" fmla="*/ 2633647 h 3090847"/>
                <a:gd name="connsiteX61" fmla="*/ 2611668 w 3576868"/>
                <a:gd name="connsiteY61" fmla="*/ 2714927 h 3090847"/>
                <a:gd name="connsiteX62" fmla="*/ 2631988 w 3576868"/>
                <a:gd name="connsiteY62" fmla="*/ 2775887 h 3090847"/>
                <a:gd name="connsiteX63" fmla="*/ 2652308 w 3576868"/>
                <a:gd name="connsiteY63" fmla="*/ 2816527 h 3090847"/>
                <a:gd name="connsiteX64" fmla="*/ 2692948 w 3576868"/>
                <a:gd name="connsiteY64" fmla="*/ 2897807 h 3090847"/>
                <a:gd name="connsiteX65" fmla="*/ 2723428 w 3576868"/>
                <a:gd name="connsiteY65" fmla="*/ 2938447 h 3090847"/>
                <a:gd name="connsiteX66" fmla="*/ 2753908 w 3576868"/>
                <a:gd name="connsiteY66" fmla="*/ 2948607 h 3090847"/>
                <a:gd name="connsiteX67" fmla="*/ 2865668 w 3576868"/>
                <a:gd name="connsiteY67" fmla="*/ 2979087 h 3090847"/>
                <a:gd name="connsiteX68" fmla="*/ 3079028 w 3576868"/>
                <a:gd name="connsiteY68" fmla="*/ 2968927 h 3090847"/>
                <a:gd name="connsiteX69" fmla="*/ 3180628 w 3576868"/>
                <a:gd name="connsiteY69" fmla="*/ 2938447 h 3090847"/>
                <a:gd name="connsiteX70" fmla="*/ 3272068 w 3576868"/>
                <a:gd name="connsiteY70" fmla="*/ 2887647 h 3090847"/>
                <a:gd name="connsiteX71" fmla="*/ 3292388 w 3576868"/>
                <a:gd name="connsiteY71" fmla="*/ 2857167 h 3090847"/>
                <a:gd name="connsiteX72" fmla="*/ 3302548 w 3576868"/>
                <a:gd name="connsiteY72" fmla="*/ 2826687 h 3090847"/>
                <a:gd name="connsiteX73" fmla="*/ 3322868 w 3576868"/>
                <a:gd name="connsiteY73" fmla="*/ 2653967 h 3090847"/>
                <a:gd name="connsiteX74" fmla="*/ 3353348 w 3576868"/>
                <a:gd name="connsiteY74" fmla="*/ 2552367 h 3090847"/>
                <a:gd name="connsiteX75" fmla="*/ 3383828 w 3576868"/>
                <a:gd name="connsiteY75" fmla="*/ 2491407 h 3090847"/>
                <a:gd name="connsiteX76" fmla="*/ 3434628 w 3576868"/>
                <a:gd name="connsiteY76" fmla="*/ 2389807 h 3090847"/>
                <a:gd name="connsiteX77" fmla="*/ 3475268 w 3576868"/>
                <a:gd name="connsiteY77" fmla="*/ 2318687 h 3090847"/>
                <a:gd name="connsiteX78" fmla="*/ 3505748 w 3576868"/>
                <a:gd name="connsiteY78" fmla="*/ 2298367 h 3090847"/>
                <a:gd name="connsiteX79" fmla="*/ 3526068 w 3576868"/>
                <a:gd name="connsiteY79" fmla="*/ 2267887 h 3090847"/>
                <a:gd name="connsiteX80" fmla="*/ 3566708 w 3576868"/>
                <a:gd name="connsiteY80" fmla="*/ 2176447 h 3090847"/>
                <a:gd name="connsiteX81" fmla="*/ 3576868 w 3576868"/>
                <a:gd name="connsiteY81" fmla="*/ 2145967 h 3090847"/>
                <a:gd name="connsiteX82" fmla="*/ 3566708 w 3576868"/>
                <a:gd name="connsiteY82" fmla="*/ 1881807 h 3090847"/>
                <a:gd name="connsiteX83" fmla="*/ 3505748 w 3576868"/>
                <a:gd name="connsiteY83" fmla="*/ 1739567 h 3090847"/>
                <a:gd name="connsiteX84" fmla="*/ 3485428 w 3576868"/>
                <a:gd name="connsiteY84" fmla="*/ 1688767 h 3090847"/>
                <a:gd name="connsiteX85" fmla="*/ 3475268 w 3576868"/>
                <a:gd name="connsiteY85" fmla="*/ 1617647 h 3090847"/>
                <a:gd name="connsiteX86" fmla="*/ 3465108 w 3576868"/>
                <a:gd name="connsiteY86" fmla="*/ 1577007 h 3090847"/>
                <a:gd name="connsiteX87" fmla="*/ 3475268 w 3576868"/>
                <a:gd name="connsiteY87" fmla="*/ 1394127 h 3090847"/>
                <a:gd name="connsiteX88" fmla="*/ 3495588 w 3576868"/>
                <a:gd name="connsiteY88" fmla="*/ 1333167 h 3090847"/>
                <a:gd name="connsiteX89" fmla="*/ 3505748 w 3576868"/>
                <a:gd name="connsiteY89" fmla="*/ 1292527 h 3090847"/>
                <a:gd name="connsiteX90" fmla="*/ 3566708 w 3576868"/>
                <a:gd name="connsiteY90" fmla="*/ 1140127 h 3090847"/>
                <a:gd name="connsiteX91" fmla="*/ 3556548 w 3576868"/>
                <a:gd name="connsiteY91" fmla="*/ 1089327 h 3090847"/>
                <a:gd name="connsiteX92" fmla="*/ 3515908 w 3576868"/>
                <a:gd name="connsiteY92" fmla="*/ 1058847 h 3090847"/>
                <a:gd name="connsiteX93" fmla="*/ 3424468 w 3576868"/>
                <a:gd name="connsiteY93" fmla="*/ 1018207 h 3090847"/>
                <a:gd name="connsiteX94" fmla="*/ 3363508 w 3576868"/>
                <a:gd name="connsiteY94" fmla="*/ 957247 h 3090847"/>
                <a:gd name="connsiteX95" fmla="*/ 3312708 w 3576868"/>
                <a:gd name="connsiteY95" fmla="*/ 896287 h 3090847"/>
                <a:gd name="connsiteX96" fmla="*/ 3302548 w 3576868"/>
                <a:gd name="connsiteY96" fmla="*/ 855647 h 3090847"/>
                <a:gd name="connsiteX97" fmla="*/ 3353348 w 3576868"/>
                <a:gd name="connsiteY97" fmla="*/ 743887 h 3090847"/>
                <a:gd name="connsiteX98" fmla="*/ 3383828 w 3576868"/>
                <a:gd name="connsiteY98" fmla="*/ 662607 h 3090847"/>
                <a:gd name="connsiteX99" fmla="*/ 3363508 w 3576868"/>
                <a:gd name="connsiteY99" fmla="*/ 530527 h 3090847"/>
                <a:gd name="connsiteX100" fmla="*/ 3333028 w 3576868"/>
                <a:gd name="connsiteY100" fmla="*/ 500047 h 3090847"/>
                <a:gd name="connsiteX101" fmla="*/ 3302548 w 3576868"/>
                <a:gd name="connsiteY101" fmla="*/ 459407 h 3090847"/>
                <a:gd name="connsiteX102" fmla="*/ 3282228 w 3576868"/>
                <a:gd name="connsiteY102" fmla="*/ 367967 h 3090847"/>
                <a:gd name="connsiteX103" fmla="*/ 3272068 w 3576868"/>
                <a:gd name="connsiteY103" fmla="*/ 317167 h 3090847"/>
                <a:gd name="connsiteX104" fmla="*/ 3231428 w 3576868"/>
                <a:gd name="connsiteY104" fmla="*/ 235887 h 3090847"/>
                <a:gd name="connsiteX105" fmla="*/ 3190788 w 3576868"/>
                <a:gd name="connsiteY105" fmla="*/ 154607 h 3090847"/>
                <a:gd name="connsiteX106" fmla="*/ 3119668 w 3576868"/>
                <a:gd name="connsiteY106" fmla="*/ 93647 h 3090847"/>
                <a:gd name="connsiteX107" fmla="*/ 2926628 w 3576868"/>
                <a:gd name="connsiteY107" fmla="*/ 73327 h 3090847"/>
                <a:gd name="connsiteX108" fmla="*/ 2743748 w 3576868"/>
                <a:gd name="connsiteY108" fmla="*/ 83487 h 3090847"/>
                <a:gd name="connsiteX109" fmla="*/ 2621265 w 3576868"/>
                <a:gd name="connsiteY109" fmla="*/ 136985 h 3090847"/>
                <a:gd name="connsiteX110" fmla="*/ 2205268 w 3576868"/>
                <a:gd name="connsiteY110" fmla="*/ 12367 h 3090847"/>
                <a:gd name="connsiteX111" fmla="*/ 2164628 w 3576868"/>
                <a:gd name="connsiteY111" fmla="*/ 2207 h 3090847"/>
                <a:gd name="connsiteX112" fmla="*/ 2154468 w 3576868"/>
                <a:gd name="connsiteY112" fmla="*/ 32687 h 3090847"/>
                <a:gd name="connsiteX113" fmla="*/ 2134148 w 3576868"/>
                <a:gd name="connsiteY113" fmla="*/ 164767 h 3090847"/>
                <a:gd name="connsiteX114" fmla="*/ 2103668 w 3576868"/>
                <a:gd name="connsiteY114" fmla="*/ 195247 h 3090847"/>
                <a:gd name="connsiteX115" fmla="*/ 2012228 w 3576868"/>
                <a:gd name="connsiteY115" fmla="*/ 185087 h 3090847"/>
                <a:gd name="connsiteX116" fmla="*/ 1981748 w 3576868"/>
                <a:gd name="connsiteY116" fmla="*/ 174927 h 3090847"/>
                <a:gd name="connsiteX117" fmla="*/ 1839508 w 3576868"/>
                <a:gd name="connsiteY117" fmla="*/ 154607 h 3090847"/>
                <a:gd name="connsiteX118" fmla="*/ 1778548 w 3576868"/>
                <a:gd name="connsiteY118" fmla="*/ 134287 h 3090847"/>
                <a:gd name="connsiteX119" fmla="*/ 1717588 w 3576868"/>
                <a:gd name="connsiteY119" fmla="*/ 103807 h 3090847"/>
                <a:gd name="connsiteX120" fmla="*/ 1666788 w 3576868"/>
                <a:gd name="connsiteY120" fmla="*/ 73327 h 3090847"/>
                <a:gd name="connsiteX121" fmla="*/ 1575348 w 3576868"/>
                <a:gd name="connsiteY121" fmla="*/ 42847 h 3090847"/>
                <a:gd name="connsiteX122" fmla="*/ 1544868 w 3576868"/>
                <a:gd name="connsiteY122" fmla="*/ 22527 h 3090847"/>
                <a:gd name="connsiteX123" fmla="*/ 1321348 w 3576868"/>
                <a:gd name="connsiteY123" fmla="*/ 42847 h 3090847"/>
                <a:gd name="connsiteX124" fmla="*/ 1250228 w 3576868"/>
                <a:gd name="connsiteY124" fmla="*/ 73327 h 3090847"/>
                <a:gd name="connsiteX125" fmla="*/ 1219748 w 3576868"/>
                <a:gd name="connsiteY125" fmla="*/ 103807 h 3090847"/>
                <a:gd name="connsiteX126" fmla="*/ 1097828 w 3576868"/>
                <a:gd name="connsiteY126" fmla="*/ 134287 h 3090847"/>
                <a:gd name="connsiteX127" fmla="*/ 965748 w 3576868"/>
                <a:gd name="connsiteY127" fmla="*/ 113967 h 3090847"/>
                <a:gd name="connsiteX128" fmla="*/ 904788 w 3576868"/>
                <a:gd name="connsiteY128" fmla="*/ 93647 h 3090847"/>
                <a:gd name="connsiteX129" fmla="*/ 833668 w 3576868"/>
                <a:gd name="connsiteY129" fmla="*/ 53007 h 3090847"/>
                <a:gd name="connsiteX0" fmla="*/ 833668 w 3576868"/>
                <a:gd name="connsiteY0" fmla="*/ 50800 h 3088640"/>
                <a:gd name="connsiteX1" fmla="*/ 752388 w 3576868"/>
                <a:gd name="connsiteY1" fmla="*/ 71120 h 3088640"/>
                <a:gd name="connsiteX2" fmla="*/ 640628 w 3576868"/>
                <a:gd name="connsiteY2" fmla="*/ 142240 h 3088640"/>
                <a:gd name="connsiteX3" fmla="*/ 559348 w 3576868"/>
                <a:gd name="connsiteY3" fmla="*/ 162560 h 3088640"/>
                <a:gd name="connsiteX4" fmla="*/ 518708 w 3576868"/>
                <a:gd name="connsiteY4" fmla="*/ 172720 h 3088640"/>
                <a:gd name="connsiteX5" fmla="*/ 467908 w 3576868"/>
                <a:gd name="connsiteY5" fmla="*/ 193040 h 3088640"/>
                <a:gd name="connsiteX6" fmla="*/ 437428 w 3576868"/>
                <a:gd name="connsiteY6" fmla="*/ 223520 h 3088640"/>
                <a:gd name="connsiteX7" fmla="*/ 427268 w 3576868"/>
                <a:gd name="connsiteY7" fmla="*/ 254000 h 3088640"/>
                <a:gd name="connsiteX8" fmla="*/ 406948 w 3576868"/>
                <a:gd name="connsiteY8" fmla="*/ 294640 h 3088640"/>
                <a:gd name="connsiteX9" fmla="*/ 376468 w 3576868"/>
                <a:gd name="connsiteY9" fmla="*/ 365760 h 3088640"/>
                <a:gd name="connsiteX10" fmla="*/ 386628 w 3576868"/>
                <a:gd name="connsiteY10" fmla="*/ 538480 h 3088640"/>
                <a:gd name="connsiteX11" fmla="*/ 386628 w 3576868"/>
                <a:gd name="connsiteY11" fmla="*/ 731520 h 3088640"/>
                <a:gd name="connsiteX12" fmla="*/ 376468 w 3576868"/>
                <a:gd name="connsiteY12" fmla="*/ 762000 h 3088640"/>
                <a:gd name="connsiteX13" fmla="*/ 366308 w 3576868"/>
                <a:gd name="connsiteY13" fmla="*/ 802640 h 3088640"/>
                <a:gd name="connsiteX14" fmla="*/ 335828 w 3576868"/>
                <a:gd name="connsiteY14" fmla="*/ 843280 h 3088640"/>
                <a:gd name="connsiteX15" fmla="*/ 305348 w 3576868"/>
                <a:gd name="connsiteY15" fmla="*/ 904240 h 3088640"/>
                <a:gd name="connsiteX16" fmla="*/ 264708 w 3576868"/>
                <a:gd name="connsiteY16" fmla="*/ 944880 h 3088640"/>
                <a:gd name="connsiteX17" fmla="*/ 224068 w 3576868"/>
                <a:gd name="connsiteY17" fmla="*/ 1005840 h 3088640"/>
                <a:gd name="connsiteX18" fmla="*/ 183428 w 3576868"/>
                <a:gd name="connsiteY18" fmla="*/ 1036320 h 3088640"/>
                <a:gd name="connsiteX19" fmla="*/ 112308 w 3576868"/>
                <a:gd name="connsiteY19" fmla="*/ 1087120 h 3088640"/>
                <a:gd name="connsiteX20" fmla="*/ 81828 w 3576868"/>
                <a:gd name="connsiteY20" fmla="*/ 1117600 h 3088640"/>
                <a:gd name="connsiteX21" fmla="*/ 31028 w 3576868"/>
                <a:gd name="connsiteY21" fmla="*/ 1137920 h 3088640"/>
                <a:gd name="connsiteX22" fmla="*/ 548 w 3576868"/>
                <a:gd name="connsiteY22" fmla="*/ 1229360 h 3088640"/>
                <a:gd name="connsiteX23" fmla="*/ 10708 w 3576868"/>
                <a:gd name="connsiteY23" fmla="*/ 1300480 h 3088640"/>
                <a:gd name="connsiteX24" fmla="*/ 41188 w 3576868"/>
                <a:gd name="connsiteY24" fmla="*/ 1351280 h 3088640"/>
                <a:gd name="connsiteX25" fmla="*/ 71668 w 3576868"/>
                <a:gd name="connsiteY25" fmla="*/ 1412240 h 3088640"/>
                <a:gd name="connsiteX26" fmla="*/ 102148 w 3576868"/>
                <a:gd name="connsiteY26" fmla="*/ 1463040 h 3088640"/>
                <a:gd name="connsiteX27" fmla="*/ 112308 w 3576868"/>
                <a:gd name="connsiteY27" fmla="*/ 1493520 h 3088640"/>
                <a:gd name="connsiteX28" fmla="*/ 132628 w 3576868"/>
                <a:gd name="connsiteY28" fmla="*/ 1524000 h 3088640"/>
                <a:gd name="connsiteX29" fmla="*/ 163108 w 3576868"/>
                <a:gd name="connsiteY29" fmla="*/ 1615440 h 3088640"/>
                <a:gd name="connsiteX30" fmla="*/ 203748 w 3576868"/>
                <a:gd name="connsiteY30" fmla="*/ 1666240 h 3088640"/>
                <a:gd name="connsiteX31" fmla="*/ 224068 w 3576868"/>
                <a:gd name="connsiteY31" fmla="*/ 1747520 h 3088640"/>
                <a:gd name="connsiteX32" fmla="*/ 244388 w 3576868"/>
                <a:gd name="connsiteY32" fmla="*/ 1828800 h 3088640"/>
                <a:gd name="connsiteX33" fmla="*/ 274868 w 3576868"/>
                <a:gd name="connsiteY33" fmla="*/ 2153920 h 3088640"/>
                <a:gd name="connsiteX34" fmla="*/ 295188 w 3576868"/>
                <a:gd name="connsiteY34" fmla="*/ 2194560 h 3088640"/>
                <a:gd name="connsiteX35" fmla="*/ 305348 w 3576868"/>
                <a:gd name="connsiteY35" fmla="*/ 2235200 h 3088640"/>
                <a:gd name="connsiteX36" fmla="*/ 315508 w 3576868"/>
                <a:gd name="connsiteY36" fmla="*/ 2265680 h 3088640"/>
                <a:gd name="connsiteX37" fmla="*/ 315508 w 3576868"/>
                <a:gd name="connsiteY37" fmla="*/ 2479040 h 3088640"/>
                <a:gd name="connsiteX38" fmla="*/ 305348 w 3576868"/>
                <a:gd name="connsiteY38" fmla="*/ 2509520 h 3088640"/>
                <a:gd name="connsiteX39" fmla="*/ 244388 w 3576868"/>
                <a:gd name="connsiteY39" fmla="*/ 2580640 h 3088640"/>
                <a:gd name="connsiteX40" fmla="*/ 244388 w 3576868"/>
                <a:gd name="connsiteY40" fmla="*/ 2773680 h 3088640"/>
                <a:gd name="connsiteX41" fmla="*/ 356148 w 3576868"/>
                <a:gd name="connsiteY41" fmla="*/ 2875280 h 3088640"/>
                <a:gd name="connsiteX42" fmla="*/ 396788 w 3576868"/>
                <a:gd name="connsiteY42" fmla="*/ 2905760 h 3088640"/>
                <a:gd name="connsiteX43" fmla="*/ 447588 w 3576868"/>
                <a:gd name="connsiteY43" fmla="*/ 2926080 h 3088640"/>
                <a:gd name="connsiteX44" fmla="*/ 539028 w 3576868"/>
                <a:gd name="connsiteY44" fmla="*/ 2946400 h 3088640"/>
                <a:gd name="connsiteX45" fmla="*/ 762548 w 3576868"/>
                <a:gd name="connsiteY45" fmla="*/ 3017520 h 3088640"/>
                <a:gd name="connsiteX46" fmla="*/ 813348 w 3576868"/>
                <a:gd name="connsiteY46" fmla="*/ 3037840 h 3088640"/>
                <a:gd name="connsiteX47" fmla="*/ 853988 w 3576868"/>
                <a:gd name="connsiteY47" fmla="*/ 3048000 h 3088640"/>
                <a:gd name="connsiteX48" fmla="*/ 904788 w 3576868"/>
                <a:gd name="connsiteY48" fmla="*/ 3068320 h 3088640"/>
                <a:gd name="connsiteX49" fmla="*/ 955588 w 3576868"/>
                <a:gd name="connsiteY49" fmla="*/ 3078480 h 3088640"/>
                <a:gd name="connsiteX50" fmla="*/ 986068 w 3576868"/>
                <a:gd name="connsiteY50" fmla="*/ 3088640 h 3088640"/>
                <a:gd name="connsiteX51" fmla="*/ 1107988 w 3576868"/>
                <a:gd name="connsiteY51" fmla="*/ 3078480 h 3088640"/>
                <a:gd name="connsiteX52" fmla="*/ 1168948 w 3576868"/>
                <a:gd name="connsiteY52" fmla="*/ 3068320 h 3088640"/>
                <a:gd name="connsiteX53" fmla="*/ 1748068 w 3576868"/>
                <a:gd name="connsiteY53" fmla="*/ 3048000 h 3088640"/>
                <a:gd name="connsiteX54" fmla="*/ 1819188 w 3576868"/>
                <a:gd name="connsiteY54" fmla="*/ 2936240 h 3088640"/>
                <a:gd name="connsiteX55" fmla="*/ 1849668 w 3576868"/>
                <a:gd name="connsiteY55" fmla="*/ 2672080 h 3088640"/>
                <a:gd name="connsiteX56" fmla="*/ 1859828 w 3576868"/>
                <a:gd name="connsiteY56" fmla="*/ 2600960 h 3088640"/>
                <a:gd name="connsiteX57" fmla="*/ 1971588 w 3576868"/>
                <a:gd name="connsiteY57" fmla="*/ 2580640 h 3088640"/>
                <a:gd name="connsiteX58" fmla="*/ 2459268 w 3576868"/>
                <a:gd name="connsiteY58" fmla="*/ 2600960 h 3088640"/>
                <a:gd name="connsiteX59" fmla="*/ 2520228 w 3576868"/>
                <a:gd name="connsiteY59" fmla="*/ 2611120 h 3088640"/>
                <a:gd name="connsiteX60" fmla="*/ 2571028 w 3576868"/>
                <a:gd name="connsiteY60" fmla="*/ 2631440 h 3088640"/>
                <a:gd name="connsiteX61" fmla="*/ 2611668 w 3576868"/>
                <a:gd name="connsiteY61" fmla="*/ 2712720 h 3088640"/>
                <a:gd name="connsiteX62" fmla="*/ 2631988 w 3576868"/>
                <a:gd name="connsiteY62" fmla="*/ 2773680 h 3088640"/>
                <a:gd name="connsiteX63" fmla="*/ 2652308 w 3576868"/>
                <a:gd name="connsiteY63" fmla="*/ 2814320 h 3088640"/>
                <a:gd name="connsiteX64" fmla="*/ 2692948 w 3576868"/>
                <a:gd name="connsiteY64" fmla="*/ 2895600 h 3088640"/>
                <a:gd name="connsiteX65" fmla="*/ 2723428 w 3576868"/>
                <a:gd name="connsiteY65" fmla="*/ 2936240 h 3088640"/>
                <a:gd name="connsiteX66" fmla="*/ 2753908 w 3576868"/>
                <a:gd name="connsiteY66" fmla="*/ 2946400 h 3088640"/>
                <a:gd name="connsiteX67" fmla="*/ 2865668 w 3576868"/>
                <a:gd name="connsiteY67" fmla="*/ 2976880 h 3088640"/>
                <a:gd name="connsiteX68" fmla="*/ 3079028 w 3576868"/>
                <a:gd name="connsiteY68" fmla="*/ 2966720 h 3088640"/>
                <a:gd name="connsiteX69" fmla="*/ 3180628 w 3576868"/>
                <a:gd name="connsiteY69" fmla="*/ 2936240 h 3088640"/>
                <a:gd name="connsiteX70" fmla="*/ 3272068 w 3576868"/>
                <a:gd name="connsiteY70" fmla="*/ 2885440 h 3088640"/>
                <a:gd name="connsiteX71" fmla="*/ 3292388 w 3576868"/>
                <a:gd name="connsiteY71" fmla="*/ 2854960 h 3088640"/>
                <a:gd name="connsiteX72" fmla="*/ 3302548 w 3576868"/>
                <a:gd name="connsiteY72" fmla="*/ 2824480 h 3088640"/>
                <a:gd name="connsiteX73" fmla="*/ 3322868 w 3576868"/>
                <a:gd name="connsiteY73" fmla="*/ 2651760 h 3088640"/>
                <a:gd name="connsiteX74" fmla="*/ 3353348 w 3576868"/>
                <a:gd name="connsiteY74" fmla="*/ 2550160 h 3088640"/>
                <a:gd name="connsiteX75" fmla="*/ 3383828 w 3576868"/>
                <a:gd name="connsiteY75" fmla="*/ 2489200 h 3088640"/>
                <a:gd name="connsiteX76" fmla="*/ 3434628 w 3576868"/>
                <a:gd name="connsiteY76" fmla="*/ 2387600 h 3088640"/>
                <a:gd name="connsiteX77" fmla="*/ 3475268 w 3576868"/>
                <a:gd name="connsiteY77" fmla="*/ 2316480 h 3088640"/>
                <a:gd name="connsiteX78" fmla="*/ 3505748 w 3576868"/>
                <a:gd name="connsiteY78" fmla="*/ 2296160 h 3088640"/>
                <a:gd name="connsiteX79" fmla="*/ 3526068 w 3576868"/>
                <a:gd name="connsiteY79" fmla="*/ 2265680 h 3088640"/>
                <a:gd name="connsiteX80" fmla="*/ 3566708 w 3576868"/>
                <a:gd name="connsiteY80" fmla="*/ 2174240 h 3088640"/>
                <a:gd name="connsiteX81" fmla="*/ 3576868 w 3576868"/>
                <a:gd name="connsiteY81" fmla="*/ 2143760 h 3088640"/>
                <a:gd name="connsiteX82" fmla="*/ 3566708 w 3576868"/>
                <a:gd name="connsiteY82" fmla="*/ 1879600 h 3088640"/>
                <a:gd name="connsiteX83" fmla="*/ 3505748 w 3576868"/>
                <a:gd name="connsiteY83" fmla="*/ 1737360 h 3088640"/>
                <a:gd name="connsiteX84" fmla="*/ 3485428 w 3576868"/>
                <a:gd name="connsiteY84" fmla="*/ 1686560 h 3088640"/>
                <a:gd name="connsiteX85" fmla="*/ 3475268 w 3576868"/>
                <a:gd name="connsiteY85" fmla="*/ 1615440 h 3088640"/>
                <a:gd name="connsiteX86" fmla="*/ 3465108 w 3576868"/>
                <a:gd name="connsiteY86" fmla="*/ 1574800 h 3088640"/>
                <a:gd name="connsiteX87" fmla="*/ 3475268 w 3576868"/>
                <a:gd name="connsiteY87" fmla="*/ 1391920 h 3088640"/>
                <a:gd name="connsiteX88" fmla="*/ 3495588 w 3576868"/>
                <a:gd name="connsiteY88" fmla="*/ 1330960 h 3088640"/>
                <a:gd name="connsiteX89" fmla="*/ 3505748 w 3576868"/>
                <a:gd name="connsiteY89" fmla="*/ 1290320 h 3088640"/>
                <a:gd name="connsiteX90" fmla="*/ 3566708 w 3576868"/>
                <a:gd name="connsiteY90" fmla="*/ 1137920 h 3088640"/>
                <a:gd name="connsiteX91" fmla="*/ 3556548 w 3576868"/>
                <a:gd name="connsiteY91" fmla="*/ 1087120 h 3088640"/>
                <a:gd name="connsiteX92" fmla="*/ 3515908 w 3576868"/>
                <a:gd name="connsiteY92" fmla="*/ 1056640 h 3088640"/>
                <a:gd name="connsiteX93" fmla="*/ 3424468 w 3576868"/>
                <a:gd name="connsiteY93" fmla="*/ 1016000 h 3088640"/>
                <a:gd name="connsiteX94" fmla="*/ 3363508 w 3576868"/>
                <a:gd name="connsiteY94" fmla="*/ 955040 h 3088640"/>
                <a:gd name="connsiteX95" fmla="*/ 3312708 w 3576868"/>
                <a:gd name="connsiteY95" fmla="*/ 894080 h 3088640"/>
                <a:gd name="connsiteX96" fmla="*/ 3302548 w 3576868"/>
                <a:gd name="connsiteY96" fmla="*/ 853440 h 3088640"/>
                <a:gd name="connsiteX97" fmla="*/ 3353348 w 3576868"/>
                <a:gd name="connsiteY97" fmla="*/ 741680 h 3088640"/>
                <a:gd name="connsiteX98" fmla="*/ 3383828 w 3576868"/>
                <a:gd name="connsiteY98" fmla="*/ 660400 h 3088640"/>
                <a:gd name="connsiteX99" fmla="*/ 3363508 w 3576868"/>
                <a:gd name="connsiteY99" fmla="*/ 528320 h 3088640"/>
                <a:gd name="connsiteX100" fmla="*/ 3333028 w 3576868"/>
                <a:gd name="connsiteY100" fmla="*/ 497840 h 3088640"/>
                <a:gd name="connsiteX101" fmla="*/ 3302548 w 3576868"/>
                <a:gd name="connsiteY101" fmla="*/ 457200 h 3088640"/>
                <a:gd name="connsiteX102" fmla="*/ 3282228 w 3576868"/>
                <a:gd name="connsiteY102" fmla="*/ 365760 h 3088640"/>
                <a:gd name="connsiteX103" fmla="*/ 3272068 w 3576868"/>
                <a:gd name="connsiteY103" fmla="*/ 314960 h 3088640"/>
                <a:gd name="connsiteX104" fmla="*/ 3231428 w 3576868"/>
                <a:gd name="connsiteY104" fmla="*/ 233680 h 3088640"/>
                <a:gd name="connsiteX105" fmla="*/ 3190788 w 3576868"/>
                <a:gd name="connsiteY105" fmla="*/ 152400 h 3088640"/>
                <a:gd name="connsiteX106" fmla="*/ 3119668 w 3576868"/>
                <a:gd name="connsiteY106" fmla="*/ 91440 h 3088640"/>
                <a:gd name="connsiteX107" fmla="*/ 2926628 w 3576868"/>
                <a:gd name="connsiteY107" fmla="*/ 71120 h 3088640"/>
                <a:gd name="connsiteX108" fmla="*/ 2743748 w 3576868"/>
                <a:gd name="connsiteY108" fmla="*/ 81280 h 3088640"/>
                <a:gd name="connsiteX109" fmla="*/ 2621265 w 3576868"/>
                <a:gd name="connsiteY109" fmla="*/ 134778 h 3088640"/>
                <a:gd name="connsiteX110" fmla="*/ 2402130 w 3576868"/>
                <a:gd name="connsiteY110" fmla="*/ 120886 h 3088640"/>
                <a:gd name="connsiteX111" fmla="*/ 2164628 w 3576868"/>
                <a:gd name="connsiteY111" fmla="*/ 0 h 3088640"/>
                <a:gd name="connsiteX112" fmla="*/ 2154468 w 3576868"/>
                <a:gd name="connsiteY112" fmla="*/ 30480 h 3088640"/>
                <a:gd name="connsiteX113" fmla="*/ 2134148 w 3576868"/>
                <a:gd name="connsiteY113" fmla="*/ 162560 h 3088640"/>
                <a:gd name="connsiteX114" fmla="*/ 2103668 w 3576868"/>
                <a:gd name="connsiteY114" fmla="*/ 193040 h 3088640"/>
                <a:gd name="connsiteX115" fmla="*/ 2012228 w 3576868"/>
                <a:gd name="connsiteY115" fmla="*/ 182880 h 3088640"/>
                <a:gd name="connsiteX116" fmla="*/ 1981748 w 3576868"/>
                <a:gd name="connsiteY116" fmla="*/ 172720 h 3088640"/>
                <a:gd name="connsiteX117" fmla="*/ 1839508 w 3576868"/>
                <a:gd name="connsiteY117" fmla="*/ 152400 h 3088640"/>
                <a:gd name="connsiteX118" fmla="*/ 1778548 w 3576868"/>
                <a:gd name="connsiteY118" fmla="*/ 132080 h 3088640"/>
                <a:gd name="connsiteX119" fmla="*/ 1717588 w 3576868"/>
                <a:gd name="connsiteY119" fmla="*/ 101600 h 3088640"/>
                <a:gd name="connsiteX120" fmla="*/ 1666788 w 3576868"/>
                <a:gd name="connsiteY120" fmla="*/ 71120 h 3088640"/>
                <a:gd name="connsiteX121" fmla="*/ 1575348 w 3576868"/>
                <a:gd name="connsiteY121" fmla="*/ 40640 h 3088640"/>
                <a:gd name="connsiteX122" fmla="*/ 1544868 w 3576868"/>
                <a:gd name="connsiteY122" fmla="*/ 20320 h 3088640"/>
                <a:gd name="connsiteX123" fmla="*/ 1321348 w 3576868"/>
                <a:gd name="connsiteY123" fmla="*/ 40640 h 3088640"/>
                <a:gd name="connsiteX124" fmla="*/ 1250228 w 3576868"/>
                <a:gd name="connsiteY124" fmla="*/ 71120 h 3088640"/>
                <a:gd name="connsiteX125" fmla="*/ 1219748 w 3576868"/>
                <a:gd name="connsiteY125" fmla="*/ 101600 h 3088640"/>
                <a:gd name="connsiteX126" fmla="*/ 1097828 w 3576868"/>
                <a:gd name="connsiteY126" fmla="*/ 132080 h 3088640"/>
                <a:gd name="connsiteX127" fmla="*/ 965748 w 3576868"/>
                <a:gd name="connsiteY127" fmla="*/ 111760 h 3088640"/>
                <a:gd name="connsiteX128" fmla="*/ 904788 w 3576868"/>
                <a:gd name="connsiteY128" fmla="*/ 91440 h 3088640"/>
                <a:gd name="connsiteX129" fmla="*/ 833668 w 3576868"/>
                <a:gd name="connsiteY129" fmla="*/ 50800 h 3088640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154468 w 3576868"/>
                <a:gd name="connsiteY112" fmla="*/ 20336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833668 w 3576868"/>
                <a:gd name="connsiteY0" fmla="*/ 4065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129" fmla="*/ 833668 w 3576868"/>
                <a:gd name="connsiteY129" fmla="*/ 40656 h 3078496"/>
                <a:gd name="connsiteX0" fmla="*/ 904788 w 3576868"/>
                <a:gd name="connsiteY0" fmla="*/ 81296 h 3078496"/>
                <a:gd name="connsiteX1" fmla="*/ 752388 w 3576868"/>
                <a:gd name="connsiteY1" fmla="*/ 60976 h 3078496"/>
                <a:gd name="connsiteX2" fmla="*/ 640628 w 3576868"/>
                <a:gd name="connsiteY2" fmla="*/ 132096 h 3078496"/>
                <a:gd name="connsiteX3" fmla="*/ 559348 w 3576868"/>
                <a:gd name="connsiteY3" fmla="*/ 152416 h 3078496"/>
                <a:gd name="connsiteX4" fmla="*/ 518708 w 3576868"/>
                <a:gd name="connsiteY4" fmla="*/ 162576 h 3078496"/>
                <a:gd name="connsiteX5" fmla="*/ 467908 w 3576868"/>
                <a:gd name="connsiteY5" fmla="*/ 182896 h 3078496"/>
                <a:gd name="connsiteX6" fmla="*/ 437428 w 3576868"/>
                <a:gd name="connsiteY6" fmla="*/ 213376 h 3078496"/>
                <a:gd name="connsiteX7" fmla="*/ 427268 w 3576868"/>
                <a:gd name="connsiteY7" fmla="*/ 243856 h 3078496"/>
                <a:gd name="connsiteX8" fmla="*/ 406948 w 3576868"/>
                <a:gd name="connsiteY8" fmla="*/ 284496 h 3078496"/>
                <a:gd name="connsiteX9" fmla="*/ 376468 w 3576868"/>
                <a:gd name="connsiteY9" fmla="*/ 355616 h 3078496"/>
                <a:gd name="connsiteX10" fmla="*/ 386628 w 3576868"/>
                <a:gd name="connsiteY10" fmla="*/ 528336 h 3078496"/>
                <a:gd name="connsiteX11" fmla="*/ 386628 w 3576868"/>
                <a:gd name="connsiteY11" fmla="*/ 721376 h 3078496"/>
                <a:gd name="connsiteX12" fmla="*/ 376468 w 3576868"/>
                <a:gd name="connsiteY12" fmla="*/ 751856 h 3078496"/>
                <a:gd name="connsiteX13" fmla="*/ 366308 w 3576868"/>
                <a:gd name="connsiteY13" fmla="*/ 792496 h 3078496"/>
                <a:gd name="connsiteX14" fmla="*/ 335828 w 3576868"/>
                <a:gd name="connsiteY14" fmla="*/ 833136 h 3078496"/>
                <a:gd name="connsiteX15" fmla="*/ 305348 w 3576868"/>
                <a:gd name="connsiteY15" fmla="*/ 894096 h 3078496"/>
                <a:gd name="connsiteX16" fmla="*/ 264708 w 3576868"/>
                <a:gd name="connsiteY16" fmla="*/ 934736 h 3078496"/>
                <a:gd name="connsiteX17" fmla="*/ 224068 w 3576868"/>
                <a:gd name="connsiteY17" fmla="*/ 995696 h 3078496"/>
                <a:gd name="connsiteX18" fmla="*/ 183428 w 3576868"/>
                <a:gd name="connsiteY18" fmla="*/ 1026176 h 3078496"/>
                <a:gd name="connsiteX19" fmla="*/ 112308 w 3576868"/>
                <a:gd name="connsiteY19" fmla="*/ 1076976 h 3078496"/>
                <a:gd name="connsiteX20" fmla="*/ 81828 w 3576868"/>
                <a:gd name="connsiteY20" fmla="*/ 1107456 h 3078496"/>
                <a:gd name="connsiteX21" fmla="*/ 31028 w 3576868"/>
                <a:gd name="connsiteY21" fmla="*/ 1127776 h 3078496"/>
                <a:gd name="connsiteX22" fmla="*/ 548 w 3576868"/>
                <a:gd name="connsiteY22" fmla="*/ 1219216 h 3078496"/>
                <a:gd name="connsiteX23" fmla="*/ 10708 w 3576868"/>
                <a:gd name="connsiteY23" fmla="*/ 1290336 h 3078496"/>
                <a:gd name="connsiteX24" fmla="*/ 41188 w 3576868"/>
                <a:gd name="connsiteY24" fmla="*/ 1341136 h 3078496"/>
                <a:gd name="connsiteX25" fmla="*/ 71668 w 3576868"/>
                <a:gd name="connsiteY25" fmla="*/ 1402096 h 3078496"/>
                <a:gd name="connsiteX26" fmla="*/ 102148 w 3576868"/>
                <a:gd name="connsiteY26" fmla="*/ 1452896 h 3078496"/>
                <a:gd name="connsiteX27" fmla="*/ 112308 w 3576868"/>
                <a:gd name="connsiteY27" fmla="*/ 1483376 h 3078496"/>
                <a:gd name="connsiteX28" fmla="*/ 132628 w 3576868"/>
                <a:gd name="connsiteY28" fmla="*/ 1513856 h 3078496"/>
                <a:gd name="connsiteX29" fmla="*/ 163108 w 3576868"/>
                <a:gd name="connsiteY29" fmla="*/ 1605296 h 3078496"/>
                <a:gd name="connsiteX30" fmla="*/ 203748 w 3576868"/>
                <a:gd name="connsiteY30" fmla="*/ 1656096 h 3078496"/>
                <a:gd name="connsiteX31" fmla="*/ 224068 w 3576868"/>
                <a:gd name="connsiteY31" fmla="*/ 1737376 h 3078496"/>
                <a:gd name="connsiteX32" fmla="*/ 244388 w 3576868"/>
                <a:gd name="connsiteY32" fmla="*/ 1818656 h 3078496"/>
                <a:gd name="connsiteX33" fmla="*/ 274868 w 3576868"/>
                <a:gd name="connsiteY33" fmla="*/ 2143776 h 3078496"/>
                <a:gd name="connsiteX34" fmla="*/ 295188 w 3576868"/>
                <a:gd name="connsiteY34" fmla="*/ 2184416 h 3078496"/>
                <a:gd name="connsiteX35" fmla="*/ 305348 w 3576868"/>
                <a:gd name="connsiteY35" fmla="*/ 2225056 h 3078496"/>
                <a:gd name="connsiteX36" fmla="*/ 315508 w 3576868"/>
                <a:gd name="connsiteY36" fmla="*/ 2255536 h 3078496"/>
                <a:gd name="connsiteX37" fmla="*/ 315508 w 3576868"/>
                <a:gd name="connsiteY37" fmla="*/ 2468896 h 3078496"/>
                <a:gd name="connsiteX38" fmla="*/ 305348 w 3576868"/>
                <a:gd name="connsiteY38" fmla="*/ 2499376 h 3078496"/>
                <a:gd name="connsiteX39" fmla="*/ 244388 w 3576868"/>
                <a:gd name="connsiteY39" fmla="*/ 2570496 h 3078496"/>
                <a:gd name="connsiteX40" fmla="*/ 244388 w 3576868"/>
                <a:gd name="connsiteY40" fmla="*/ 2763536 h 3078496"/>
                <a:gd name="connsiteX41" fmla="*/ 356148 w 3576868"/>
                <a:gd name="connsiteY41" fmla="*/ 2865136 h 3078496"/>
                <a:gd name="connsiteX42" fmla="*/ 396788 w 3576868"/>
                <a:gd name="connsiteY42" fmla="*/ 2895616 h 3078496"/>
                <a:gd name="connsiteX43" fmla="*/ 447588 w 3576868"/>
                <a:gd name="connsiteY43" fmla="*/ 2915936 h 3078496"/>
                <a:gd name="connsiteX44" fmla="*/ 539028 w 3576868"/>
                <a:gd name="connsiteY44" fmla="*/ 2936256 h 3078496"/>
                <a:gd name="connsiteX45" fmla="*/ 762548 w 3576868"/>
                <a:gd name="connsiteY45" fmla="*/ 3007376 h 3078496"/>
                <a:gd name="connsiteX46" fmla="*/ 813348 w 3576868"/>
                <a:gd name="connsiteY46" fmla="*/ 3027696 h 3078496"/>
                <a:gd name="connsiteX47" fmla="*/ 853988 w 3576868"/>
                <a:gd name="connsiteY47" fmla="*/ 3037856 h 3078496"/>
                <a:gd name="connsiteX48" fmla="*/ 904788 w 3576868"/>
                <a:gd name="connsiteY48" fmla="*/ 3058176 h 3078496"/>
                <a:gd name="connsiteX49" fmla="*/ 955588 w 3576868"/>
                <a:gd name="connsiteY49" fmla="*/ 3068336 h 3078496"/>
                <a:gd name="connsiteX50" fmla="*/ 986068 w 3576868"/>
                <a:gd name="connsiteY50" fmla="*/ 3078496 h 3078496"/>
                <a:gd name="connsiteX51" fmla="*/ 1107988 w 3576868"/>
                <a:gd name="connsiteY51" fmla="*/ 3068336 h 3078496"/>
                <a:gd name="connsiteX52" fmla="*/ 1168948 w 3576868"/>
                <a:gd name="connsiteY52" fmla="*/ 3058176 h 3078496"/>
                <a:gd name="connsiteX53" fmla="*/ 1748068 w 3576868"/>
                <a:gd name="connsiteY53" fmla="*/ 3037856 h 3078496"/>
                <a:gd name="connsiteX54" fmla="*/ 1819188 w 3576868"/>
                <a:gd name="connsiteY54" fmla="*/ 2926096 h 3078496"/>
                <a:gd name="connsiteX55" fmla="*/ 1849668 w 3576868"/>
                <a:gd name="connsiteY55" fmla="*/ 2661936 h 3078496"/>
                <a:gd name="connsiteX56" fmla="*/ 1859828 w 3576868"/>
                <a:gd name="connsiteY56" fmla="*/ 2590816 h 3078496"/>
                <a:gd name="connsiteX57" fmla="*/ 1971588 w 3576868"/>
                <a:gd name="connsiteY57" fmla="*/ 2570496 h 3078496"/>
                <a:gd name="connsiteX58" fmla="*/ 2459268 w 3576868"/>
                <a:gd name="connsiteY58" fmla="*/ 2590816 h 3078496"/>
                <a:gd name="connsiteX59" fmla="*/ 2520228 w 3576868"/>
                <a:gd name="connsiteY59" fmla="*/ 2600976 h 3078496"/>
                <a:gd name="connsiteX60" fmla="*/ 2571028 w 3576868"/>
                <a:gd name="connsiteY60" fmla="*/ 2621296 h 3078496"/>
                <a:gd name="connsiteX61" fmla="*/ 2611668 w 3576868"/>
                <a:gd name="connsiteY61" fmla="*/ 2702576 h 3078496"/>
                <a:gd name="connsiteX62" fmla="*/ 2631988 w 3576868"/>
                <a:gd name="connsiteY62" fmla="*/ 2763536 h 3078496"/>
                <a:gd name="connsiteX63" fmla="*/ 2652308 w 3576868"/>
                <a:gd name="connsiteY63" fmla="*/ 2804176 h 3078496"/>
                <a:gd name="connsiteX64" fmla="*/ 2692948 w 3576868"/>
                <a:gd name="connsiteY64" fmla="*/ 2885456 h 3078496"/>
                <a:gd name="connsiteX65" fmla="*/ 2723428 w 3576868"/>
                <a:gd name="connsiteY65" fmla="*/ 2926096 h 3078496"/>
                <a:gd name="connsiteX66" fmla="*/ 2753908 w 3576868"/>
                <a:gd name="connsiteY66" fmla="*/ 2936256 h 3078496"/>
                <a:gd name="connsiteX67" fmla="*/ 2865668 w 3576868"/>
                <a:gd name="connsiteY67" fmla="*/ 2966736 h 3078496"/>
                <a:gd name="connsiteX68" fmla="*/ 3079028 w 3576868"/>
                <a:gd name="connsiteY68" fmla="*/ 2956576 h 3078496"/>
                <a:gd name="connsiteX69" fmla="*/ 3180628 w 3576868"/>
                <a:gd name="connsiteY69" fmla="*/ 2926096 h 3078496"/>
                <a:gd name="connsiteX70" fmla="*/ 3272068 w 3576868"/>
                <a:gd name="connsiteY70" fmla="*/ 2875296 h 3078496"/>
                <a:gd name="connsiteX71" fmla="*/ 3292388 w 3576868"/>
                <a:gd name="connsiteY71" fmla="*/ 2844816 h 3078496"/>
                <a:gd name="connsiteX72" fmla="*/ 3302548 w 3576868"/>
                <a:gd name="connsiteY72" fmla="*/ 2814336 h 3078496"/>
                <a:gd name="connsiteX73" fmla="*/ 3322868 w 3576868"/>
                <a:gd name="connsiteY73" fmla="*/ 2641616 h 3078496"/>
                <a:gd name="connsiteX74" fmla="*/ 3353348 w 3576868"/>
                <a:gd name="connsiteY74" fmla="*/ 2540016 h 3078496"/>
                <a:gd name="connsiteX75" fmla="*/ 3383828 w 3576868"/>
                <a:gd name="connsiteY75" fmla="*/ 2479056 h 3078496"/>
                <a:gd name="connsiteX76" fmla="*/ 3434628 w 3576868"/>
                <a:gd name="connsiteY76" fmla="*/ 2377456 h 3078496"/>
                <a:gd name="connsiteX77" fmla="*/ 3475268 w 3576868"/>
                <a:gd name="connsiteY77" fmla="*/ 2306336 h 3078496"/>
                <a:gd name="connsiteX78" fmla="*/ 3505748 w 3576868"/>
                <a:gd name="connsiteY78" fmla="*/ 2286016 h 3078496"/>
                <a:gd name="connsiteX79" fmla="*/ 3526068 w 3576868"/>
                <a:gd name="connsiteY79" fmla="*/ 2255536 h 3078496"/>
                <a:gd name="connsiteX80" fmla="*/ 3566708 w 3576868"/>
                <a:gd name="connsiteY80" fmla="*/ 2164096 h 3078496"/>
                <a:gd name="connsiteX81" fmla="*/ 3576868 w 3576868"/>
                <a:gd name="connsiteY81" fmla="*/ 2133616 h 3078496"/>
                <a:gd name="connsiteX82" fmla="*/ 3566708 w 3576868"/>
                <a:gd name="connsiteY82" fmla="*/ 1869456 h 3078496"/>
                <a:gd name="connsiteX83" fmla="*/ 3505748 w 3576868"/>
                <a:gd name="connsiteY83" fmla="*/ 1727216 h 3078496"/>
                <a:gd name="connsiteX84" fmla="*/ 3485428 w 3576868"/>
                <a:gd name="connsiteY84" fmla="*/ 1676416 h 3078496"/>
                <a:gd name="connsiteX85" fmla="*/ 3475268 w 3576868"/>
                <a:gd name="connsiteY85" fmla="*/ 1605296 h 3078496"/>
                <a:gd name="connsiteX86" fmla="*/ 3465108 w 3576868"/>
                <a:gd name="connsiteY86" fmla="*/ 1564656 h 3078496"/>
                <a:gd name="connsiteX87" fmla="*/ 3475268 w 3576868"/>
                <a:gd name="connsiteY87" fmla="*/ 1381776 h 3078496"/>
                <a:gd name="connsiteX88" fmla="*/ 3495588 w 3576868"/>
                <a:gd name="connsiteY88" fmla="*/ 1320816 h 3078496"/>
                <a:gd name="connsiteX89" fmla="*/ 3505748 w 3576868"/>
                <a:gd name="connsiteY89" fmla="*/ 1280176 h 3078496"/>
                <a:gd name="connsiteX90" fmla="*/ 3566708 w 3576868"/>
                <a:gd name="connsiteY90" fmla="*/ 1127776 h 3078496"/>
                <a:gd name="connsiteX91" fmla="*/ 3556548 w 3576868"/>
                <a:gd name="connsiteY91" fmla="*/ 1076976 h 3078496"/>
                <a:gd name="connsiteX92" fmla="*/ 3515908 w 3576868"/>
                <a:gd name="connsiteY92" fmla="*/ 1046496 h 3078496"/>
                <a:gd name="connsiteX93" fmla="*/ 3424468 w 3576868"/>
                <a:gd name="connsiteY93" fmla="*/ 1005856 h 3078496"/>
                <a:gd name="connsiteX94" fmla="*/ 3363508 w 3576868"/>
                <a:gd name="connsiteY94" fmla="*/ 944896 h 3078496"/>
                <a:gd name="connsiteX95" fmla="*/ 3312708 w 3576868"/>
                <a:gd name="connsiteY95" fmla="*/ 883936 h 3078496"/>
                <a:gd name="connsiteX96" fmla="*/ 3302548 w 3576868"/>
                <a:gd name="connsiteY96" fmla="*/ 843296 h 3078496"/>
                <a:gd name="connsiteX97" fmla="*/ 3353348 w 3576868"/>
                <a:gd name="connsiteY97" fmla="*/ 731536 h 3078496"/>
                <a:gd name="connsiteX98" fmla="*/ 3383828 w 3576868"/>
                <a:gd name="connsiteY98" fmla="*/ 650256 h 3078496"/>
                <a:gd name="connsiteX99" fmla="*/ 3363508 w 3576868"/>
                <a:gd name="connsiteY99" fmla="*/ 518176 h 3078496"/>
                <a:gd name="connsiteX100" fmla="*/ 3333028 w 3576868"/>
                <a:gd name="connsiteY100" fmla="*/ 487696 h 3078496"/>
                <a:gd name="connsiteX101" fmla="*/ 3302548 w 3576868"/>
                <a:gd name="connsiteY101" fmla="*/ 447056 h 3078496"/>
                <a:gd name="connsiteX102" fmla="*/ 3282228 w 3576868"/>
                <a:gd name="connsiteY102" fmla="*/ 355616 h 3078496"/>
                <a:gd name="connsiteX103" fmla="*/ 3272068 w 3576868"/>
                <a:gd name="connsiteY103" fmla="*/ 304816 h 3078496"/>
                <a:gd name="connsiteX104" fmla="*/ 3231428 w 3576868"/>
                <a:gd name="connsiteY104" fmla="*/ 223536 h 3078496"/>
                <a:gd name="connsiteX105" fmla="*/ 3190788 w 3576868"/>
                <a:gd name="connsiteY105" fmla="*/ 142256 h 3078496"/>
                <a:gd name="connsiteX106" fmla="*/ 3119668 w 3576868"/>
                <a:gd name="connsiteY106" fmla="*/ 81296 h 3078496"/>
                <a:gd name="connsiteX107" fmla="*/ 2926628 w 3576868"/>
                <a:gd name="connsiteY107" fmla="*/ 60976 h 3078496"/>
                <a:gd name="connsiteX108" fmla="*/ 2743748 w 3576868"/>
                <a:gd name="connsiteY108" fmla="*/ 71136 h 3078496"/>
                <a:gd name="connsiteX109" fmla="*/ 2621265 w 3576868"/>
                <a:gd name="connsiteY109" fmla="*/ 124634 h 3078496"/>
                <a:gd name="connsiteX110" fmla="*/ 2402130 w 3576868"/>
                <a:gd name="connsiteY110" fmla="*/ 110742 h 3078496"/>
                <a:gd name="connsiteX111" fmla="*/ 2308285 w 3576868"/>
                <a:gd name="connsiteY111" fmla="*/ 148037 h 3078496"/>
                <a:gd name="connsiteX112" fmla="*/ 2239598 w 3576868"/>
                <a:gd name="connsiteY112" fmla="*/ 173243 h 3078496"/>
                <a:gd name="connsiteX113" fmla="*/ 2134148 w 3576868"/>
                <a:gd name="connsiteY113" fmla="*/ 152416 h 3078496"/>
                <a:gd name="connsiteX114" fmla="*/ 2103668 w 3576868"/>
                <a:gd name="connsiteY114" fmla="*/ 182896 h 3078496"/>
                <a:gd name="connsiteX115" fmla="*/ 2012228 w 3576868"/>
                <a:gd name="connsiteY115" fmla="*/ 172736 h 3078496"/>
                <a:gd name="connsiteX116" fmla="*/ 1981748 w 3576868"/>
                <a:gd name="connsiteY116" fmla="*/ 162576 h 3078496"/>
                <a:gd name="connsiteX117" fmla="*/ 1839508 w 3576868"/>
                <a:gd name="connsiteY117" fmla="*/ 142256 h 3078496"/>
                <a:gd name="connsiteX118" fmla="*/ 1778548 w 3576868"/>
                <a:gd name="connsiteY118" fmla="*/ 121936 h 3078496"/>
                <a:gd name="connsiteX119" fmla="*/ 1717588 w 3576868"/>
                <a:gd name="connsiteY119" fmla="*/ 91456 h 3078496"/>
                <a:gd name="connsiteX120" fmla="*/ 1666788 w 3576868"/>
                <a:gd name="connsiteY120" fmla="*/ 60976 h 3078496"/>
                <a:gd name="connsiteX121" fmla="*/ 1575348 w 3576868"/>
                <a:gd name="connsiteY121" fmla="*/ 30496 h 3078496"/>
                <a:gd name="connsiteX122" fmla="*/ 1544868 w 3576868"/>
                <a:gd name="connsiteY122" fmla="*/ 10176 h 3078496"/>
                <a:gd name="connsiteX123" fmla="*/ 1321348 w 3576868"/>
                <a:gd name="connsiteY123" fmla="*/ 30496 h 3078496"/>
                <a:gd name="connsiteX124" fmla="*/ 1250228 w 3576868"/>
                <a:gd name="connsiteY124" fmla="*/ 60976 h 3078496"/>
                <a:gd name="connsiteX125" fmla="*/ 1219748 w 3576868"/>
                <a:gd name="connsiteY125" fmla="*/ 91456 h 3078496"/>
                <a:gd name="connsiteX126" fmla="*/ 1097828 w 3576868"/>
                <a:gd name="connsiteY126" fmla="*/ 121936 h 3078496"/>
                <a:gd name="connsiteX127" fmla="*/ 965748 w 3576868"/>
                <a:gd name="connsiteY127" fmla="*/ 101616 h 3078496"/>
                <a:gd name="connsiteX128" fmla="*/ 904788 w 3576868"/>
                <a:gd name="connsiteY128" fmla="*/ 81296 h 3078496"/>
                <a:gd name="connsiteX0" fmla="*/ 904788 w 3576868"/>
                <a:gd name="connsiteY0" fmla="*/ 81296 h 3078496"/>
                <a:gd name="connsiteX1" fmla="*/ 640628 w 3576868"/>
                <a:gd name="connsiteY1" fmla="*/ 132096 h 3078496"/>
                <a:gd name="connsiteX2" fmla="*/ 559348 w 3576868"/>
                <a:gd name="connsiteY2" fmla="*/ 152416 h 3078496"/>
                <a:gd name="connsiteX3" fmla="*/ 518708 w 3576868"/>
                <a:gd name="connsiteY3" fmla="*/ 162576 h 3078496"/>
                <a:gd name="connsiteX4" fmla="*/ 467908 w 3576868"/>
                <a:gd name="connsiteY4" fmla="*/ 182896 h 3078496"/>
                <a:gd name="connsiteX5" fmla="*/ 437428 w 3576868"/>
                <a:gd name="connsiteY5" fmla="*/ 213376 h 3078496"/>
                <a:gd name="connsiteX6" fmla="*/ 427268 w 3576868"/>
                <a:gd name="connsiteY6" fmla="*/ 243856 h 3078496"/>
                <a:gd name="connsiteX7" fmla="*/ 406948 w 3576868"/>
                <a:gd name="connsiteY7" fmla="*/ 284496 h 3078496"/>
                <a:gd name="connsiteX8" fmla="*/ 376468 w 3576868"/>
                <a:gd name="connsiteY8" fmla="*/ 355616 h 3078496"/>
                <a:gd name="connsiteX9" fmla="*/ 386628 w 3576868"/>
                <a:gd name="connsiteY9" fmla="*/ 528336 h 3078496"/>
                <a:gd name="connsiteX10" fmla="*/ 386628 w 3576868"/>
                <a:gd name="connsiteY10" fmla="*/ 721376 h 3078496"/>
                <a:gd name="connsiteX11" fmla="*/ 376468 w 3576868"/>
                <a:gd name="connsiteY11" fmla="*/ 751856 h 3078496"/>
                <a:gd name="connsiteX12" fmla="*/ 366308 w 3576868"/>
                <a:gd name="connsiteY12" fmla="*/ 792496 h 3078496"/>
                <a:gd name="connsiteX13" fmla="*/ 335828 w 3576868"/>
                <a:gd name="connsiteY13" fmla="*/ 833136 h 3078496"/>
                <a:gd name="connsiteX14" fmla="*/ 305348 w 3576868"/>
                <a:gd name="connsiteY14" fmla="*/ 894096 h 3078496"/>
                <a:gd name="connsiteX15" fmla="*/ 264708 w 3576868"/>
                <a:gd name="connsiteY15" fmla="*/ 934736 h 3078496"/>
                <a:gd name="connsiteX16" fmla="*/ 224068 w 3576868"/>
                <a:gd name="connsiteY16" fmla="*/ 995696 h 3078496"/>
                <a:gd name="connsiteX17" fmla="*/ 183428 w 3576868"/>
                <a:gd name="connsiteY17" fmla="*/ 1026176 h 3078496"/>
                <a:gd name="connsiteX18" fmla="*/ 112308 w 3576868"/>
                <a:gd name="connsiteY18" fmla="*/ 1076976 h 3078496"/>
                <a:gd name="connsiteX19" fmla="*/ 81828 w 3576868"/>
                <a:gd name="connsiteY19" fmla="*/ 1107456 h 3078496"/>
                <a:gd name="connsiteX20" fmla="*/ 31028 w 3576868"/>
                <a:gd name="connsiteY20" fmla="*/ 1127776 h 3078496"/>
                <a:gd name="connsiteX21" fmla="*/ 548 w 3576868"/>
                <a:gd name="connsiteY21" fmla="*/ 1219216 h 3078496"/>
                <a:gd name="connsiteX22" fmla="*/ 10708 w 3576868"/>
                <a:gd name="connsiteY22" fmla="*/ 1290336 h 3078496"/>
                <a:gd name="connsiteX23" fmla="*/ 41188 w 3576868"/>
                <a:gd name="connsiteY23" fmla="*/ 1341136 h 3078496"/>
                <a:gd name="connsiteX24" fmla="*/ 71668 w 3576868"/>
                <a:gd name="connsiteY24" fmla="*/ 1402096 h 3078496"/>
                <a:gd name="connsiteX25" fmla="*/ 102148 w 3576868"/>
                <a:gd name="connsiteY25" fmla="*/ 1452896 h 3078496"/>
                <a:gd name="connsiteX26" fmla="*/ 112308 w 3576868"/>
                <a:gd name="connsiteY26" fmla="*/ 1483376 h 3078496"/>
                <a:gd name="connsiteX27" fmla="*/ 132628 w 3576868"/>
                <a:gd name="connsiteY27" fmla="*/ 1513856 h 3078496"/>
                <a:gd name="connsiteX28" fmla="*/ 163108 w 3576868"/>
                <a:gd name="connsiteY28" fmla="*/ 1605296 h 3078496"/>
                <a:gd name="connsiteX29" fmla="*/ 203748 w 3576868"/>
                <a:gd name="connsiteY29" fmla="*/ 1656096 h 3078496"/>
                <a:gd name="connsiteX30" fmla="*/ 224068 w 3576868"/>
                <a:gd name="connsiteY30" fmla="*/ 1737376 h 3078496"/>
                <a:gd name="connsiteX31" fmla="*/ 244388 w 3576868"/>
                <a:gd name="connsiteY31" fmla="*/ 1818656 h 3078496"/>
                <a:gd name="connsiteX32" fmla="*/ 274868 w 3576868"/>
                <a:gd name="connsiteY32" fmla="*/ 2143776 h 3078496"/>
                <a:gd name="connsiteX33" fmla="*/ 295188 w 3576868"/>
                <a:gd name="connsiteY33" fmla="*/ 2184416 h 3078496"/>
                <a:gd name="connsiteX34" fmla="*/ 305348 w 3576868"/>
                <a:gd name="connsiteY34" fmla="*/ 2225056 h 3078496"/>
                <a:gd name="connsiteX35" fmla="*/ 315508 w 3576868"/>
                <a:gd name="connsiteY35" fmla="*/ 2255536 h 3078496"/>
                <a:gd name="connsiteX36" fmla="*/ 315508 w 3576868"/>
                <a:gd name="connsiteY36" fmla="*/ 2468896 h 3078496"/>
                <a:gd name="connsiteX37" fmla="*/ 305348 w 3576868"/>
                <a:gd name="connsiteY37" fmla="*/ 2499376 h 3078496"/>
                <a:gd name="connsiteX38" fmla="*/ 244388 w 3576868"/>
                <a:gd name="connsiteY38" fmla="*/ 2570496 h 3078496"/>
                <a:gd name="connsiteX39" fmla="*/ 244388 w 3576868"/>
                <a:gd name="connsiteY39" fmla="*/ 2763536 h 3078496"/>
                <a:gd name="connsiteX40" fmla="*/ 356148 w 3576868"/>
                <a:gd name="connsiteY40" fmla="*/ 2865136 h 3078496"/>
                <a:gd name="connsiteX41" fmla="*/ 396788 w 3576868"/>
                <a:gd name="connsiteY41" fmla="*/ 2895616 h 3078496"/>
                <a:gd name="connsiteX42" fmla="*/ 447588 w 3576868"/>
                <a:gd name="connsiteY42" fmla="*/ 2915936 h 3078496"/>
                <a:gd name="connsiteX43" fmla="*/ 539028 w 3576868"/>
                <a:gd name="connsiteY43" fmla="*/ 2936256 h 3078496"/>
                <a:gd name="connsiteX44" fmla="*/ 762548 w 3576868"/>
                <a:gd name="connsiteY44" fmla="*/ 3007376 h 3078496"/>
                <a:gd name="connsiteX45" fmla="*/ 813348 w 3576868"/>
                <a:gd name="connsiteY45" fmla="*/ 3027696 h 3078496"/>
                <a:gd name="connsiteX46" fmla="*/ 853988 w 3576868"/>
                <a:gd name="connsiteY46" fmla="*/ 3037856 h 3078496"/>
                <a:gd name="connsiteX47" fmla="*/ 904788 w 3576868"/>
                <a:gd name="connsiteY47" fmla="*/ 3058176 h 3078496"/>
                <a:gd name="connsiteX48" fmla="*/ 955588 w 3576868"/>
                <a:gd name="connsiteY48" fmla="*/ 3068336 h 3078496"/>
                <a:gd name="connsiteX49" fmla="*/ 986068 w 3576868"/>
                <a:gd name="connsiteY49" fmla="*/ 3078496 h 3078496"/>
                <a:gd name="connsiteX50" fmla="*/ 1107988 w 3576868"/>
                <a:gd name="connsiteY50" fmla="*/ 3068336 h 3078496"/>
                <a:gd name="connsiteX51" fmla="*/ 1168948 w 3576868"/>
                <a:gd name="connsiteY51" fmla="*/ 3058176 h 3078496"/>
                <a:gd name="connsiteX52" fmla="*/ 1748068 w 3576868"/>
                <a:gd name="connsiteY52" fmla="*/ 3037856 h 3078496"/>
                <a:gd name="connsiteX53" fmla="*/ 1819188 w 3576868"/>
                <a:gd name="connsiteY53" fmla="*/ 2926096 h 3078496"/>
                <a:gd name="connsiteX54" fmla="*/ 1849668 w 3576868"/>
                <a:gd name="connsiteY54" fmla="*/ 2661936 h 3078496"/>
                <a:gd name="connsiteX55" fmla="*/ 1859828 w 3576868"/>
                <a:gd name="connsiteY55" fmla="*/ 2590816 h 3078496"/>
                <a:gd name="connsiteX56" fmla="*/ 1971588 w 3576868"/>
                <a:gd name="connsiteY56" fmla="*/ 2570496 h 3078496"/>
                <a:gd name="connsiteX57" fmla="*/ 2459268 w 3576868"/>
                <a:gd name="connsiteY57" fmla="*/ 2590816 h 3078496"/>
                <a:gd name="connsiteX58" fmla="*/ 2520228 w 3576868"/>
                <a:gd name="connsiteY58" fmla="*/ 2600976 h 3078496"/>
                <a:gd name="connsiteX59" fmla="*/ 2571028 w 3576868"/>
                <a:gd name="connsiteY59" fmla="*/ 2621296 h 3078496"/>
                <a:gd name="connsiteX60" fmla="*/ 2611668 w 3576868"/>
                <a:gd name="connsiteY60" fmla="*/ 2702576 h 3078496"/>
                <a:gd name="connsiteX61" fmla="*/ 2631988 w 3576868"/>
                <a:gd name="connsiteY61" fmla="*/ 2763536 h 3078496"/>
                <a:gd name="connsiteX62" fmla="*/ 2652308 w 3576868"/>
                <a:gd name="connsiteY62" fmla="*/ 2804176 h 3078496"/>
                <a:gd name="connsiteX63" fmla="*/ 2692948 w 3576868"/>
                <a:gd name="connsiteY63" fmla="*/ 2885456 h 3078496"/>
                <a:gd name="connsiteX64" fmla="*/ 2723428 w 3576868"/>
                <a:gd name="connsiteY64" fmla="*/ 2926096 h 3078496"/>
                <a:gd name="connsiteX65" fmla="*/ 2753908 w 3576868"/>
                <a:gd name="connsiteY65" fmla="*/ 2936256 h 3078496"/>
                <a:gd name="connsiteX66" fmla="*/ 2865668 w 3576868"/>
                <a:gd name="connsiteY66" fmla="*/ 2966736 h 3078496"/>
                <a:gd name="connsiteX67" fmla="*/ 3079028 w 3576868"/>
                <a:gd name="connsiteY67" fmla="*/ 2956576 h 3078496"/>
                <a:gd name="connsiteX68" fmla="*/ 3180628 w 3576868"/>
                <a:gd name="connsiteY68" fmla="*/ 2926096 h 3078496"/>
                <a:gd name="connsiteX69" fmla="*/ 3272068 w 3576868"/>
                <a:gd name="connsiteY69" fmla="*/ 2875296 h 3078496"/>
                <a:gd name="connsiteX70" fmla="*/ 3292388 w 3576868"/>
                <a:gd name="connsiteY70" fmla="*/ 2844816 h 3078496"/>
                <a:gd name="connsiteX71" fmla="*/ 3302548 w 3576868"/>
                <a:gd name="connsiteY71" fmla="*/ 2814336 h 3078496"/>
                <a:gd name="connsiteX72" fmla="*/ 3322868 w 3576868"/>
                <a:gd name="connsiteY72" fmla="*/ 2641616 h 3078496"/>
                <a:gd name="connsiteX73" fmla="*/ 3353348 w 3576868"/>
                <a:gd name="connsiteY73" fmla="*/ 2540016 h 3078496"/>
                <a:gd name="connsiteX74" fmla="*/ 3383828 w 3576868"/>
                <a:gd name="connsiteY74" fmla="*/ 2479056 h 3078496"/>
                <a:gd name="connsiteX75" fmla="*/ 3434628 w 3576868"/>
                <a:gd name="connsiteY75" fmla="*/ 2377456 h 3078496"/>
                <a:gd name="connsiteX76" fmla="*/ 3475268 w 3576868"/>
                <a:gd name="connsiteY76" fmla="*/ 2306336 h 3078496"/>
                <a:gd name="connsiteX77" fmla="*/ 3505748 w 3576868"/>
                <a:gd name="connsiteY77" fmla="*/ 2286016 h 3078496"/>
                <a:gd name="connsiteX78" fmla="*/ 3526068 w 3576868"/>
                <a:gd name="connsiteY78" fmla="*/ 2255536 h 3078496"/>
                <a:gd name="connsiteX79" fmla="*/ 3566708 w 3576868"/>
                <a:gd name="connsiteY79" fmla="*/ 2164096 h 3078496"/>
                <a:gd name="connsiteX80" fmla="*/ 3576868 w 3576868"/>
                <a:gd name="connsiteY80" fmla="*/ 2133616 h 3078496"/>
                <a:gd name="connsiteX81" fmla="*/ 3566708 w 3576868"/>
                <a:gd name="connsiteY81" fmla="*/ 1869456 h 3078496"/>
                <a:gd name="connsiteX82" fmla="*/ 3505748 w 3576868"/>
                <a:gd name="connsiteY82" fmla="*/ 1727216 h 3078496"/>
                <a:gd name="connsiteX83" fmla="*/ 3485428 w 3576868"/>
                <a:gd name="connsiteY83" fmla="*/ 1676416 h 3078496"/>
                <a:gd name="connsiteX84" fmla="*/ 3475268 w 3576868"/>
                <a:gd name="connsiteY84" fmla="*/ 1605296 h 3078496"/>
                <a:gd name="connsiteX85" fmla="*/ 3465108 w 3576868"/>
                <a:gd name="connsiteY85" fmla="*/ 1564656 h 3078496"/>
                <a:gd name="connsiteX86" fmla="*/ 3475268 w 3576868"/>
                <a:gd name="connsiteY86" fmla="*/ 1381776 h 3078496"/>
                <a:gd name="connsiteX87" fmla="*/ 3495588 w 3576868"/>
                <a:gd name="connsiteY87" fmla="*/ 1320816 h 3078496"/>
                <a:gd name="connsiteX88" fmla="*/ 3505748 w 3576868"/>
                <a:gd name="connsiteY88" fmla="*/ 1280176 h 3078496"/>
                <a:gd name="connsiteX89" fmla="*/ 3566708 w 3576868"/>
                <a:gd name="connsiteY89" fmla="*/ 1127776 h 3078496"/>
                <a:gd name="connsiteX90" fmla="*/ 3556548 w 3576868"/>
                <a:gd name="connsiteY90" fmla="*/ 1076976 h 3078496"/>
                <a:gd name="connsiteX91" fmla="*/ 3515908 w 3576868"/>
                <a:gd name="connsiteY91" fmla="*/ 1046496 h 3078496"/>
                <a:gd name="connsiteX92" fmla="*/ 3424468 w 3576868"/>
                <a:gd name="connsiteY92" fmla="*/ 1005856 h 3078496"/>
                <a:gd name="connsiteX93" fmla="*/ 3363508 w 3576868"/>
                <a:gd name="connsiteY93" fmla="*/ 944896 h 3078496"/>
                <a:gd name="connsiteX94" fmla="*/ 3312708 w 3576868"/>
                <a:gd name="connsiteY94" fmla="*/ 883936 h 3078496"/>
                <a:gd name="connsiteX95" fmla="*/ 3302548 w 3576868"/>
                <a:gd name="connsiteY95" fmla="*/ 843296 h 3078496"/>
                <a:gd name="connsiteX96" fmla="*/ 3353348 w 3576868"/>
                <a:gd name="connsiteY96" fmla="*/ 731536 h 3078496"/>
                <a:gd name="connsiteX97" fmla="*/ 3383828 w 3576868"/>
                <a:gd name="connsiteY97" fmla="*/ 650256 h 3078496"/>
                <a:gd name="connsiteX98" fmla="*/ 3363508 w 3576868"/>
                <a:gd name="connsiteY98" fmla="*/ 518176 h 3078496"/>
                <a:gd name="connsiteX99" fmla="*/ 3333028 w 3576868"/>
                <a:gd name="connsiteY99" fmla="*/ 487696 h 3078496"/>
                <a:gd name="connsiteX100" fmla="*/ 3302548 w 3576868"/>
                <a:gd name="connsiteY100" fmla="*/ 447056 h 3078496"/>
                <a:gd name="connsiteX101" fmla="*/ 3282228 w 3576868"/>
                <a:gd name="connsiteY101" fmla="*/ 355616 h 3078496"/>
                <a:gd name="connsiteX102" fmla="*/ 3272068 w 3576868"/>
                <a:gd name="connsiteY102" fmla="*/ 304816 h 3078496"/>
                <a:gd name="connsiteX103" fmla="*/ 3231428 w 3576868"/>
                <a:gd name="connsiteY103" fmla="*/ 223536 h 3078496"/>
                <a:gd name="connsiteX104" fmla="*/ 3190788 w 3576868"/>
                <a:gd name="connsiteY104" fmla="*/ 142256 h 3078496"/>
                <a:gd name="connsiteX105" fmla="*/ 3119668 w 3576868"/>
                <a:gd name="connsiteY105" fmla="*/ 81296 h 3078496"/>
                <a:gd name="connsiteX106" fmla="*/ 2926628 w 3576868"/>
                <a:gd name="connsiteY106" fmla="*/ 60976 h 3078496"/>
                <a:gd name="connsiteX107" fmla="*/ 2743748 w 3576868"/>
                <a:gd name="connsiteY107" fmla="*/ 71136 h 3078496"/>
                <a:gd name="connsiteX108" fmla="*/ 2621265 w 3576868"/>
                <a:gd name="connsiteY108" fmla="*/ 124634 h 3078496"/>
                <a:gd name="connsiteX109" fmla="*/ 2402130 w 3576868"/>
                <a:gd name="connsiteY109" fmla="*/ 110742 h 3078496"/>
                <a:gd name="connsiteX110" fmla="*/ 2308285 w 3576868"/>
                <a:gd name="connsiteY110" fmla="*/ 148037 h 3078496"/>
                <a:gd name="connsiteX111" fmla="*/ 2239598 w 3576868"/>
                <a:gd name="connsiteY111" fmla="*/ 173243 h 3078496"/>
                <a:gd name="connsiteX112" fmla="*/ 2134148 w 3576868"/>
                <a:gd name="connsiteY112" fmla="*/ 152416 h 3078496"/>
                <a:gd name="connsiteX113" fmla="*/ 2103668 w 3576868"/>
                <a:gd name="connsiteY113" fmla="*/ 182896 h 3078496"/>
                <a:gd name="connsiteX114" fmla="*/ 2012228 w 3576868"/>
                <a:gd name="connsiteY114" fmla="*/ 172736 h 3078496"/>
                <a:gd name="connsiteX115" fmla="*/ 1981748 w 3576868"/>
                <a:gd name="connsiteY115" fmla="*/ 162576 h 3078496"/>
                <a:gd name="connsiteX116" fmla="*/ 1839508 w 3576868"/>
                <a:gd name="connsiteY116" fmla="*/ 142256 h 3078496"/>
                <a:gd name="connsiteX117" fmla="*/ 1778548 w 3576868"/>
                <a:gd name="connsiteY117" fmla="*/ 121936 h 3078496"/>
                <a:gd name="connsiteX118" fmla="*/ 1717588 w 3576868"/>
                <a:gd name="connsiteY118" fmla="*/ 91456 h 3078496"/>
                <a:gd name="connsiteX119" fmla="*/ 1666788 w 3576868"/>
                <a:gd name="connsiteY119" fmla="*/ 60976 h 3078496"/>
                <a:gd name="connsiteX120" fmla="*/ 1575348 w 3576868"/>
                <a:gd name="connsiteY120" fmla="*/ 30496 h 3078496"/>
                <a:gd name="connsiteX121" fmla="*/ 1544868 w 3576868"/>
                <a:gd name="connsiteY121" fmla="*/ 10176 h 3078496"/>
                <a:gd name="connsiteX122" fmla="*/ 1321348 w 3576868"/>
                <a:gd name="connsiteY122" fmla="*/ 30496 h 3078496"/>
                <a:gd name="connsiteX123" fmla="*/ 1250228 w 3576868"/>
                <a:gd name="connsiteY123" fmla="*/ 60976 h 3078496"/>
                <a:gd name="connsiteX124" fmla="*/ 1219748 w 3576868"/>
                <a:gd name="connsiteY124" fmla="*/ 91456 h 3078496"/>
                <a:gd name="connsiteX125" fmla="*/ 1097828 w 3576868"/>
                <a:gd name="connsiteY125" fmla="*/ 121936 h 3078496"/>
                <a:gd name="connsiteX126" fmla="*/ 965748 w 3576868"/>
                <a:gd name="connsiteY126" fmla="*/ 101616 h 3078496"/>
                <a:gd name="connsiteX127" fmla="*/ 904788 w 3576868"/>
                <a:gd name="connsiteY12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27268 w 3576868"/>
                <a:gd name="connsiteY5" fmla="*/ 243856 h 3078496"/>
                <a:gd name="connsiteX6" fmla="*/ 406948 w 3576868"/>
                <a:gd name="connsiteY6" fmla="*/ 284496 h 3078496"/>
                <a:gd name="connsiteX7" fmla="*/ 376468 w 3576868"/>
                <a:gd name="connsiteY7" fmla="*/ 355616 h 3078496"/>
                <a:gd name="connsiteX8" fmla="*/ 386628 w 3576868"/>
                <a:gd name="connsiteY8" fmla="*/ 528336 h 3078496"/>
                <a:gd name="connsiteX9" fmla="*/ 386628 w 3576868"/>
                <a:gd name="connsiteY9" fmla="*/ 721376 h 3078496"/>
                <a:gd name="connsiteX10" fmla="*/ 376468 w 3576868"/>
                <a:gd name="connsiteY10" fmla="*/ 751856 h 3078496"/>
                <a:gd name="connsiteX11" fmla="*/ 366308 w 3576868"/>
                <a:gd name="connsiteY11" fmla="*/ 792496 h 3078496"/>
                <a:gd name="connsiteX12" fmla="*/ 335828 w 3576868"/>
                <a:gd name="connsiteY12" fmla="*/ 833136 h 3078496"/>
                <a:gd name="connsiteX13" fmla="*/ 305348 w 3576868"/>
                <a:gd name="connsiteY13" fmla="*/ 894096 h 3078496"/>
                <a:gd name="connsiteX14" fmla="*/ 264708 w 3576868"/>
                <a:gd name="connsiteY14" fmla="*/ 934736 h 3078496"/>
                <a:gd name="connsiteX15" fmla="*/ 224068 w 3576868"/>
                <a:gd name="connsiteY15" fmla="*/ 995696 h 3078496"/>
                <a:gd name="connsiteX16" fmla="*/ 183428 w 3576868"/>
                <a:gd name="connsiteY16" fmla="*/ 1026176 h 3078496"/>
                <a:gd name="connsiteX17" fmla="*/ 112308 w 3576868"/>
                <a:gd name="connsiteY17" fmla="*/ 1076976 h 3078496"/>
                <a:gd name="connsiteX18" fmla="*/ 81828 w 3576868"/>
                <a:gd name="connsiteY18" fmla="*/ 1107456 h 3078496"/>
                <a:gd name="connsiteX19" fmla="*/ 31028 w 3576868"/>
                <a:gd name="connsiteY19" fmla="*/ 1127776 h 3078496"/>
                <a:gd name="connsiteX20" fmla="*/ 548 w 3576868"/>
                <a:gd name="connsiteY20" fmla="*/ 1219216 h 3078496"/>
                <a:gd name="connsiteX21" fmla="*/ 10708 w 3576868"/>
                <a:gd name="connsiteY21" fmla="*/ 1290336 h 3078496"/>
                <a:gd name="connsiteX22" fmla="*/ 41188 w 3576868"/>
                <a:gd name="connsiteY22" fmla="*/ 1341136 h 3078496"/>
                <a:gd name="connsiteX23" fmla="*/ 71668 w 3576868"/>
                <a:gd name="connsiteY23" fmla="*/ 1402096 h 3078496"/>
                <a:gd name="connsiteX24" fmla="*/ 102148 w 3576868"/>
                <a:gd name="connsiteY24" fmla="*/ 1452896 h 3078496"/>
                <a:gd name="connsiteX25" fmla="*/ 112308 w 3576868"/>
                <a:gd name="connsiteY25" fmla="*/ 1483376 h 3078496"/>
                <a:gd name="connsiteX26" fmla="*/ 132628 w 3576868"/>
                <a:gd name="connsiteY26" fmla="*/ 1513856 h 3078496"/>
                <a:gd name="connsiteX27" fmla="*/ 163108 w 3576868"/>
                <a:gd name="connsiteY27" fmla="*/ 1605296 h 3078496"/>
                <a:gd name="connsiteX28" fmla="*/ 203748 w 3576868"/>
                <a:gd name="connsiteY28" fmla="*/ 1656096 h 3078496"/>
                <a:gd name="connsiteX29" fmla="*/ 224068 w 3576868"/>
                <a:gd name="connsiteY29" fmla="*/ 1737376 h 3078496"/>
                <a:gd name="connsiteX30" fmla="*/ 244388 w 3576868"/>
                <a:gd name="connsiteY30" fmla="*/ 1818656 h 3078496"/>
                <a:gd name="connsiteX31" fmla="*/ 274868 w 3576868"/>
                <a:gd name="connsiteY31" fmla="*/ 2143776 h 3078496"/>
                <a:gd name="connsiteX32" fmla="*/ 295188 w 3576868"/>
                <a:gd name="connsiteY32" fmla="*/ 2184416 h 3078496"/>
                <a:gd name="connsiteX33" fmla="*/ 305348 w 3576868"/>
                <a:gd name="connsiteY33" fmla="*/ 2225056 h 3078496"/>
                <a:gd name="connsiteX34" fmla="*/ 315508 w 3576868"/>
                <a:gd name="connsiteY34" fmla="*/ 2255536 h 3078496"/>
                <a:gd name="connsiteX35" fmla="*/ 315508 w 3576868"/>
                <a:gd name="connsiteY35" fmla="*/ 2468896 h 3078496"/>
                <a:gd name="connsiteX36" fmla="*/ 305348 w 3576868"/>
                <a:gd name="connsiteY36" fmla="*/ 2499376 h 3078496"/>
                <a:gd name="connsiteX37" fmla="*/ 244388 w 3576868"/>
                <a:gd name="connsiteY37" fmla="*/ 2570496 h 3078496"/>
                <a:gd name="connsiteX38" fmla="*/ 244388 w 3576868"/>
                <a:gd name="connsiteY38" fmla="*/ 2763536 h 3078496"/>
                <a:gd name="connsiteX39" fmla="*/ 356148 w 3576868"/>
                <a:gd name="connsiteY39" fmla="*/ 2865136 h 3078496"/>
                <a:gd name="connsiteX40" fmla="*/ 396788 w 3576868"/>
                <a:gd name="connsiteY40" fmla="*/ 2895616 h 3078496"/>
                <a:gd name="connsiteX41" fmla="*/ 447588 w 3576868"/>
                <a:gd name="connsiteY41" fmla="*/ 2915936 h 3078496"/>
                <a:gd name="connsiteX42" fmla="*/ 539028 w 3576868"/>
                <a:gd name="connsiteY42" fmla="*/ 2936256 h 3078496"/>
                <a:gd name="connsiteX43" fmla="*/ 762548 w 3576868"/>
                <a:gd name="connsiteY43" fmla="*/ 3007376 h 3078496"/>
                <a:gd name="connsiteX44" fmla="*/ 813348 w 3576868"/>
                <a:gd name="connsiteY44" fmla="*/ 3027696 h 3078496"/>
                <a:gd name="connsiteX45" fmla="*/ 853988 w 3576868"/>
                <a:gd name="connsiteY45" fmla="*/ 3037856 h 3078496"/>
                <a:gd name="connsiteX46" fmla="*/ 904788 w 3576868"/>
                <a:gd name="connsiteY46" fmla="*/ 3058176 h 3078496"/>
                <a:gd name="connsiteX47" fmla="*/ 955588 w 3576868"/>
                <a:gd name="connsiteY47" fmla="*/ 3068336 h 3078496"/>
                <a:gd name="connsiteX48" fmla="*/ 986068 w 3576868"/>
                <a:gd name="connsiteY48" fmla="*/ 3078496 h 3078496"/>
                <a:gd name="connsiteX49" fmla="*/ 1107988 w 3576868"/>
                <a:gd name="connsiteY49" fmla="*/ 3068336 h 3078496"/>
                <a:gd name="connsiteX50" fmla="*/ 1168948 w 3576868"/>
                <a:gd name="connsiteY50" fmla="*/ 3058176 h 3078496"/>
                <a:gd name="connsiteX51" fmla="*/ 1748068 w 3576868"/>
                <a:gd name="connsiteY51" fmla="*/ 3037856 h 3078496"/>
                <a:gd name="connsiteX52" fmla="*/ 1819188 w 3576868"/>
                <a:gd name="connsiteY52" fmla="*/ 2926096 h 3078496"/>
                <a:gd name="connsiteX53" fmla="*/ 1849668 w 3576868"/>
                <a:gd name="connsiteY53" fmla="*/ 2661936 h 3078496"/>
                <a:gd name="connsiteX54" fmla="*/ 1859828 w 3576868"/>
                <a:gd name="connsiteY54" fmla="*/ 2590816 h 3078496"/>
                <a:gd name="connsiteX55" fmla="*/ 1971588 w 3576868"/>
                <a:gd name="connsiteY55" fmla="*/ 2570496 h 3078496"/>
                <a:gd name="connsiteX56" fmla="*/ 2459268 w 3576868"/>
                <a:gd name="connsiteY56" fmla="*/ 2590816 h 3078496"/>
                <a:gd name="connsiteX57" fmla="*/ 2520228 w 3576868"/>
                <a:gd name="connsiteY57" fmla="*/ 2600976 h 3078496"/>
                <a:gd name="connsiteX58" fmla="*/ 2571028 w 3576868"/>
                <a:gd name="connsiteY58" fmla="*/ 2621296 h 3078496"/>
                <a:gd name="connsiteX59" fmla="*/ 2611668 w 3576868"/>
                <a:gd name="connsiteY59" fmla="*/ 2702576 h 3078496"/>
                <a:gd name="connsiteX60" fmla="*/ 2631988 w 3576868"/>
                <a:gd name="connsiteY60" fmla="*/ 2763536 h 3078496"/>
                <a:gd name="connsiteX61" fmla="*/ 2652308 w 3576868"/>
                <a:gd name="connsiteY61" fmla="*/ 2804176 h 3078496"/>
                <a:gd name="connsiteX62" fmla="*/ 2692948 w 3576868"/>
                <a:gd name="connsiteY62" fmla="*/ 2885456 h 3078496"/>
                <a:gd name="connsiteX63" fmla="*/ 2723428 w 3576868"/>
                <a:gd name="connsiteY63" fmla="*/ 2926096 h 3078496"/>
                <a:gd name="connsiteX64" fmla="*/ 2753908 w 3576868"/>
                <a:gd name="connsiteY64" fmla="*/ 2936256 h 3078496"/>
                <a:gd name="connsiteX65" fmla="*/ 2865668 w 3576868"/>
                <a:gd name="connsiteY65" fmla="*/ 2966736 h 3078496"/>
                <a:gd name="connsiteX66" fmla="*/ 3079028 w 3576868"/>
                <a:gd name="connsiteY66" fmla="*/ 2956576 h 3078496"/>
                <a:gd name="connsiteX67" fmla="*/ 3180628 w 3576868"/>
                <a:gd name="connsiteY67" fmla="*/ 2926096 h 3078496"/>
                <a:gd name="connsiteX68" fmla="*/ 3272068 w 3576868"/>
                <a:gd name="connsiteY68" fmla="*/ 2875296 h 3078496"/>
                <a:gd name="connsiteX69" fmla="*/ 3292388 w 3576868"/>
                <a:gd name="connsiteY69" fmla="*/ 2844816 h 3078496"/>
                <a:gd name="connsiteX70" fmla="*/ 3302548 w 3576868"/>
                <a:gd name="connsiteY70" fmla="*/ 2814336 h 3078496"/>
                <a:gd name="connsiteX71" fmla="*/ 3322868 w 3576868"/>
                <a:gd name="connsiteY71" fmla="*/ 2641616 h 3078496"/>
                <a:gd name="connsiteX72" fmla="*/ 3353348 w 3576868"/>
                <a:gd name="connsiteY72" fmla="*/ 2540016 h 3078496"/>
                <a:gd name="connsiteX73" fmla="*/ 3383828 w 3576868"/>
                <a:gd name="connsiteY73" fmla="*/ 2479056 h 3078496"/>
                <a:gd name="connsiteX74" fmla="*/ 3434628 w 3576868"/>
                <a:gd name="connsiteY74" fmla="*/ 2377456 h 3078496"/>
                <a:gd name="connsiteX75" fmla="*/ 3475268 w 3576868"/>
                <a:gd name="connsiteY75" fmla="*/ 2306336 h 3078496"/>
                <a:gd name="connsiteX76" fmla="*/ 3505748 w 3576868"/>
                <a:gd name="connsiteY76" fmla="*/ 2286016 h 3078496"/>
                <a:gd name="connsiteX77" fmla="*/ 3526068 w 3576868"/>
                <a:gd name="connsiteY77" fmla="*/ 2255536 h 3078496"/>
                <a:gd name="connsiteX78" fmla="*/ 3566708 w 3576868"/>
                <a:gd name="connsiteY78" fmla="*/ 2164096 h 3078496"/>
                <a:gd name="connsiteX79" fmla="*/ 3576868 w 3576868"/>
                <a:gd name="connsiteY79" fmla="*/ 2133616 h 3078496"/>
                <a:gd name="connsiteX80" fmla="*/ 3566708 w 3576868"/>
                <a:gd name="connsiteY80" fmla="*/ 1869456 h 3078496"/>
                <a:gd name="connsiteX81" fmla="*/ 3505748 w 3576868"/>
                <a:gd name="connsiteY81" fmla="*/ 1727216 h 3078496"/>
                <a:gd name="connsiteX82" fmla="*/ 3485428 w 3576868"/>
                <a:gd name="connsiteY82" fmla="*/ 1676416 h 3078496"/>
                <a:gd name="connsiteX83" fmla="*/ 3475268 w 3576868"/>
                <a:gd name="connsiteY83" fmla="*/ 1605296 h 3078496"/>
                <a:gd name="connsiteX84" fmla="*/ 3465108 w 3576868"/>
                <a:gd name="connsiteY84" fmla="*/ 1564656 h 3078496"/>
                <a:gd name="connsiteX85" fmla="*/ 3475268 w 3576868"/>
                <a:gd name="connsiteY85" fmla="*/ 1381776 h 3078496"/>
                <a:gd name="connsiteX86" fmla="*/ 3495588 w 3576868"/>
                <a:gd name="connsiteY86" fmla="*/ 1320816 h 3078496"/>
                <a:gd name="connsiteX87" fmla="*/ 3505748 w 3576868"/>
                <a:gd name="connsiteY87" fmla="*/ 1280176 h 3078496"/>
                <a:gd name="connsiteX88" fmla="*/ 3566708 w 3576868"/>
                <a:gd name="connsiteY88" fmla="*/ 1127776 h 3078496"/>
                <a:gd name="connsiteX89" fmla="*/ 3556548 w 3576868"/>
                <a:gd name="connsiteY89" fmla="*/ 1076976 h 3078496"/>
                <a:gd name="connsiteX90" fmla="*/ 3515908 w 3576868"/>
                <a:gd name="connsiteY90" fmla="*/ 1046496 h 3078496"/>
                <a:gd name="connsiteX91" fmla="*/ 3424468 w 3576868"/>
                <a:gd name="connsiteY91" fmla="*/ 1005856 h 3078496"/>
                <a:gd name="connsiteX92" fmla="*/ 3363508 w 3576868"/>
                <a:gd name="connsiteY92" fmla="*/ 944896 h 3078496"/>
                <a:gd name="connsiteX93" fmla="*/ 3312708 w 3576868"/>
                <a:gd name="connsiteY93" fmla="*/ 883936 h 3078496"/>
                <a:gd name="connsiteX94" fmla="*/ 3302548 w 3576868"/>
                <a:gd name="connsiteY94" fmla="*/ 843296 h 3078496"/>
                <a:gd name="connsiteX95" fmla="*/ 3353348 w 3576868"/>
                <a:gd name="connsiteY95" fmla="*/ 731536 h 3078496"/>
                <a:gd name="connsiteX96" fmla="*/ 3383828 w 3576868"/>
                <a:gd name="connsiteY96" fmla="*/ 650256 h 3078496"/>
                <a:gd name="connsiteX97" fmla="*/ 3363508 w 3576868"/>
                <a:gd name="connsiteY97" fmla="*/ 518176 h 3078496"/>
                <a:gd name="connsiteX98" fmla="*/ 3333028 w 3576868"/>
                <a:gd name="connsiteY98" fmla="*/ 487696 h 3078496"/>
                <a:gd name="connsiteX99" fmla="*/ 3302548 w 3576868"/>
                <a:gd name="connsiteY99" fmla="*/ 447056 h 3078496"/>
                <a:gd name="connsiteX100" fmla="*/ 3282228 w 3576868"/>
                <a:gd name="connsiteY100" fmla="*/ 355616 h 3078496"/>
                <a:gd name="connsiteX101" fmla="*/ 3272068 w 3576868"/>
                <a:gd name="connsiteY101" fmla="*/ 304816 h 3078496"/>
                <a:gd name="connsiteX102" fmla="*/ 3231428 w 3576868"/>
                <a:gd name="connsiteY102" fmla="*/ 223536 h 3078496"/>
                <a:gd name="connsiteX103" fmla="*/ 3190788 w 3576868"/>
                <a:gd name="connsiteY103" fmla="*/ 142256 h 3078496"/>
                <a:gd name="connsiteX104" fmla="*/ 3119668 w 3576868"/>
                <a:gd name="connsiteY104" fmla="*/ 81296 h 3078496"/>
                <a:gd name="connsiteX105" fmla="*/ 2926628 w 3576868"/>
                <a:gd name="connsiteY105" fmla="*/ 60976 h 3078496"/>
                <a:gd name="connsiteX106" fmla="*/ 2743748 w 3576868"/>
                <a:gd name="connsiteY106" fmla="*/ 71136 h 3078496"/>
                <a:gd name="connsiteX107" fmla="*/ 2621265 w 3576868"/>
                <a:gd name="connsiteY107" fmla="*/ 124634 h 3078496"/>
                <a:gd name="connsiteX108" fmla="*/ 2402130 w 3576868"/>
                <a:gd name="connsiteY108" fmla="*/ 110742 h 3078496"/>
                <a:gd name="connsiteX109" fmla="*/ 2308285 w 3576868"/>
                <a:gd name="connsiteY109" fmla="*/ 148037 h 3078496"/>
                <a:gd name="connsiteX110" fmla="*/ 2239598 w 3576868"/>
                <a:gd name="connsiteY110" fmla="*/ 173243 h 3078496"/>
                <a:gd name="connsiteX111" fmla="*/ 2134148 w 3576868"/>
                <a:gd name="connsiteY111" fmla="*/ 152416 h 3078496"/>
                <a:gd name="connsiteX112" fmla="*/ 2103668 w 3576868"/>
                <a:gd name="connsiteY112" fmla="*/ 182896 h 3078496"/>
                <a:gd name="connsiteX113" fmla="*/ 2012228 w 3576868"/>
                <a:gd name="connsiteY113" fmla="*/ 172736 h 3078496"/>
                <a:gd name="connsiteX114" fmla="*/ 1981748 w 3576868"/>
                <a:gd name="connsiteY114" fmla="*/ 162576 h 3078496"/>
                <a:gd name="connsiteX115" fmla="*/ 1839508 w 3576868"/>
                <a:gd name="connsiteY115" fmla="*/ 142256 h 3078496"/>
                <a:gd name="connsiteX116" fmla="*/ 1778548 w 3576868"/>
                <a:gd name="connsiteY116" fmla="*/ 121936 h 3078496"/>
                <a:gd name="connsiteX117" fmla="*/ 1717588 w 3576868"/>
                <a:gd name="connsiteY117" fmla="*/ 91456 h 3078496"/>
                <a:gd name="connsiteX118" fmla="*/ 1666788 w 3576868"/>
                <a:gd name="connsiteY118" fmla="*/ 60976 h 3078496"/>
                <a:gd name="connsiteX119" fmla="*/ 1575348 w 3576868"/>
                <a:gd name="connsiteY119" fmla="*/ 30496 h 3078496"/>
                <a:gd name="connsiteX120" fmla="*/ 1544868 w 3576868"/>
                <a:gd name="connsiteY120" fmla="*/ 10176 h 3078496"/>
                <a:gd name="connsiteX121" fmla="*/ 1321348 w 3576868"/>
                <a:gd name="connsiteY121" fmla="*/ 30496 h 3078496"/>
                <a:gd name="connsiteX122" fmla="*/ 1250228 w 3576868"/>
                <a:gd name="connsiteY122" fmla="*/ 60976 h 3078496"/>
                <a:gd name="connsiteX123" fmla="*/ 1219748 w 3576868"/>
                <a:gd name="connsiteY123" fmla="*/ 91456 h 3078496"/>
                <a:gd name="connsiteX124" fmla="*/ 1097828 w 3576868"/>
                <a:gd name="connsiteY124" fmla="*/ 121936 h 3078496"/>
                <a:gd name="connsiteX125" fmla="*/ 965748 w 3576868"/>
                <a:gd name="connsiteY125" fmla="*/ 101616 h 3078496"/>
                <a:gd name="connsiteX126" fmla="*/ 904788 w 3576868"/>
                <a:gd name="connsiteY126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37428 w 3576868"/>
                <a:gd name="connsiteY4" fmla="*/ 213376 h 3078496"/>
                <a:gd name="connsiteX5" fmla="*/ 406948 w 3576868"/>
                <a:gd name="connsiteY5" fmla="*/ 284496 h 3078496"/>
                <a:gd name="connsiteX6" fmla="*/ 376468 w 3576868"/>
                <a:gd name="connsiteY6" fmla="*/ 355616 h 3078496"/>
                <a:gd name="connsiteX7" fmla="*/ 386628 w 3576868"/>
                <a:gd name="connsiteY7" fmla="*/ 528336 h 3078496"/>
                <a:gd name="connsiteX8" fmla="*/ 386628 w 3576868"/>
                <a:gd name="connsiteY8" fmla="*/ 721376 h 3078496"/>
                <a:gd name="connsiteX9" fmla="*/ 376468 w 3576868"/>
                <a:gd name="connsiteY9" fmla="*/ 751856 h 3078496"/>
                <a:gd name="connsiteX10" fmla="*/ 366308 w 3576868"/>
                <a:gd name="connsiteY10" fmla="*/ 792496 h 3078496"/>
                <a:gd name="connsiteX11" fmla="*/ 335828 w 3576868"/>
                <a:gd name="connsiteY11" fmla="*/ 833136 h 3078496"/>
                <a:gd name="connsiteX12" fmla="*/ 305348 w 3576868"/>
                <a:gd name="connsiteY12" fmla="*/ 894096 h 3078496"/>
                <a:gd name="connsiteX13" fmla="*/ 264708 w 3576868"/>
                <a:gd name="connsiteY13" fmla="*/ 934736 h 3078496"/>
                <a:gd name="connsiteX14" fmla="*/ 224068 w 3576868"/>
                <a:gd name="connsiteY14" fmla="*/ 995696 h 3078496"/>
                <a:gd name="connsiteX15" fmla="*/ 183428 w 3576868"/>
                <a:gd name="connsiteY15" fmla="*/ 1026176 h 3078496"/>
                <a:gd name="connsiteX16" fmla="*/ 112308 w 3576868"/>
                <a:gd name="connsiteY16" fmla="*/ 1076976 h 3078496"/>
                <a:gd name="connsiteX17" fmla="*/ 81828 w 3576868"/>
                <a:gd name="connsiteY17" fmla="*/ 1107456 h 3078496"/>
                <a:gd name="connsiteX18" fmla="*/ 31028 w 3576868"/>
                <a:gd name="connsiteY18" fmla="*/ 1127776 h 3078496"/>
                <a:gd name="connsiteX19" fmla="*/ 548 w 3576868"/>
                <a:gd name="connsiteY19" fmla="*/ 1219216 h 3078496"/>
                <a:gd name="connsiteX20" fmla="*/ 10708 w 3576868"/>
                <a:gd name="connsiteY20" fmla="*/ 1290336 h 3078496"/>
                <a:gd name="connsiteX21" fmla="*/ 41188 w 3576868"/>
                <a:gd name="connsiteY21" fmla="*/ 1341136 h 3078496"/>
                <a:gd name="connsiteX22" fmla="*/ 71668 w 3576868"/>
                <a:gd name="connsiteY22" fmla="*/ 1402096 h 3078496"/>
                <a:gd name="connsiteX23" fmla="*/ 102148 w 3576868"/>
                <a:gd name="connsiteY23" fmla="*/ 1452896 h 3078496"/>
                <a:gd name="connsiteX24" fmla="*/ 112308 w 3576868"/>
                <a:gd name="connsiteY24" fmla="*/ 1483376 h 3078496"/>
                <a:gd name="connsiteX25" fmla="*/ 132628 w 3576868"/>
                <a:gd name="connsiteY25" fmla="*/ 1513856 h 3078496"/>
                <a:gd name="connsiteX26" fmla="*/ 163108 w 3576868"/>
                <a:gd name="connsiteY26" fmla="*/ 1605296 h 3078496"/>
                <a:gd name="connsiteX27" fmla="*/ 203748 w 3576868"/>
                <a:gd name="connsiteY27" fmla="*/ 1656096 h 3078496"/>
                <a:gd name="connsiteX28" fmla="*/ 224068 w 3576868"/>
                <a:gd name="connsiteY28" fmla="*/ 1737376 h 3078496"/>
                <a:gd name="connsiteX29" fmla="*/ 244388 w 3576868"/>
                <a:gd name="connsiteY29" fmla="*/ 1818656 h 3078496"/>
                <a:gd name="connsiteX30" fmla="*/ 274868 w 3576868"/>
                <a:gd name="connsiteY30" fmla="*/ 2143776 h 3078496"/>
                <a:gd name="connsiteX31" fmla="*/ 295188 w 3576868"/>
                <a:gd name="connsiteY31" fmla="*/ 2184416 h 3078496"/>
                <a:gd name="connsiteX32" fmla="*/ 305348 w 3576868"/>
                <a:gd name="connsiteY32" fmla="*/ 2225056 h 3078496"/>
                <a:gd name="connsiteX33" fmla="*/ 315508 w 3576868"/>
                <a:gd name="connsiteY33" fmla="*/ 2255536 h 3078496"/>
                <a:gd name="connsiteX34" fmla="*/ 315508 w 3576868"/>
                <a:gd name="connsiteY34" fmla="*/ 2468896 h 3078496"/>
                <a:gd name="connsiteX35" fmla="*/ 305348 w 3576868"/>
                <a:gd name="connsiteY35" fmla="*/ 2499376 h 3078496"/>
                <a:gd name="connsiteX36" fmla="*/ 244388 w 3576868"/>
                <a:gd name="connsiteY36" fmla="*/ 2570496 h 3078496"/>
                <a:gd name="connsiteX37" fmla="*/ 244388 w 3576868"/>
                <a:gd name="connsiteY37" fmla="*/ 2763536 h 3078496"/>
                <a:gd name="connsiteX38" fmla="*/ 356148 w 3576868"/>
                <a:gd name="connsiteY38" fmla="*/ 2865136 h 3078496"/>
                <a:gd name="connsiteX39" fmla="*/ 396788 w 3576868"/>
                <a:gd name="connsiteY39" fmla="*/ 2895616 h 3078496"/>
                <a:gd name="connsiteX40" fmla="*/ 447588 w 3576868"/>
                <a:gd name="connsiteY40" fmla="*/ 2915936 h 3078496"/>
                <a:gd name="connsiteX41" fmla="*/ 539028 w 3576868"/>
                <a:gd name="connsiteY41" fmla="*/ 2936256 h 3078496"/>
                <a:gd name="connsiteX42" fmla="*/ 762548 w 3576868"/>
                <a:gd name="connsiteY42" fmla="*/ 3007376 h 3078496"/>
                <a:gd name="connsiteX43" fmla="*/ 813348 w 3576868"/>
                <a:gd name="connsiteY43" fmla="*/ 3027696 h 3078496"/>
                <a:gd name="connsiteX44" fmla="*/ 853988 w 3576868"/>
                <a:gd name="connsiteY44" fmla="*/ 3037856 h 3078496"/>
                <a:gd name="connsiteX45" fmla="*/ 904788 w 3576868"/>
                <a:gd name="connsiteY45" fmla="*/ 3058176 h 3078496"/>
                <a:gd name="connsiteX46" fmla="*/ 955588 w 3576868"/>
                <a:gd name="connsiteY46" fmla="*/ 3068336 h 3078496"/>
                <a:gd name="connsiteX47" fmla="*/ 986068 w 3576868"/>
                <a:gd name="connsiteY47" fmla="*/ 3078496 h 3078496"/>
                <a:gd name="connsiteX48" fmla="*/ 1107988 w 3576868"/>
                <a:gd name="connsiteY48" fmla="*/ 3068336 h 3078496"/>
                <a:gd name="connsiteX49" fmla="*/ 1168948 w 3576868"/>
                <a:gd name="connsiteY49" fmla="*/ 3058176 h 3078496"/>
                <a:gd name="connsiteX50" fmla="*/ 1748068 w 3576868"/>
                <a:gd name="connsiteY50" fmla="*/ 3037856 h 3078496"/>
                <a:gd name="connsiteX51" fmla="*/ 1819188 w 3576868"/>
                <a:gd name="connsiteY51" fmla="*/ 2926096 h 3078496"/>
                <a:gd name="connsiteX52" fmla="*/ 1849668 w 3576868"/>
                <a:gd name="connsiteY52" fmla="*/ 2661936 h 3078496"/>
                <a:gd name="connsiteX53" fmla="*/ 1859828 w 3576868"/>
                <a:gd name="connsiteY53" fmla="*/ 2590816 h 3078496"/>
                <a:gd name="connsiteX54" fmla="*/ 1971588 w 3576868"/>
                <a:gd name="connsiteY54" fmla="*/ 2570496 h 3078496"/>
                <a:gd name="connsiteX55" fmla="*/ 2459268 w 3576868"/>
                <a:gd name="connsiteY55" fmla="*/ 2590816 h 3078496"/>
                <a:gd name="connsiteX56" fmla="*/ 2520228 w 3576868"/>
                <a:gd name="connsiteY56" fmla="*/ 2600976 h 3078496"/>
                <a:gd name="connsiteX57" fmla="*/ 2571028 w 3576868"/>
                <a:gd name="connsiteY57" fmla="*/ 2621296 h 3078496"/>
                <a:gd name="connsiteX58" fmla="*/ 2611668 w 3576868"/>
                <a:gd name="connsiteY58" fmla="*/ 2702576 h 3078496"/>
                <a:gd name="connsiteX59" fmla="*/ 2631988 w 3576868"/>
                <a:gd name="connsiteY59" fmla="*/ 2763536 h 3078496"/>
                <a:gd name="connsiteX60" fmla="*/ 2652308 w 3576868"/>
                <a:gd name="connsiteY60" fmla="*/ 2804176 h 3078496"/>
                <a:gd name="connsiteX61" fmla="*/ 2692948 w 3576868"/>
                <a:gd name="connsiteY61" fmla="*/ 2885456 h 3078496"/>
                <a:gd name="connsiteX62" fmla="*/ 2723428 w 3576868"/>
                <a:gd name="connsiteY62" fmla="*/ 2926096 h 3078496"/>
                <a:gd name="connsiteX63" fmla="*/ 2753908 w 3576868"/>
                <a:gd name="connsiteY63" fmla="*/ 2936256 h 3078496"/>
                <a:gd name="connsiteX64" fmla="*/ 2865668 w 3576868"/>
                <a:gd name="connsiteY64" fmla="*/ 2966736 h 3078496"/>
                <a:gd name="connsiteX65" fmla="*/ 3079028 w 3576868"/>
                <a:gd name="connsiteY65" fmla="*/ 2956576 h 3078496"/>
                <a:gd name="connsiteX66" fmla="*/ 3180628 w 3576868"/>
                <a:gd name="connsiteY66" fmla="*/ 2926096 h 3078496"/>
                <a:gd name="connsiteX67" fmla="*/ 3272068 w 3576868"/>
                <a:gd name="connsiteY67" fmla="*/ 2875296 h 3078496"/>
                <a:gd name="connsiteX68" fmla="*/ 3292388 w 3576868"/>
                <a:gd name="connsiteY68" fmla="*/ 2844816 h 3078496"/>
                <a:gd name="connsiteX69" fmla="*/ 3302548 w 3576868"/>
                <a:gd name="connsiteY69" fmla="*/ 2814336 h 3078496"/>
                <a:gd name="connsiteX70" fmla="*/ 3322868 w 3576868"/>
                <a:gd name="connsiteY70" fmla="*/ 2641616 h 3078496"/>
                <a:gd name="connsiteX71" fmla="*/ 3353348 w 3576868"/>
                <a:gd name="connsiteY71" fmla="*/ 2540016 h 3078496"/>
                <a:gd name="connsiteX72" fmla="*/ 3383828 w 3576868"/>
                <a:gd name="connsiteY72" fmla="*/ 2479056 h 3078496"/>
                <a:gd name="connsiteX73" fmla="*/ 3434628 w 3576868"/>
                <a:gd name="connsiteY73" fmla="*/ 2377456 h 3078496"/>
                <a:gd name="connsiteX74" fmla="*/ 3475268 w 3576868"/>
                <a:gd name="connsiteY74" fmla="*/ 2306336 h 3078496"/>
                <a:gd name="connsiteX75" fmla="*/ 3505748 w 3576868"/>
                <a:gd name="connsiteY75" fmla="*/ 2286016 h 3078496"/>
                <a:gd name="connsiteX76" fmla="*/ 3526068 w 3576868"/>
                <a:gd name="connsiteY76" fmla="*/ 2255536 h 3078496"/>
                <a:gd name="connsiteX77" fmla="*/ 3566708 w 3576868"/>
                <a:gd name="connsiteY77" fmla="*/ 2164096 h 3078496"/>
                <a:gd name="connsiteX78" fmla="*/ 3576868 w 3576868"/>
                <a:gd name="connsiteY78" fmla="*/ 2133616 h 3078496"/>
                <a:gd name="connsiteX79" fmla="*/ 3566708 w 3576868"/>
                <a:gd name="connsiteY79" fmla="*/ 1869456 h 3078496"/>
                <a:gd name="connsiteX80" fmla="*/ 3505748 w 3576868"/>
                <a:gd name="connsiteY80" fmla="*/ 1727216 h 3078496"/>
                <a:gd name="connsiteX81" fmla="*/ 3485428 w 3576868"/>
                <a:gd name="connsiteY81" fmla="*/ 1676416 h 3078496"/>
                <a:gd name="connsiteX82" fmla="*/ 3475268 w 3576868"/>
                <a:gd name="connsiteY82" fmla="*/ 1605296 h 3078496"/>
                <a:gd name="connsiteX83" fmla="*/ 3465108 w 3576868"/>
                <a:gd name="connsiteY83" fmla="*/ 1564656 h 3078496"/>
                <a:gd name="connsiteX84" fmla="*/ 3475268 w 3576868"/>
                <a:gd name="connsiteY84" fmla="*/ 1381776 h 3078496"/>
                <a:gd name="connsiteX85" fmla="*/ 3495588 w 3576868"/>
                <a:gd name="connsiteY85" fmla="*/ 1320816 h 3078496"/>
                <a:gd name="connsiteX86" fmla="*/ 3505748 w 3576868"/>
                <a:gd name="connsiteY86" fmla="*/ 1280176 h 3078496"/>
                <a:gd name="connsiteX87" fmla="*/ 3566708 w 3576868"/>
                <a:gd name="connsiteY87" fmla="*/ 1127776 h 3078496"/>
                <a:gd name="connsiteX88" fmla="*/ 3556548 w 3576868"/>
                <a:gd name="connsiteY88" fmla="*/ 1076976 h 3078496"/>
                <a:gd name="connsiteX89" fmla="*/ 3515908 w 3576868"/>
                <a:gd name="connsiteY89" fmla="*/ 1046496 h 3078496"/>
                <a:gd name="connsiteX90" fmla="*/ 3424468 w 3576868"/>
                <a:gd name="connsiteY90" fmla="*/ 1005856 h 3078496"/>
                <a:gd name="connsiteX91" fmla="*/ 3363508 w 3576868"/>
                <a:gd name="connsiteY91" fmla="*/ 944896 h 3078496"/>
                <a:gd name="connsiteX92" fmla="*/ 3312708 w 3576868"/>
                <a:gd name="connsiteY92" fmla="*/ 883936 h 3078496"/>
                <a:gd name="connsiteX93" fmla="*/ 3302548 w 3576868"/>
                <a:gd name="connsiteY93" fmla="*/ 843296 h 3078496"/>
                <a:gd name="connsiteX94" fmla="*/ 3353348 w 3576868"/>
                <a:gd name="connsiteY94" fmla="*/ 731536 h 3078496"/>
                <a:gd name="connsiteX95" fmla="*/ 3383828 w 3576868"/>
                <a:gd name="connsiteY95" fmla="*/ 650256 h 3078496"/>
                <a:gd name="connsiteX96" fmla="*/ 3363508 w 3576868"/>
                <a:gd name="connsiteY96" fmla="*/ 518176 h 3078496"/>
                <a:gd name="connsiteX97" fmla="*/ 3333028 w 3576868"/>
                <a:gd name="connsiteY97" fmla="*/ 487696 h 3078496"/>
                <a:gd name="connsiteX98" fmla="*/ 3302548 w 3576868"/>
                <a:gd name="connsiteY98" fmla="*/ 447056 h 3078496"/>
                <a:gd name="connsiteX99" fmla="*/ 3282228 w 3576868"/>
                <a:gd name="connsiteY99" fmla="*/ 355616 h 3078496"/>
                <a:gd name="connsiteX100" fmla="*/ 3272068 w 3576868"/>
                <a:gd name="connsiteY100" fmla="*/ 304816 h 3078496"/>
                <a:gd name="connsiteX101" fmla="*/ 3231428 w 3576868"/>
                <a:gd name="connsiteY101" fmla="*/ 223536 h 3078496"/>
                <a:gd name="connsiteX102" fmla="*/ 3190788 w 3576868"/>
                <a:gd name="connsiteY102" fmla="*/ 142256 h 3078496"/>
                <a:gd name="connsiteX103" fmla="*/ 3119668 w 3576868"/>
                <a:gd name="connsiteY103" fmla="*/ 81296 h 3078496"/>
                <a:gd name="connsiteX104" fmla="*/ 2926628 w 3576868"/>
                <a:gd name="connsiteY104" fmla="*/ 60976 h 3078496"/>
                <a:gd name="connsiteX105" fmla="*/ 2743748 w 3576868"/>
                <a:gd name="connsiteY105" fmla="*/ 71136 h 3078496"/>
                <a:gd name="connsiteX106" fmla="*/ 2621265 w 3576868"/>
                <a:gd name="connsiteY106" fmla="*/ 124634 h 3078496"/>
                <a:gd name="connsiteX107" fmla="*/ 2402130 w 3576868"/>
                <a:gd name="connsiteY107" fmla="*/ 110742 h 3078496"/>
                <a:gd name="connsiteX108" fmla="*/ 2308285 w 3576868"/>
                <a:gd name="connsiteY108" fmla="*/ 148037 h 3078496"/>
                <a:gd name="connsiteX109" fmla="*/ 2239598 w 3576868"/>
                <a:gd name="connsiteY109" fmla="*/ 173243 h 3078496"/>
                <a:gd name="connsiteX110" fmla="*/ 2134148 w 3576868"/>
                <a:gd name="connsiteY110" fmla="*/ 152416 h 3078496"/>
                <a:gd name="connsiteX111" fmla="*/ 2103668 w 3576868"/>
                <a:gd name="connsiteY111" fmla="*/ 182896 h 3078496"/>
                <a:gd name="connsiteX112" fmla="*/ 2012228 w 3576868"/>
                <a:gd name="connsiteY112" fmla="*/ 172736 h 3078496"/>
                <a:gd name="connsiteX113" fmla="*/ 1981748 w 3576868"/>
                <a:gd name="connsiteY113" fmla="*/ 162576 h 3078496"/>
                <a:gd name="connsiteX114" fmla="*/ 1839508 w 3576868"/>
                <a:gd name="connsiteY114" fmla="*/ 142256 h 3078496"/>
                <a:gd name="connsiteX115" fmla="*/ 1778548 w 3576868"/>
                <a:gd name="connsiteY115" fmla="*/ 121936 h 3078496"/>
                <a:gd name="connsiteX116" fmla="*/ 1717588 w 3576868"/>
                <a:gd name="connsiteY116" fmla="*/ 91456 h 3078496"/>
                <a:gd name="connsiteX117" fmla="*/ 1666788 w 3576868"/>
                <a:gd name="connsiteY117" fmla="*/ 60976 h 3078496"/>
                <a:gd name="connsiteX118" fmla="*/ 1575348 w 3576868"/>
                <a:gd name="connsiteY118" fmla="*/ 30496 h 3078496"/>
                <a:gd name="connsiteX119" fmla="*/ 1544868 w 3576868"/>
                <a:gd name="connsiteY119" fmla="*/ 10176 h 3078496"/>
                <a:gd name="connsiteX120" fmla="*/ 1321348 w 3576868"/>
                <a:gd name="connsiteY120" fmla="*/ 30496 h 3078496"/>
                <a:gd name="connsiteX121" fmla="*/ 1250228 w 3576868"/>
                <a:gd name="connsiteY121" fmla="*/ 60976 h 3078496"/>
                <a:gd name="connsiteX122" fmla="*/ 1219748 w 3576868"/>
                <a:gd name="connsiteY122" fmla="*/ 91456 h 3078496"/>
                <a:gd name="connsiteX123" fmla="*/ 1097828 w 3576868"/>
                <a:gd name="connsiteY123" fmla="*/ 121936 h 3078496"/>
                <a:gd name="connsiteX124" fmla="*/ 965748 w 3576868"/>
                <a:gd name="connsiteY124" fmla="*/ 101616 h 3078496"/>
                <a:gd name="connsiteX125" fmla="*/ 904788 w 3576868"/>
                <a:gd name="connsiteY125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406948 w 3576868"/>
                <a:gd name="connsiteY4" fmla="*/ 284496 h 3078496"/>
                <a:gd name="connsiteX5" fmla="*/ 376468 w 3576868"/>
                <a:gd name="connsiteY5" fmla="*/ 355616 h 3078496"/>
                <a:gd name="connsiteX6" fmla="*/ 386628 w 3576868"/>
                <a:gd name="connsiteY6" fmla="*/ 528336 h 3078496"/>
                <a:gd name="connsiteX7" fmla="*/ 386628 w 3576868"/>
                <a:gd name="connsiteY7" fmla="*/ 721376 h 3078496"/>
                <a:gd name="connsiteX8" fmla="*/ 376468 w 3576868"/>
                <a:gd name="connsiteY8" fmla="*/ 751856 h 3078496"/>
                <a:gd name="connsiteX9" fmla="*/ 366308 w 3576868"/>
                <a:gd name="connsiteY9" fmla="*/ 792496 h 3078496"/>
                <a:gd name="connsiteX10" fmla="*/ 335828 w 3576868"/>
                <a:gd name="connsiteY10" fmla="*/ 833136 h 3078496"/>
                <a:gd name="connsiteX11" fmla="*/ 305348 w 3576868"/>
                <a:gd name="connsiteY11" fmla="*/ 894096 h 3078496"/>
                <a:gd name="connsiteX12" fmla="*/ 264708 w 3576868"/>
                <a:gd name="connsiteY12" fmla="*/ 934736 h 3078496"/>
                <a:gd name="connsiteX13" fmla="*/ 224068 w 3576868"/>
                <a:gd name="connsiteY13" fmla="*/ 995696 h 3078496"/>
                <a:gd name="connsiteX14" fmla="*/ 183428 w 3576868"/>
                <a:gd name="connsiteY14" fmla="*/ 1026176 h 3078496"/>
                <a:gd name="connsiteX15" fmla="*/ 112308 w 3576868"/>
                <a:gd name="connsiteY15" fmla="*/ 1076976 h 3078496"/>
                <a:gd name="connsiteX16" fmla="*/ 81828 w 3576868"/>
                <a:gd name="connsiteY16" fmla="*/ 1107456 h 3078496"/>
                <a:gd name="connsiteX17" fmla="*/ 31028 w 3576868"/>
                <a:gd name="connsiteY17" fmla="*/ 1127776 h 3078496"/>
                <a:gd name="connsiteX18" fmla="*/ 548 w 3576868"/>
                <a:gd name="connsiteY18" fmla="*/ 1219216 h 3078496"/>
                <a:gd name="connsiteX19" fmla="*/ 10708 w 3576868"/>
                <a:gd name="connsiteY19" fmla="*/ 1290336 h 3078496"/>
                <a:gd name="connsiteX20" fmla="*/ 41188 w 3576868"/>
                <a:gd name="connsiteY20" fmla="*/ 1341136 h 3078496"/>
                <a:gd name="connsiteX21" fmla="*/ 71668 w 3576868"/>
                <a:gd name="connsiteY21" fmla="*/ 1402096 h 3078496"/>
                <a:gd name="connsiteX22" fmla="*/ 102148 w 3576868"/>
                <a:gd name="connsiteY22" fmla="*/ 1452896 h 3078496"/>
                <a:gd name="connsiteX23" fmla="*/ 112308 w 3576868"/>
                <a:gd name="connsiteY23" fmla="*/ 1483376 h 3078496"/>
                <a:gd name="connsiteX24" fmla="*/ 132628 w 3576868"/>
                <a:gd name="connsiteY24" fmla="*/ 1513856 h 3078496"/>
                <a:gd name="connsiteX25" fmla="*/ 163108 w 3576868"/>
                <a:gd name="connsiteY25" fmla="*/ 1605296 h 3078496"/>
                <a:gd name="connsiteX26" fmla="*/ 203748 w 3576868"/>
                <a:gd name="connsiteY26" fmla="*/ 1656096 h 3078496"/>
                <a:gd name="connsiteX27" fmla="*/ 224068 w 3576868"/>
                <a:gd name="connsiteY27" fmla="*/ 1737376 h 3078496"/>
                <a:gd name="connsiteX28" fmla="*/ 244388 w 3576868"/>
                <a:gd name="connsiteY28" fmla="*/ 1818656 h 3078496"/>
                <a:gd name="connsiteX29" fmla="*/ 274868 w 3576868"/>
                <a:gd name="connsiteY29" fmla="*/ 2143776 h 3078496"/>
                <a:gd name="connsiteX30" fmla="*/ 295188 w 3576868"/>
                <a:gd name="connsiteY30" fmla="*/ 2184416 h 3078496"/>
                <a:gd name="connsiteX31" fmla="*/ 305348 w 3576868"/>
                <a:gd name="connsiteY31" fmla="*/ 2225056 h 3078496"/>
                <a:gd name="connsiteX32" fmla="*/ 315508 w 3576868"/>
                <a:gd name="connsiteY32" fmla="*/ 2255536 h 3078496"/>
                <a:gd name="connsiteX33" fmla="*/ 315508 w 3576868"/>
                <a:gd name="connsiteY33" fmla="*/ 2468896 h 3078496"/>
                <a:gd name="connsiteX34" fmla="*/ 305348 w 3576868"/>
                <a:gd name="connsiteY34" fmla="*/ 2499376 h 3078496"/>
                <a:gd name="connsiteX35" fmla="*/ 244388 w 3576868"/>
                <a:gd name="connsiteY35" fmla="*/ 2570496 h 3078496"/>
                <a:gd name="connsiteX36" fmla="*/ 244388 w 3576868"/>
                <a:gd name="connsiteY36" fmla="*/ 2763536 h 3078496"/>
                <a:gd name="connsiteX37" fmla="*/ 356148 w 3576868"/>
                <a:gd name="connsiteY37" fmla="*/ 2865136 h 3078496"/>
                <a:gd name="connsiteX38" fmla="*/ 396788 w 3576868"/>
                <a:gd name="connsiteY38" fmla="*/ 2895616 h 3078496"/>
                <a:gd name="connsiteX39" fmla="*/ 447588 w 3576868"/>
                <a:gd name="connsiteY39" fmla="*/ 2915936 h 3078496"/>
                <a:gd name="connsiteX40" fmla="*/ 539028 w 3576868"/>
                <a:gd name="connsiteY40" fmla="*/ 2936256 h 3078496"/>
                <a:gd name="connsiteX41" fmla="*/ 762548 w 3576868"/>
                <a:gd name="connsiteY41" fmla="*/ 3007376 h 3078496"/>
                <a:gd name="connsiteX42" fmla="*/ 813348 w 3576868"/>
                <a:gd name="connsiteY42" fmla="*/ 3027696 h 3078496"/>
                <a:gd name="connsiteX43" fmla="*/ 853988 w 3576868"/>
                <a:gd name="connsiteY43" fmla="*/ 3037856 h 3078496"/>
                <a:gd name="connsiteX44" fmla="*/ 904788 w 3576868"/>
                <a:gd name="connsiteY44" fmla="*/ 3058176 h 3078496"/>
                <a:gd name="connsiteX45" fmla="*/ 955588 w 3576868"/>
                <a:gd name="connsiteY45" fmla="*/ 3068336 h 3078496"/>
                <a:gd name="connsiteX46" fmla="*/ 986068 w 3576868"/>
                <a:gd name="connsiteY46" fmla="*/ 3078496 h 3078496"/>
                <a:gd name="connsiteX47" fmla="*/ 1107988 w 3576868"/>
                <a:gd name="connsiteY47" fmla="*/ 3068336 h 3078496"/>
                <a:gd name="connsiteX48" fmla="*/ 1168948 w 3576868"/>
                <a:gd name="connsiteY48" fmla="*/ 3058176 h 3078496"/>
                <a:gd name="connsiteX49" fmla="*/ 1748068 w 3576868"/>
                <a:gd name="connsiteY49" fmla="*/ 3037856 h 3078496"/>
                <a:gd name="connsiteX50" fmla="*/ 1819188 w 3576868"/>
                <a:gd name="connsiteY50" fmla="*/ 2926096 h 3078496"/>
                <a:gd name="connsiteX51" fmla="*/ 1849668 w 3576868"/>
                <a:gd name="connsiteY51" fmla="*/ 2661936 h 3078496"/>
                <a:gd name="connsiteX52" fmla="*/ 1859828 w 3576868"/>
                <a:gd name="connsiteY52" fmla="*/ 2590816 h 3078496"/>
                <a:gd name="connsiteX53" fmla="*/ 1971588 w 3576868"/>
                <a:gd name="connsiteY53" fmla="*/ 2570496 h 3078496"/>
                <a:gd name="connsiteX54" fmla="*/ 2459268 w 3576868"/>
                <a:gd name="connsiteY54" fmla="*/ 2590816 h 3078496"/>
                <a:gd name="connsiteX55" fmla="*/ 2520228 w 3576868"/>
                <a:gd name="connsiteY55" fmla="*/ 2600976 h 3078496"/>
                <a:gd name="connsiteX56" fmla="*/ 2571028 w 3576868"/>
                <a:gd name="connsiteY56" fmla="*/ 2621296 h 3078496"/>
                <a:gd name="connsiteX57" fmla="*/ 2611668 w 3576868"/>
                <a:gd name="connsiteY57" fmla="*/ 2702576 h 3078496"/>
                <a:gd name="connsiteX58" fmla="*/ 2631988 w 3576868"/>
                <a:gd name="connsiteY58" fmla="*/ 2763536 h 3078496"/>
                <a:gd name="connsiteX59" fmla="*/ 2652308 w 3576868"/>
                <a:gd name="connsiteY59" fmla="*/ 2804176 h 3078496"/>
                <a:gd name="connsiteX60" fmla="*/ 2692948 w 3576868"/>
                <a:gd name="connsiteY60" fmla="*/ 2885456 h 3078496"/>
                <a:gd name="connsiteX61" fmla="*/ 2723428 w 3576868"/>
                <a:gd name="connsiteY61" fmla="*/ 2926096 h 3078496"/>
                <a:gd name="connsiteX62" fmla="*/ 2753908 w 3576868"/>
                <a:gd name="connsiteY62" fmla="*/ 2936256 h 3078496"/>
                <a:gd name="connsiteX63" fmla="*/ 2865668 w 3576868"/>
                <a:gd name="connsiteY63" fmla="*/ 2966736 h 3078496"/>
                <a:gd name="connsiteX64" fmla="*/ 3079028 w 3576868"/>
                <a:gd name="connsiteY64" fmla="*/ 2956576 h 3078496"/>
                <a:gd name="connsiteX65" fmla="*/ 3180628 w 3576868"/>
                <a:gd name="connsiteY65" fmla="*/ 2926096 h 3078496"/>
                <a:gd name="connsiteX66" fmla="*/ 3272068 w 3576868"/>
                <a:gd name="connsiteY66" fmla="*/ 2875296 h 3078496"/>
                <a:gd name="connsiteX67" fmla="*/ 3292388 w 3576868"/>
                <a:gd name="connsiteY67" fmla="*/ 2844816 h 3078496"/>
                <a:gd name="connsiteX68" fmla="*/ 3302548 w 3576868"/>
                <a:gd name="connsiteY68" fmla="*/ 2814336 h 3078496"/>
                <a:gd name="connsiteX69" fmla="*/ 3322868 w 3576868"/>
                <a:gd name="connsiteY69" fmla="*/ 2641616 h 3078496"/>
                <a:gd name="connsiteX70" fmla="*/ 3353348 w 3576868"/>
                <a:gd name="connsiteY70" fmla="*/ 2540016 h 3078496"/>
                <a:gd name="connsiteX71" fmla="*/ 3383828 w 3576868"/>
                <a:gd name="connsiteY71" fmla="*/ 2479056 h 3078496"/>
                <a:gd name="connsiteX72" fmla="*/ 3434628 w 3576868"/>
                <a:gd name="connsiteY72" fmla="*/ 2377456 h 3078496"/>
                <a:gd name="connsiteX73" fmla="*/ 3475268 w 3576868"/>
                <a:gd name="connsiteY73" fmla="*/ 2306336 h 3078496"/>
                <a:gd name="connsiteX74" fmla="*/ 3505748 w 3576868"/>
                <a:gd name="connsiteY74" fmla="*/ 2286016 h 3078496"/>
                <a:gd name="connsiteX75" fmla="*/ 3526068 w 3576868"/>
                <a:gd name="connsiteY75" fmla="*/ 2255536 h 3078496"/>
                <a:gd name="connsiteX76" fmla="*/ 3566708 w 3576868"/>
                <a:gd name="connsiteY76" fmla="*/ 2164096 h 3078496"/>
                <a:gd name="connsiteX77" fmla="*/ 3576868 w 3576868"/>
                <a:gd name="connsiteY77" fmla="*/ 2133616 h 3078496"/>
                <a:gd name="connsiteX78" fmla="*/ 3566708 w 3576868"/>
                <a:gd name="connsiteY78" fmla="*/ 1869456 h 3078496"/>
                <a:gd name="connsiteX79" fmla="*/ 3505748 w 3576868"/>
                <a:gd name="connsiteY79" fmla="*/ 1727216 h 3078496"/>
                <a:gd name="connsiteX80" fmla="*/ 3485428 w 3576868"/>
                <a:gd name="connsiteY80" fmla="*/ 1676416 h 3078496"/>
                <a:gd name="connsiteX81" fmla="*/ 3475268 w 3576868"/>
                <a:gd name="connsiteY81" fmla="*/ 1605296 h 3078496"/>
                <a:gd name="connsiteX82" fmla="*/ 3465108 w 3576868"/>
                <a:gd name="connsiteY82" fmla="*/ 1564656 h 3078496"/>
                <a:gd name="connsiteX83" fmla="*/ 3475268 w 3576868"/>
                <a:gd name="connsiteY83" fmla="*/ 1381776 h 3078496"/>
                <a:gd name="connsiteX84" fmla="*/ 3495588 w 3576868"/>
                <a:gd name="connsiteY84" fmla="*/ 1320816 h 3078496"/>
                <a:gd name="connsiteX85" fmla="*/ 3505748 w 3576868"/>
                <a:gd name="connsiteY85" fmla="*/ 1280176 h 3078496"/>
                <a:gd name="connsiteX86" fmla="*/ 3566708 w 3576868"/>
                <a:gd name="connsiteY86" fmla="*/ 1127776 h 3078496"/>
                <a:gd name="connsiteX87" fmla="*/ 3556548 w 3576868"/>
                <a:gd name="connsiteY87" fmla="*/ 1076976 h 3078496"/>
                <a:gd name="connsiteX88" fmla="*/ 3515908 w 3576868"/>
                <a:gd name="connsiteY88" fmla="*/ 1046496 h 3078496"/>
                <a:gd name="connsiteX89" fmla="*/ 3424468 w 3576868"/>
                <a:gd name="connsiteY89" fmla="*/ 1005856 h 3078496"/>
                <a:gd name="connsiteX90" fmla="*/ 3363508 w 3576868"/>
                <a:gd name="connsiteY90" fmla="*/ 944896 h 3078496"/>
                <a:gd name="connsiteX91" fmla="*/ 3312708 w 3576868"/>
                <a:gd name="connsiteY91" fmla="*/ 883936 h 3078496"/>
                <a:gd name="connsiteX92" fmla="*/ 3302548 w 3576868"/>
                <a:gd name="connsiteY92" fmla="*/ 843296 h 3078496"/>
                <a:gd name="connsiteX93" fmla="*/ 3353348 w 3576868"/>
                <a:gd name="connsiteY93" fmla="*/ 731536 h 3078496"/>
                <a:gd name="connsiteX94" fmla="*/ 3383828 w 3576868"/>
                <a:gd name="connsiteY94" fmla="*/ 650256 h 3078496"/>
                <a:gd name="connsiteX95" fmla="*/ 3363508 w 3576868"/>
                <a:gd name="connsiteY95" fmla="*/ 518176 h 3078496"/>
                <a:gd name="connsiteX96" fmla="*/ 3333028 w 3576868"/>
                <a:gd name="connsiteY96" fmla="*/ 487696 h 3078496"/>
                <a:gd name="connsiteX97" fmla="*/ 3302548 w 3576868"/>
                <a:gd name="connsiteY97" fmla="*/ 447056 h 3078496"/>
                <a:gd name="connsiteX98" fmla="*/ 3282228 w 3576868"/>
                <a:gd name="connsiteY98" fmla="*/ 355616 h 3078496"/>
                <a:gd name="connsiteX99" fmla="*/ 3272068 w 3576868"/>
                <a:gd name="connsiteY99" fmla="*/ 304816 h 3078496"/>
                <a:gd name="connsiteX100" fmla="*/ 3231428 w 3576868"/>
                <a:gd name="connsiteY100" fmla="*/ 223536 h 3078496"/>
                <a:gd name="connsiteX101" fmla="*/ 3190788 w 3576868"/>
                <a:gd name="connsiteY101" fmla="*/ 142256 h 3078496"/>
                <a:gd name="connsiteX102" fmla="*/ 3119668 w 3576868"/>
                <a:gd name="connsiteY102" fmla="*/ 81296 h 3078496"/>
                <a:gd name="connsiteX103" fmla="*/ 2926628 w 3576868"/>
                <a:gd name="connsiteY103" fmla="*/ 60976 h 3078496"/>
                <a:gd name="connsiteX104" fmla="*/ 2743748 w 3576868"/>
                <a:gd name="connsiteY104" fmla="*/ 71136 h 3078496"/>
                <a:gd name="connsiteX105" fmla="*/ 2621265 w 3576868"/>
                <a:gd name="connsiteY105" fmla="*/ 124634 h 3078496"/>
                <a:gd name="connsiteX106" fmla="*/ 2402130 w 3576868"/>
                <a:gd name="connsiteY106" fmla="*/ 110742 h 3078496"/>
                <a:gd name="connsiteX107" fmla="*/ 2308285 w 3576868"/>
                <a:gd name="connsiteY107" fmla="*/ 148037 h 3078496"/>
                <a:gd name="connsiteX108" fmla="*/ 2239598 w 3576868"/>
                <a:gd name="connsiteY108" fmla="*/ 173243 h 3078496"/>
                <a:gd name="connsiteX109" fmla="*/ 2134148 w 3576868"/>
                <a:gd name="connsiteY109" fmla="*/ 152416 h 3078496"/>
                <a:gd name="connsiteX110" fmla="*/ 2103668 w 3576868"/>
                <a:gd name="connsiteY110" fmla="*/ 182896 h 3078496"/>
                <a:gd name="connsiteX111" fmla="*/ 2012228 w 3576868"/>
                <a:gd name="connsiteY111" fmla="*/ 172736 h 3078496"/>
                <a:gd name="connsiteX112" fmla="*/ 1981748 w 3576868"/>
                <a:gd name="connsiteY112" fmla="*/ 162576 h 3078496"/>
                <a:gd name="connsiteX113" fmla="*/ 1839508 w 3576868"/>
                <a:gd name="connsiteY113" fmla="*/ 142256 h 3078496"/>
                <a:gd name="connsiteX114" fmla="*/ 1778548 w 3576868"/>
                <a:gd name="connsiteY114" fmla="*/ 121936 h 3078496"/>
                <a:gd name="connsiteX115" fmla="*/ 1717588 w 3576868"/>
                <a:gd name="connsiteY115" fmla="*/ 91456 h 3078496"/>
                <a:gd name="connsiteX116" fmla="*/ 1666788 w 3576868"/>
                <a:gd name="connsiteY116" fmla="*/ 60976 h 3078496"/>
                <a:gd name="connsiteX117" fmla="*/ 1575348 w 3576868"/>
                <a:gd name="connsiteY117" fmla="*/ 30496 h 3078496"/>
                <a:gd name="connsiteX118" fmla="*/ 1544868 w 3576868"/>
                <a:gd name="connsiteY118" fmla="*/ 10176 h 3078496"/>
                <a:gd name="connsiteX119" fmla="*/ 1321348 w 3576868"/>
                <a:gd name="connsiteY119" fmla="*/ 30496 h 3078496"/>
                <a:gd name="connsiteX120" fmla="*/ 1250228 w 3576868"/>
                <a:gd name="connsiteY120" fmla="*/ 60976 h 3078496"/>
                <a:gd name="connsiteX121" fmla="*/ 1219748 w 3576868"/>
                <a:gd name="connsiteY121" fmla="*/ 91456 h 3078496"/>
                <a:gd name="connsiteX122" fmla="*/ 1097828 w 3576868"/>
                <a:gd name="connsiteY122" fmla="*/ 121936 h 3078496"/>
                <a:gd name="connsiteX123" fmla="*/ 965748 w 3576868"/>
                <a:gd name="connsiteY123" fmla="*/ 101616 h 3078496"/>
                <a:gd name="connsiteX124" fmla="*/ 904788 w 3576868"/>
                <a:gd name="connsiteY124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76468 w 3576868"/>
                <a:gd name="connsiteY4" fmla="*/ 355616 h 3078496"/>
                <a:gd name="connsiteX5" fmla="*/ 386628 w 3576868"/>
                <a:gd name="connsiteY5" fmla="*/ 528336 h 3078496"/>
                <a:gd name="connsiteX6" fmla="*/ 386628 w 3576868"/>
                <a:gd name="connsiteY6" fmla="*/ 721376 h 3078496"/>
                <a:gd name="connsiteX7" fmla="*/ 376468 w 3576868"/>
                <a:gd name="connsiteY7" fmla="*/ 751856 h 3078496"/>
                <a:gd name="connsiteX8" fmla="*/ 366308 w 3576868"/>
                <a:gd name="connsiteY8" fmla="*/ 792496 h 3078496"/>
                <a:gd name="connsiteX9" fmla="*/ 335828 w 3576868"/>
                <a:gd name="connsiteY9" fmla="*/ 833136 h 3078496"/>
                <a:gd name="connsiteX10" fmla="*/ 305348 w 3576868"/>
                <a:gd name="connsiteY10" fmla="*/ 894096 h 3078496"/>
                <a:gd name="connsiteX11" fmla="*/ 264708 w 3576868"/>
                <a:gd name="connsiteY11" fmla="*/ 934736 h 3078496"/>
                <a:gd name="connsiteX12" fmla="*/ 224068 w 3576868"/>
                <a:gd name="connsiteY12" fmla="*/ 995696 h 3078496"/>
                <a:gd name="connsiteX13" fmla="*/ 183428 w 3576868"/>
                <a:gd name="connsiteY13" fmla="*/ 1026176 h 3078496"/>
                <a:gd name="connsiteX14" fmla="*/ 112308 w 3576868"/>
                <a:gd name="connsiteY14" fmla="*/ 1076976 h 3078496"/>
                <a:gd name="connsiteX15" fmla="*/ 81828 w 3576868"/>
                <a:gd name="connsiteY15" fmla="*/ 1107456 h 3078496"/>
                <a:gd name="connsiteX16" fmla="*/ 31028 w 3576868"/>
                <a:gd name="connsiteY16" fmla="*/ 1127776 h 3078496"/>
                <a:gd name="connsiteX17" fmla="*/ 548 w 3576868"/>
                <a:gd name="connsiteY17" fmla="*/ 1219216 h 3078496"/>
                <a:gd name="connsiteX18" fmla="*/ 10708 w 3576868"/>
                <a:gd name="connsiteY18" fmla="*/ 1290336 h 3078496"/>
                <a:gd name="connsiteX19" fmla="*/ 41188 w 3576868"/>
                <a:gd name="connsiteY19" fmla="*/ 1341136 h 3078496"/>
                <a:gd name="connsiteX20" fmla="*/ 71668 w 3576868"/>
                <a:gd name="connsiteY20" fmla="*/ 1402096 h 3078496"/>
                <a:gd name="connsiteX21" fmla="*/ 102148 w 3576868"/>
                <a:gd name="connsiteY21" fmla="*/ 1452896 h 3078496"/>
                <a:gd name="connsiteX22" fmla="*/ 112308 w 3576868"/>
                <a:gd name="connsiteY22" fmla="*/ 1483376 h 3078496"/>
                <a:gd name="connsiteX23" fmla="*/ 132628 w 3576868"/>
                <a:gd name="connsiteY23" fmla="*/ 1513856 h 3078496"/>
                <a:gd name="connsiteX24" fmla="*/ 163108 w 3576868"/>
                <a:gd name="connsiteY24" fmla="*/ 1605296 h 3078496"/>
                <a:gd name="connsiteX25" fmla="*/ 203748 w 3576868"/>
                <a:gd name="connsiteY25" fmla="*/ 1656096 h 3078496"/>
                <a:gd name="connsiteX26" fmla="*/ 224068 w 3576868"/>
                <a:gd name="connsiteY26" fmla="*/ 1737376 h 3078496"/>
                <a:gd name="connsiteX27" fmla="*/ 244388 w 3576868"/>
                <a:gd name="connsiteY27" fmla="*/ 1818656 h 3078496"/>
                <a:gd name="connsiteX28" fmla="*/ 274868 w 3576868"/>
                <a:gd name="connsiteY28" fmla="*/ 2143776 h 3078496"/>
                <a:gd name="connsiteX29" fmla="*/ 295188 w 3576868"/>
                <a:gd name="connsiteY29" fmla="*/ 2184416 h 3078496"/>
                <a:gd name="connsiteX30" fmla="*/ 305348 w 3576868"/>
                <a:gd name="connsiteY30" fmla="*/ 2225056 h 3078496"/>
                <a:gd name="connsiteX31" fmla="*/ 315508 w 3576868"/>
                <a:gd name="connsiteY31" fmla="*/ 2255536 h 3078496"/>
                <a:gd name="connsiteX32" fmla="*/ 315508 w 3576868"/>
                <a:gd name="connsiteY32" fmla="*/ 2468896 h 3078496"/>
                <a:gd name="connsiteX33" fmla="*/ 305348 w 3576868"/>
                <a:gd name="connsiteY33" fmla="*/ 2499376 h 3078496"/>
                <a:gd name="connsiteX34" fmla="*/ 244388 w 3576868"/>
                <a:gd name="connsiteY34" fmla="*/ 2570496 h 3078496"/>
                <a:gd name="connsiteX35" fmla="*/ 244388 w 3576868"/>
                <a:gd name="connsiteY35" fmla="*/ 2763536 h 3078496"/>
                <a:gd name="connsiteX36" fmla="*/ 356148 w 3576868"/>
                <a:gd name="connsiteY36" fmla="*/ 2865136 h 3078496"/>
                <a:gd name="connsiteX37" fmla="*/ 396788 w 3576868"/>
                <a:gd name="connsiteY37" fmla="*/ 2895616 h 3078496"/>
                <a:gd name="connsiteX38" fmla="*/ 447588 w 3576868"/>
                <a:gd name="connsiteY38" fmla="*/ 2915936 h 3078496"/>
                <a:gd name="connsiteX39" fmla="*/ 539028 w 3576868"/>
                <a:gd name="connsiteY39" fmla="*/ 2936256 h 3078496"/>
                <a:gd name="connsiteX40" fmla="*/ 762548 w 3576868"/>
                <a:gd name="connsiteY40" fmla="*/ 3007376 h 3078496"/>
                <a:gd name="connsiteX41" fmla="*/ 813348 w 3576868"/>
                <a:gd name="connsiteY41" fmla="*/ 3027696 h 3078496"/>
                <a:gd name="connsiteX42" fmla="*/ 853988 w 3576868"/>
                <a:gd name="connsiteY42" fmla="*/ 3037856 h 3078496"/>
                <a:gd name="connsiteX43" fmla="*/ 904788 w 3576868"/>
                <a:gd name="connsiteY43" fmla="*/ 3058176 h 3078496"/>
                <a:gd name="connsiteX44" fmla="*/ 955588 w 3576868"/>
                <a:gd name="connsiteY44" fmla="*/ 3068336 h 3078496"/>
                <a:gd name="connsiteX45" fmla="*/ 986068 w 3576868"/>
                <a:gd name="connsiteY45" fmla="*/ 3078496 h 3078496"/>
                <a:gd name="connsiteX46" fmla="*/ 1107988 w 3576868"/>
                <a:gd name="connsiteY46" fmla="*/ 3068336 h 3078496"/>
                <a:gd name="connsiteX47" fmla="*/ 1168948 w 3576868"/>
                <a:gd name="connsiteY47" fmla="*/ 3058176 h 3078496"/>
                <a:gd name="connsiteX48" fmla="*/ 1748068 w 3576868"/>
                <a:gd name="connsiteY48" fmla="*/ 3037856 h 3078496"/>
                <a:gd name="connsiteX49" fmla="*/ 1819188 w 3576868"/>
                <a:gd name="connsiteY49" fmla="*/ 2926096 h 3078496"/>
                <a:gd name="connsiteX50" fmla="*/ 1849668 w 3576868"/>
                <a:gd name="connsiteY50" fmla="*/ 2661936 h 3078496"/>
                <a:gd name="connsiteX51" fmla="*/ 1859828 w 3576868"/>
                <a:gd name="connsiteY51" fmla="*/ 2590816 h 3078496"/>
                <a:gd name="connsiteX52" fmla="*/ 1971588 w 3576868"/>
                <a:gd name="connsiteY52" fmla="*/ 2570496 h 3078496"/>
                <a:gd name="connsiteX53" fmla="*/ 2459268 w 3576868"/>
                <a:gd name="connsiteY53" fmla="*/ 2590816 h 3078496"/>
                <a:gd name="connsiteX54" fmla="*/ 2520228 w 3576868"/>
                <a:gd name="connsiteY54" fmla="*/ 2600976 h 3078496"/>
                <a:gd name="connsiteX55" fmla="*/ 2571028 w 3576868"/>
                <a:gd name="connsiteY55" fmla="*/ 2621296 h 3078496"/>
                <a:gd name="connsiteX56" fmla="*/ 2611668 w 3576868"/>
                <a:gd name="connsiteY56" fmla="*/ 2702576 h 3078496"/>
                <a:gd name="connsiteX57" fmla="*/ 2631988 w 3576868"/>
                <a:gd name="connsiteY57" fmla="*/ 2763536 h 3078496"/>
                <a:gd name="connsiteX58" fmla="*/ 2652308 w 3576868"/>
                <a:gd name="connsiteY58" fmla="*/ 2804176 h 3078496"/>
                <a:gd name="connsiteX59" fmla="*/ 2692948 w 3576868"/>
                <a:gd name="connsiteY59" fmla="*/ 2885456 h 3078496"/>
                <a:gd name="connsiteX60" fmla="*/ 2723428 w 3576868"/>
                <a:gd name="connsiteY60" fmla="*/ 2926096 h 3078496"/>
                <a:gd name="connsiteX61" fmla="*/ 2753908 w 3576868"/>
                <a:gd name="connsiteY61" fmla="*/ 2936256 h 3078496"/>
                <a:gd name="connsiteX62" fmla="*/ 2865668 w 3576868"/>
                <a:gd name="connsiteY62" fmla="*/ 2966736 h 3078496"/>
                <a:gd name="connsiteX63" fmla="*/ 3079028 w 3576868"/>
                <a:gd name="connsiteY63" fmla="*/ 2956576 h 3078496"/>
                <a:gd name="connsiteX64" fmla="*/ 3180628 w 3576868"/>
                <a:gd name="connsiteY64" fmla="*/ 2926096 h 3078496"/>
                <a:gd name="connsiteX65" fmla="*/ 3272068 w 3576868"/>
                <a:gd name="connsiteY65" fmla="*/ 2875296 h 3078496"/>
                <a:gd name="connsiteX66" fmla="*/ 3292388 w 3576868"/>
                <a:gd name="connsiteY66" fmla="*/ 2844816 h 3078496"/>
                <a:gd name="connsiteX67" fmla="*/ 3302548 w 3576868"/>
                <a:gd name="connsiteY67" fmla="*/ 2814336 h 3078496"/>
                <a:gd name="connsiteX68" fmla="*/ 3322868 w 3576868"/>
                <a:gd name="connsiteY68" fmla="*/ 2641616 h 3078496"/>
                <a:gd name="connsiteX69" fmla="*/ 3353348 w 3576868"/>
                <a:gd name="connsiteY69" fmla="*/ 2540016 h 3078496"/>
                <a:gd name="connsiteX70" fmla="*/ 3383828 w 3576868"/>
                <a:gd name="connsiteY70" fmla="*/ 2479056 h 3078496"/>
                <a:gd name="connsiteX71" fmla="*/ 3434628 w 3576868"/>
                <a:gd name="connsiteY71" fmla="*/ 2377456 h 3078496"/>
                <a:gd name="connsiteX72" fmla="*/ 3475268 w 3576868"/>
                <a:gd name="connsiteY72" fmla="*/ 2306336 h 3078496"/>
                <a:gd name="connsiteX73" fmla="*/ 3505748 w 3576868"/>
                <a:gd name="connsiteY73" fmla="*/ 2286016 h 3078496"/>
                <a:gd name="connsiteX74" fmla="*/ 3526068 w 3576868"/>
                <a:gd name="connsiteY74" fmla="*/ 2255536 h 3078496"/>
                <a:gd name="connsiteX75" fmla="*/ 3566708 w 3576868"/>
                <a:gd name="connsiteY75" fmla="*/ 2164096 h 3078496"/>
                <a:gd name="connsiteX76" fmla="*/ 3576868 w 3576868"/>
                <a:gd name="connsiteY76" fmla="*/ 2133616 h 3078496"/>
                <a:gd name="connsiteX77" fmla="*/ 3566708 w 3576868"/>
                <a:gd name="connsiteY77" fmla="*/ 1869456 h 3078496"/>
                <a:gd name="connsiteX78" fmla="*/ 3505748 w 3576868"/>
                <a:gd name="connsiteY78" fmla="*/ 1727216 h 3078496"/>
                <a:gd name="connsiteX79" fmla="*/ 3485428 w 3576868"/>
                <a:gd name="connsiteY79" fmla="*/ 1676416 h 3078496"/>
                <a:gd name="connsiteX80" fmla="*/ 3475268 w 3576868"/>
                <a:gd name="connsiteY80" fmla="*/ 1605296 h 3078496"/>
                <a:gd name="connsiteX81" fmla="*/ 3465108 w 3576868"/>
                <a:gd name="connsiteY81" fmla="*/ 1564656 h 3078496"/>
                <a:gd name="connsiteX82" fmla="*/ 3475268 w 3576868"/>
                <a:gd name="connsiteY82" fmla="*/ 1381776 h 3078496"/>
                <a:gd name="connsiteX83" fmla="*/ 3495588 w 3576868"/>
                <a:gd name="connsiteY83" fmla="*/ 1320816 h 3078496"/>
                <a:gd name="connsiteX84" fmla="*/ 3505748 w 3576868"/>
                <a:gd name="connsiteY84" fmla="*/ 1280176 h 3078496"/>
                <a:gd name="connsiteX85" fmla="*/ 3566708 w 3576868"/>
                <a:gd name="connsiteY85" fmla="*/ 1127776 h 3078496"/>
                <a:gd name="connsiteX86" fmla="*/ 3556548 w 3576868"/>
                <a:gd name="connsiteY86" fmla="*/ 1076976 h 3078496"/>
                <a:gd name="connsiteX87" fmla="*/ 3515908 w 3576868"/>
                <a:gd name="connsiteY87" fmla="*/ 1046496 h 3078496"/>
                <a:gd name="connsiteX88" fmla="*/ 3424468 w 3576868"/>
                <a:gd name="connsiteY88" fmla="*/ 1005856 h 3078496"/>
                <a:gd name="connsiteX89" fmla="*/ 3363508 w 3576868"/>
                <a:gd name="connsiteY89" fmla="*/ 944896 h 3078496"/>
                <a:gd name="connsiteX90" fmla="*/ 3312708 w 3576868"/>
                <a:gd name="connsiteY90" fmla="*/ 883936 h 3078496"/>
                <a:gd name="connsiteX91" fmla="*/ 3302548 w 3576868"/>
                <a:gd name="connsiteY91" fmla="*/ 843296 h 3078496"/>
                <a:gd name="connsiteX92" fmla="*/ 3353348 w 3576868"/>
                <a:gd name="connsiteY92" fmla="*/ 731536 h 3078496"/>
                <a:gd name="connsiteX93" fmla="*/ 3383828 w 3576868"/>
                <a:gd name="connsiteY93" fmla="*/ 650256 h 3078496"/>
                <a:gd name="connsiteX94" fmla="*/ 3363508 w 3576868"/>
                <a:gd name="connsiteY94" fmla="*/ 518176 h 3078496"/>
                <a:gd name="connsiteX95" fmla="*/ 3333028 w 3576868"/>
                <a:gd name="connsiteY95" fmla="*/ 487696 h 3078496"/>
                <a:gd name="connsiteX96" fmla="*/ 3302548 w 3576868"/>
                <a:gd name="connsiteY96" fmla="*/ 447056 h 3078496"/>
                <a:gd name="connsiteX97" fmla="*/ 3282228 w 3576868"/>
                <a:gd name="connsiteY97" fmla="*/ 355616 h 3078496"/>
                <a:gd name="connsiteX98" fmla="*/ 3272068 w 3576868"/>
                <a:gd name="connsiteY98" fmla="*/ 304816 h 3078496"/>
                <a:gd name="connsiteX99" fmla="*/ 3231428 w 3576868"/>
                <a:gd name="connsiteY99" fmla="*/ 223536 h 3078496"/>
                <a:gd name="connsiteX100" fmla="*/ 3190788 w 3576868"/>
                <a:gd name="connsiteY100" fmla="*/ 142256 h 3078496"/>
                <a:gd name="connsiteX101" fmla="*/ 3119668 w 3576868"/>
                <a:gd name="connsiteY101" fmla="*/ 81296 h 3078496"/>
                <a:gd name="connsiteX102" fmla="*/ 2926628 w 3576868"/>
                <a:gd name="connsiteY102" fmla="*/ 60976 h 3078496"/>
                <a:gd name="connsiteX103" fmla="*/ 2743748 w 3576868"/>
                <a:gd name="connsiteY103" fmla="*/ 71136 h 3078496"/>
                <a:gd name="connsiteX104" fmla="*/ 2621265 w 3576868"/>
                <a:gd name="connsiteY104" fmla="*/ 124634 h 3078496"/>
                <a:gd name="connsiteX105" fmla="*/ 2402130 w 3576868"/>
                <a:gd name="connsiteY105" fmla="*/ 110742 h 3078496"/>
                <a:gd name="connsiteX106" fmla="*/ 2308285 w 3576868"/>
                <a:gd name="connsiteY106" fmla="*/ 148037 h 3078496"/>
                <a:gd name="connsiteX107" fmla="*/ 2239598 w 3576868"/>
                <a:gd name="connsiteY107" fmla="*/ 173243 h 3078496"/>
                <a:gd name="connsiteX108" fmla="*/ 2134148 w 3576868"/>
                <a:gd name="connsiteY108" fmla="*/ 152416 h 3078496"/>
                <a:gd name="connsiteX109" fmla="*/ 2103668 w 3576868"/>
                <a:gd name="connsiteY109" fmla="*/ 182896 h 3078496"/>
                <a:gd name="connsiteX110" fmla="*/ 2012228 w 3576868"/>
                <a:gd name="connsiteY110" fmla="*/ 172736 h 3078496"/>
                <a:gd name="connsiteX111" fmla="*/ 1981748 w 3576868"/>
                <a:gd name="connsiteY111" fmla="*/ 162576 h 3078496"/>
                <a:gd name="connsiteX112" fmla="*/ 1839508 w 3576868"/>
                <a:gd name="connsiteY112" fmla="*/ 142256 h 3078496"/>
                <a:gd name="connsiteX113" fmla="*/ 1778548 w 3576868"/>
                <a:gd name="connsiteY113" fmla="*/ 121936 h 3078496"/>
                <a:gd name="connsiteX114" fmla="*/ 1717588 w 3576868"/>
                <a:gd name="connsiteY114" fmla="*/ 91456 h 3078496"/>
                <a:gd name="connsiteX115" fmla="*/ 1666788 w 3576868"/>
                <a:gd name="connsiteY115" fmla="*/ 60976 h 3078496"/>
                <a:gd name="connsiteX116" fmla="*/ 1575348 w 3576868"/>
                <a:gd name="connsiteY116" fmla="*/ 30496 h 3078496"/>
                <a:gd name="connsiteX117" fmla="*/ 1544868 w 3576868"/>
                <a:gd name="connsiteY117" fmla="*/ 10176 h 3078496"/>
                <a:gd name="connsiteX118" fmla="*/ 1321348 w 3576868"/>
                <a:gd name="connsiteY118" fmla="*/ 30496 h 3078496"/>
                <a:gd name="connsiteX119" fmla="*/ 1250228 w 3576868"/>
                <a:gd name="connsiteY119" fmla="*/ 60976 h 3078496"/>
                <a:gd name="connsiteX120" fmla="*/ 1219748 w 3576868"/>
                <a:gd name="connsiteY120" fmla="*/ 91456 h 3078496"/>
                <a:gd name="connsiteX121" fmla="*/ 1097828 w 3576868"/>
                <a:gd name="connsiteY121" fmla="*/ 121936 h 3078496"/>
                <a:gd name="connsiteX122" fmla="*/ 965748 w 3576868"/>
                <a:gd name="connsiteY122" fmla="*/ 101616 h 3078496"/>
                <a:gd name="connsiteX123" fmla="*/ 904788 w 3576868"/>
                <a:gd name="connsiteY123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528336 h 3078496"/>
                <a:gd name="connsiteX5" fmla="*/ 386628 w 3576868"/>
                <a:gd name="connsiteY5" fmla="*/ 721376 h 3078496"/>
                <a:gd name="connsiteX6" fmla="*/ 376468 w 3576868"/>
                <a:gd name="connsiteY6" fmla="*/ 751856 h 3078496"/>
                <a:gd name="connsiteX7" fmla="*/ 366308 w 3576868"/>
                <a:gd name="connsiteY7" fmla="*/ 792496 h 3078496"/>
                <a:gd name="connsiteX8" fmla="*/ 335828 w 3576868"/>
                <a:gd name="connsiteY8" fmla="*/ 833136 h 3078496"/>
                <a:gd name="connsiteX9" fmla="*/ 305348 w 3576868"/>
                <a:gd name="connsiteY9" fmla="*/ 894096 h 3078496"/>
                <a:gd name="connsiteX10" fmla="*/ 264708 w 3576868"/>
                <a:gd name="connsiteY10" fmla="*/ 934736 h 3078496"/>
                <a:gd name="connsiteX11" fmla="*/ 224068 w 3576868"/>
                <a:gd name="connsiteY11" fmla="*/ 995696 h 3078496"/>
                <a:gd name="connsiteX12" fmla="*/ 183428 w 3576868"/>
                <a:gd name="connsiteY12" fmla="*/ 1026176 h 3078496"/>
                <a:gd name="connsiteX13" fmla="*/ 112308 w 3576868"/>
                <a:gd name="connsiteY13" fmla="*/ 1076976 h 3078496"/>
                <a:gd name="connsiteX14" fmla="*/ 81828 w 3576868"/>
                <a:gd name="connsiteY14" fmla="*/ 1107456 h 3078496"/>
                <a:gd name="connsiteX15" fmla="*/ 31028 w 3576868"/>
                <a:gd name="connsiteY15" fmla="*/ 1127776 h 3078496"/>
                <a:gd name="connsiteX16" fmla="*/ 548 w 3576868"/>
                <a:gd name="connsiteY16" fmla="*/ 1219216 h 3078496"/>
                <a:gd name="connsiteX17" fmla="*/ 10708 w 3576868"/>
                <a:gd name="connsiteY17" fmla="*/ 1290336 h 3078496"/>
                <a:gd name="connsiteX18" fmla="*/ 41188 w 3576868"/>
                <a:gd name="connsiteY18" fmla="*/ 1341136 h 3078496"/>
                <a:gd name="connsiteX19" fmla="*/ 71668 w 3576868"/>
                <a:gd name="connsiteY19" fmla="*/ 1402096 h 3078496"/>
                <a:gd name="connsiteX20" fmla="*/ 102148 w 3576868"/>
                <a:gd name="connsiteY20" fmla="*/ 1452896 h 3078496"/>
                <a:gd name="connsiteX21" fmla="*/ 112308 w 3576868"/>
                <a:gd name="connsiteY21" fmla="*/ 1483376 h 3078496"/>
                <a:gd name="connsiteX22" fmla="*/ 132628 w 3576868"/>
                <a:gd name="connsiteY22" fmla="*/ 1513856 h 3078496"/>
                <a:gd name="connsiteX23" fmla="*/ 163108 w 3576868"/>
                <a:gd name="connsiteY23" fmla="*/ 1605296 h 3078496"/>
                <a:gd name="connsiteX24" fmla="*/ 203748 w 3576868"/>
                <a:gd name="connsiteY24" fmla="*/ 1656096 h 3078496"/>
                <a:gd name="connsiteX25" fmla="*/ 224068 w 3576868"/>
                <a:gd name="connsiteY25" fmla="*/ 1737376 h 3078496"/>
                <a:gd name="connsiteX26" fmla="*/ 244388 w 3576868"/>
                <a:gd name="connsiteY26" fmla="*/ 1818656 h 3078496"/>
                <a:gd name="connsiteX27" fmla="*/ 274868 w 3576868"/>
                <a:gd name="connsiteY27" fmla="*/ 2143776 h 3078496"/>
                <a:gd name="connsiteX28" fmla="*/ 295188 w 3576868"/>
                <a:gd name="connsiteY28" fmla="*/ 2184416 h 3078496"/>
                <a:gd name="connsiteX29" fmla="*/ 305348 w 3576868"/>
                <a:gd name="connsiteY29" fmla="*/ 2225056 h 3078496"/>
                <a:gd name="connsiteX30" fmla="*/ 315508 w 3576868"/>
                <a:gd name="connsiteY30" fmla="*/ 2255536 h 3078496"/>
                <a:gd name="connsiteX31" fmla="*/ 315508 w 3576868"/>
                <a:gd name="connsiteY31" fmla="*/ 2468896 h 3078496"/>
                <a:gd name="connsiteX32" fmla="*/ 305348 w 3576868"/>
                <a:gd name="connsiteY32" fmla="*/ 2499376 h 3078496"/>
                <a:gd name="connsiteX33" fmla="*/ 244388 w 3576868"/>
                <a:gd name="connsiteY33" fmla="*/ 2570496 h 3078496"/>
                <a:gd name="connsiteX34" fmla="*/ 244388 w 3576868"/>
                <a:gd name="connsiteY34" fmla="*/ 2763536 h 3078496"/>
                <a:gd name="connsiteX35" fmla="*/ 356148 w 3576868"/>
                <a:gd name="connsiteY35" fmla="*/ 2865136 h 3078496"/>
                <a:gd name="connsiteX36" fmla="*/ 396788 w 3576868"/>
                <a:gd name="connsiteY36" fmla="*/ 2895616 h 3078496"/>
                <a:gd name="connsiteX37" fmla="*/ 447588 w 3576868"/>
                <a:gd name="connsiteY37" fmla="*/ 2915936 h 3078496"/>
                <a:gd name="connsiteX38" fmla="*/ 539028 w 3576868"/>
                <a:gd name="connsiteY38" fmla="*/ 2936256 h 3078496"/>
                <a:gd name="connsiteX39" fmla="*/ 762548 w 3576868"/>
                <a:gd name="connsiteY39" fmla="*/ 3007376 h 3078496"/>
                <a:gd name="connsiteX40" fmla="*/ 813348 w 3576868"/>
                <a:gd name="connsiteY40" fmla="*/ 3027696 h 3078496"/>
                <a:gd name="connsiteX41" fmla="*/ 853988 w 3576868"/>
                <a:gd name="connsiteY41" fmla="*/ 3037856 h 3078496"/>
                <a:gd name="connsiteX42" fmla="*/ 904788 w 3576868"/>
                <a:gd name="connsiteY42" fmla="*/ 3058176 h 3078496"/>
                <a:gd name="connsiteX43" fmla="*/ 955588 w 3576868"/>
                <a:gd name="connsiteY43" fmla="*/ 3068336 h 3078496"/>
                <a:gd name="connsiteX44" fmla="*/ 986068 w 3576868"/>
                <a:gd name="connsiteY44" fmla="*/ 3078496 h 3078496"/>
                <a:gd name="connsiteX45" fmla="*/ 1107988 w 3576868"/>
                <a:gd name="connsiteY45" fmla="*/ 3068336 h 3078496"/>
                <a:gd name="connsiteX46" fmla="*/ 1168948 w 3576868"/>
                <a:gd name="connsiteY46" fmla="*/ 3058176 h 3078496"/>
                <a:gd name="connsiteX47" fmla="*/ 1748068 w 3576868"/>
                <a:gd name="connsiteY47" fmla="*/ 3037856 h 3078496"/>
                <a:gd name="connsiteX48" fmla="*/ 1819188 w 3576868"/>
                <a:gd name="connsiteY48" fmla="*/ 2926096 h 3078496"/>
                <a:gd name="connsiteX49" fmla="*/ 1849668 w 3576868"/>
                <a:gd name="connsiteY49" fmla="*/ 2661936 h 3078496"/>
                <a:gd name="connsiteX50" fmla="*/ 1859828 w 3576868"/>
                <a:gd name="connsiteY50" fmla="*/ 2590816 h 3078496"/>
                <a:gd name="connsiteX51" fmla="*/ 1971588 w 3576868"/>
                <a:gd name="connsiteY51" fmla="*/ 2570496 h 3078496"/>
                <a:gd name="connsiteX52" fmla="*/ 2459268 w 3576868"/>
                <a:gd name="connsiteY52" fmla="*/ 2590816 h 3078496"/>
                <a:gd name="connsiteX53" fmla="*/ 2520228 w 3576868"/>
                <a:gd name="connsiteY53" fmla="*/ 2600976 h 3078496"/>
                <a:gd name="connsiteX54" fmla="*/ 2571028 w 3576868"/>
                <a:gd name="connsiteY54" fmla="*/ 2621296 h 3078496"/>
                <a:gd name="connsiteX55" fmla="*/ 2611668 w 3576868"/>
                <a:gd name="connsiteY55" fmla="*/ 2702576 h 3078496"/>
                <a:gd name="connsiteX56" fmla="*/ 2631988 w 3576868"/>
                <a:gd name="connsiteY56" fmla="*/ 2763536 h 3078496"/>
                <a:gd name="connsiteX57" fmla="*/ 2652308 w 3576868"/>
                <a:gd name="connsiteY57" fmla="*/ 2804176 h 3078496"/>
                <a:gd name="connsiteX58" fmla="*/ 2692948 w 3576868"/>
                <a:gd name="connsiteY58" fmla="*/ 2885456 h 3078496"/>
                <a:gd name="connsiteX59" fmla="*/ 2723428 w 3576868"/>
                <a:gd name="connsiteY59" fmla="*/ 2926096 h 3078496"/>
                <a:gd name="connsiteX60" fmla="*/ 2753908 w 3576868"/>
                <a:gd name="connsiteY60" fmla="*/ 2936256 h 3078496"/>
                <a:gd name="connsiteX61" fmla="*/ 2865668 w 3576868"/>
                <a:gd name="connsiteY61" fmla="*/ 2966736 h 3078496"/>
                <a:gd name="connsiteX62" fmla="*/ 3079028 w 3576868"/>
                <a:gd name="connsiteY62" fmla="*/ 2956576 h 3078496"/>
                <a:gd name="connsiteX63" fmla="*/ 3180628 w 3576868"/>
                <a:gd name="connsiteY63" fmla="*/ 2926096 h 3078496"/>
                <a:gd name="connsiteX64" fmla="*/ 3272068 w 3576868"/>
                <a:gd name="connsiteY64" fmla="*/ 2875296 h 3078496"/>
                <a:gd name="connsiteX65" fmla="*/ 3292388 w 3576868"/>
                <a:gd name="connsiteY65" fmla="*/ 2844816 h 3078496"/>
                <a:gd name="connsiteX66" fmla="*/ 3302548 w 3576868"/>
                <a:gd name="connsiteY66" fmla="*/ 2814336 h 3078496"/>
                <a:gd name="connsiteX67" fmla="*/ 3322868 w 3576868"/>
                <a:gd name="connsiteY67" fmla="*/ 2641616 h 3078496"/>
                <a:gd name="connsiteX68" fmla="*/ 3353348 w 3576868"/>
                <a:gd name="connsiteY68" fmla="*/ 2540016 h 3078496"/>
                <a:gd name="connsiteX69" fmla="*/ 3383828 w 3576868"/>
                <a:gd name="connsiteY69" fmla="*/ 2479056 h 3078496"/>
                <a:gd name="connsiteX70" fmla="*/ 3434628 w 3576868"/>
                <a:gd name="connsiteY70" fmla="*/ 2377456 h 3078496"/>
                <a:gd name="connsiteX71" fmla="*/ 3475268 w 3576868"/>
                <a:gd name="connsiteY71" fmla="*/ 2306336 h 3078496"/>
                <a:gd name="connsiteX72" fmla="*/ 3505748 w 3576868"/>
                <a:gd name="connsiteY72" fmla="*/ 2286016 h 3078496"/>
                <a:gd name="connsiteX73" fmla="*/ 3526068 w 3576868"/>
                <a:gd name="connsiteY73" fmla="*/ 2255536 h 3078496"/>
                <a:gd name="connsiteX74" fmla="*/ 3566708 w 3576868"/>
                <a:gd name="connsiteY74" fmla="*/ 2164096 h 3078496"/>
                <a:gd name="connsiteX75" fmla="*/ 3576868 w 3576868"/>
                <a:gd name="connsiteY75" fmla="*/ 2133616 h 3078496"/>
                <a:gd name="connsiteX76" fmla="*/ 3566708 w 3576868"/>
                <a:gd name="connsiteY76" fmla="*/ 1869456 h 3078496"/>
                <a:gd name="connsiteX77" fmla="*/ 3505748 w 3576868"/>
                <a:gd name="connsiteY77" fmla="*/ 1727216 h 3078496"/>
                <a:gd name="connsiteX78" fmla="*/ 3485428 w 3576868"/>
                <a:gd name="connsiteY78" fmla="*/ 1676416 h 3078496"/>
                <a:gd name="connsiteX79" fmla="*/ 3475268 w 3576868"/>
                <a:gd name="connsiteY79" fmla="*/ 1605296 h 3078496"/>
                <a:gd name="connsiteX80" fmla="*/ 3465108 w 3576868"/>
                <a:gd name="connsiteY80" fmla="*/ 1564656 h 3078496"/>
                <a:gd name="connsiteX81" fmla="*/ 3475268 w 3576868"/>
                <a:gd name="connsiteY81" fmla="*/ 1381776 h 3078496"/>
                <a:gd name="connsiteX82" fmla="*/ 3495588 w 3576868"/>
                <a:gd name="connsiteY82" fmla="*/ 1320816 h 3078496"/>
                <a:gd name="connsiteX83" fmla="*/ 3505748 w 3576868"/>
                <a:gd name="connsiteY83" fmla="*/ 1280176 h 3078496"/>
                <a:gd name="connsiteX84" fmla="*/ 3566708 w 3576868"/>
                <a:gd name="connsiteY84" fmla="*/ 1127776 h 3078496"/>
                <a:gd name="connsiteX85" fmla="*/ 3556548 w 3576868"/>
                <a:gd name="connsiteY85" fmla="*/ 1076976 h 3078496"/>
                <a:gd name="connsiteX86" fmla="*/ 3515908 w 3576868"/>
                <a:gd name="connsiteY86" fmla="*/ 1046496 h 3078496"/>
                <a:gd name="connsiteX87" fmla="*/ 3424468 w 3576868"/>
                <a:gd name="connsiteY87" fmla="*/ 1005856 h 3078496"/>
                <a:gd name="connsiteX88" fmla="*/ 3363508 w 3576868"/>
                <a:gd name="connsiteY88" fmla="*/ 944896 h 3078496"/>
                <a:gd name="connsiteX89" fmla="*/ 3312708 w 3576868"/>
                <a:gd name="connsiteY89" fmla="*/ 883936 h 3078496"/>
                <a:gd name="connsiteX90" fmla="*/ 3302548 w 3576868"/>
                <a:gd name="connsiteY90" fmla="*/ 843296 h 3078496"/>
                <a:gd name="connsiteX91" fmla="*/ 3353348 w 3576868"/>
                <a:gd name="connsiteY91" fmla="*/ 731536 h 3078496"/>
                <a:gd name="connsiteX92" fmla="*/ 3383828 w 3576868"/>
                <a:gd name="connsiteY92" fmla="*/ 650256 h 3078496"/>
                <a:gd name="connsiteX93" fmla="*/ 3363508 w 3576868"/>
                <a:gd name="connsiteY93" fmla="*/ 518176 h 3078496"/>
                <a:gd name="connsiteX94" fmla="*/ 3333028 w 3576868"/>
                <a:gd name="connsiteY94" fmla="*/ 487696 h 3078496"/>
                <a:gd name="connsiteX95" fmla="*/ 3302548 w 3576868"/>
                <a:gd name="connsiteY95" fmla="*/ 447056 h 3078496"/>
                <a:gd name="connsiteX96" fmla="*/ 3282228 w 3576868"/>
                <a:gd name="connsiteY96" fmla="*/ 355616 h 3078496"/>
                <a:gd name="connsiteX97" fmla="*/ 3272068 w 3576868"/>
                <a:gd name="connsiteY97" fmla="*/ 304816 h 3078496"/>
                <a:gd name="connsiteX98" fmla="*/ 3231428 w 3576868"/>
                <a:gd name="connsiteY98" fmla="*/ 223536 h 3078496"/>
                <a:gd name="connsiteX99" fmla="*/ 3190788 w 3576868"/>
                <a:gd name="connsiteY99" fmla="*/ 142256 h 3078496"/>
                <a:gd name="connsiteX100" fmla="*/ 3119668 w 3576868"/>
                <a:gd name="connsiteY100" fmla="*/ 81296 h 3078496"/>
                <a:gd name="connsiteX101" fmla="*/ 2926628 w 3576868"/>
                <a:gd name="connsiteY101" fmla="*/ 60976 h 3078496"/>
                <a:gd name="connsiteX102" fmla="*/ 2743748 w 3576868"/>
                <a:gd name="connsiteY102" fmla="*/ 71136 h 3078496"/>
                <a:gd name="connsiteX103" fmla="*/ 2621265 w 3576868"/>
                <a:gd name="connsiteY103" fmla="*/ 124634 h 3078496"/>
                <a:gd name="connsiteX104" fmla="*/ 2402130 w 3576868"/>
                <a:gd name="connsiteY104" fmla="*/ 110742 h 3078496"/>
                <a:gd name="connsiteX105" fmla="*/ 2308285 w 3576868"/>
                <a:gd name="connsiteY105" fmla="*/ 148037 h 3078496"/>
                <a:gd name="connsiteX106" fmla="*/ 2239598 w 3576868"/>
                <a:gd name="connsiteY106" fmla="*/ 173243 h 3078496"/>
                <a:gd name="connsiteX107" fmla="*/ 2134148 w 3576868"/>
                <a:gd name="connsiteY107" fmla="*/ 152416 h 3078496"/>
                <a:gd name="connsiteX108" fmla="*/ 2103668 w 3576868"/>
                <a:gd name="connsiteY108" fmla="*/ 182896 h 3078496"/>
                <a:gd name="connsiteX109" fmla="*/ 2012228 w 3576868"/>
                <a:gd name="connsiteY109" fmla="*/ 172736 h 3078496"/>
                <a:gd name="connsiteX110" fmla="*/ 1981748 w 3576868"/>
                <a:gd name="connsiteY110" fmla="*/ 162576 h 3078496"/>
                <a:gd name="connsiteX111" fmla="*/ 1839508 w 3576868"/>
                <a:gd name="connsiteY111" fmla="*/ 142256 h 3078496"/>
                <a:gd name="connsiteX112" fmla="*/ 1778548 w 3576868"/>
                <a:gd name="connsiteY112" fmla="*/ 121936 h 3078496"/>
                <a:gd name="connsiteX113" fmla="*/ 1717588 w 3576868"/>
                <a:gd name="connsiteY113" fmla="*/ 91456 h 3078496"/>
                <a:gd name="connsiteX114" fmla="*/ 1666788 w 3576868"/>
                <a:gd name="connsiteY114" fmla="*/ 60976 h 3078496"/>
                <a:gd name="connsiteX115" fmla="*/ 1575348 w 3576868"/>
                <a:gd name="connsiteY115" fmla="*/ 30496 h 3078496"/>
                <a:gd name="connsiteX116" fmla="*/ 1544868 w 3576868"/>
                <a:gd name="connsiteY116" fmla="*/ 10176 h 3078496"/>
                <a:gd name="connsiteX117" fmla="*/ 1321348 w 3576868"/>
                <a:gd name="connsiteY117" fmla="*/ 30496 h 3078496"/>
                <a:gd name="connsiteX118" fmla="*/ 1250228 w 3576868"/>
                <a:gd name="connsiteY118" fmla="*/ 60976 h 3078496"/>
                <a:gd name="connsiteX119" fmla="*/ 1219748 w 3576868"/>
                <a:gd name="connsiteY119" fmla="*/ 91456 h 3078496"/>
                <a:gd name="connsiteX120" fmla="*/ 1097828 w 3576868"/>
                <a:gd name="connsiteY120" fmla="*/ 121936 h 3078496"/>
                <a:gd name="connsiteX121" fmla="*/ 965748 w 3576868"/>
                <a:gd name="connsiteY121" fmla="*/ 101616 h 3078496"/>
                <a:gd name="connsiteX122" fmla="*/ 904788 w 3576868"/>
                <a:gd name="connsiteY122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274868 w 3576868"/>
                <a:gd name="connsiteY26" fmla="*/ 2143776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244388 w 3576868"/>
                <a:gd name="connsiteY25" fmla="*/ 1818656 h 3078496"/>
                <a:gd name="connsiteX26" fmla="*/ 1445402 w 3576868"/>
                <a:gd name="connsiteY26" fmla="*/ 1300147 h 3078496"/>
                <a:gd name="connsiteX27" fmla="*/ 295188 w 3576868"/>
                <a:gd name="connsiteY27" fmla="*/ 2184416 h 3078496"/>
                <a:gd name="connsiteX28" fmla="*/ 305348 w 3576868"/>
                <a:gd name="connsiteY28" fmla="*/ 2225056 h 3078496"/>
                <a:gd name="connsiteX29" fmla="*/ 315508 w 3576868"/>
                <a:gd name="connsiteY29" fmla="*/ 2255536 h 3078496"/>
                <a:gd name="connsiteX30" fmla="*/ 315508 w 3576868"/>
                <a:gd name="connsiteY30" fmla="*/ 2468896 h 3078496"/>
                <a:gd name="connsiteX31" fmla="*/ 305348 w 3576868"/>
                <a:gd name="connsiteY31" fmla="*/ 2499376 h 3078496"/>
                <a:gd name="connsiteX32" fmla="*/ 244388 w 3576868"/>
                <a:gd name="connsiteY32" fmla="*/ 2570496 h 3078496"/>
                <a:gd name="connsiteX33" fmla="*/ 244388 w 3576868"/>
                <a:gd name="connsiteY33" fmla="*/ 2763536 h 3078496"/>
                <a:gd name="connsiteX34" fmla="*/ 356148 w 3576868"/>
                <a:gd name="connsiteY34" fmla="*/ 2865136 h 3078496"/>
                <a:gd name="connsiteX35" fmla="*/ 396788 w 3576868"/>
                <a:gd name="connsiteY35" fmla="*/ 2895616 h 3078496"/>
                <a:gd name="connsiteX36" fmla="*/ 447588 w 3576868"/>
                <a:gd name="connsiteY36" fmla="*/ 2915936 h 3078496"/>
                <a:gd name="connsiteX37" fmla="*/ 539028 w 3576868"/>
                <a:gd name="connsiteY37" fmla="*/ 2936256 h 3078496"/>
                <a:gd name="connsiteX38" fmla="*/ 762548 w 3576868"/>
                <a:gd name="connsiteY38" fmla="*/ 3007376 h 3078496"/>
                <a:gd name="connsiteX39" fmla="*/ 813348 w 3576868"/>
                <a:gd name="connsiteY39" fmla="*/ 3027696 h 3078496"/>
                <a:gd name="connsiteX40" fmla="*/ 853988 w 3576868"/>
                <a:gd name="connsiteY40" fmla="*/ 3037856 h 3078496"/>
                <a:gd name="connsiteX41" fmla="*/ 904788 w 3576868"/>
                <a:gd name="connsiteY41" fmla="*/ 3058176 h 3078496"/>
                <a:gd name="connsiteX42" fmla="*/ 955588 w 3576868"/>
                <a:gd name="connsiteY42" fmla="*/ 3068336 h 3078496"/>
                <a:gd name="connsiteX43" fmla="*/ 986068 w 3576868"/>
                <a:gd name="connsiteY43" fmla="*/ 3078496 h 3078496"/>
                <a:gd name="connsiteX44" fmla="*/ 1107988 w 3576868"/>
                <a:gd name="connsiteY44" fmla="*/ 3068336 h 3078496"/>
                <a:gd name="connsiteX45" fmla="*/ 1168948 w 3576868"/>
                <a:gd name="connsiteY45" fmla="*/ 3058176 h 3078496"/>
                <a:gd name="connsiteX46" fmla="*/ 1748068 w 3576868"/>
                <a:gd name="connsiteY46" fmla="*/ 3037856 h 3078496"/>
                <a:gd name="connsiteX47" fmla="*/ 1819188 w 3576868"/>
                <a:gd name="connsiteY47" fmla="*/ 2926096 h 3078496"/>
                <a:gd name="connsiteX48" fmla="*/ 1849668 w 3576868"/>
                <a:gd name="connsiteY48" fmla="*/ 2661936 h 3078496"/>
                <a:gd name="connsiteX49" fmla="*/ 1859828 w 3576868"/>
                <a:gd name="connsiteY49" fmla="*/ 2590816 h 3078496"/>
                <a:gd name="connsiteX50" fmla="*/ 1971588 w 3576868"/>
                <a:gd name="connsiteY50" fmla="*/ 2570496 h 3078496"/>
                <a:gd name="connsiteX51" fmla="*/ 2459268 w 3576868"/>
                <a:gd name="connsiteY51" fmla="*/ 2590816 h 3078496"/>
                <a:gd name="connsiteX52" fmla="*/ 2520228 w 3576868"/>
                <a:gd name="connsiteY52" fmla="*/ 2600976 h 3078496"/>
                <a:gd name="connsiteX53" fmla="*/ 2571028 w 3576868"/>
                <a:gd name="connsiteY53" fmla="*/ 2621296 h 3078496"/>
                <a:gd name="connsiteX54" fmla="*/ 2611668 w 3576868"/>
                <a:gd name="connsiteY54" fmla="*/ 2702576 h 3078496"/>
                <a:gd name="connsiteX55" fmla="*/ 2631988 w 3576868"/>
                <a:gd name="connsiteY55" fmla="*/ 2763536 h 3078496"/>
                <a:gd name="connsiteX56" fmla="*/ 2652308 w 3576868"/>
                <a:gd name="connsiteY56" fmla="*/ 2804176 h 3078496"/>
                <a:gd name="connsiteX57" fmla="*/ 2692948 w 3576868"/>
                <a:gd name="connsiteY57" fmla="*/ 2885456 h 3078496"/>
                <a:gd name="connsiteX58" fmla="*/ 2723428 w 3576868"/>
                <a:gd name="connsiteY58" fmla="*/ 2926096 h 3078496"/>
                <a:gd name="connsiteX59" fmla="*/ 2753908 w 3576868"/>
                <a:gd name="connsiteY59" fmla="*/ 2936256 h 3078496"/>
                <a:gd name="connsiteX60" fmla="*/ 2865668 w 3576868"/>
                <a:gd name="connsiteY60" fmla="*/ 2966736 h 3078496"/>
                <a:gd name="connsiteX61" fmla="*/ 3079028 w 3576868"/>
                <a:gd name="connsiteY61" fmla="*/ 2956576 h 3078496"/>
                <a:gd name="connsiteX62" fmla="*/ 3180628 w 3576868"/>
                <a:gd name="connsiteY62" fmla="*/ 2926096 h 3078496"/>
                <a:gd name="connsiteX63" fmla="*/ 3272068 w 3576868"/>
                <a:gd name="connsiteY63" fmla="*/ 2875296 h 3078496"/>
                <a:gd name="connsiteX64" fmla="*/ 3292388 w 3576868"/>
                <a:gd name="connsiteY64" fmla="*/ 2844816 h 3078496"/>
                <a:gd name="connsiteX65" fmla="*/ 3302548 w 3576868"/>
                <a:gd name="connsiteY65" fmla="*/ 2814336 h 3078496"/>
                <a:gd name="connsiteX66" fmla="*/ 3322868 w 3576868"/>
                <a:gd name="connsiteY66" fmla="*/ 2641616 h 3078496"/>
                <a:gd name="connsiteX67" fmla="*/ 3353348 w 3576868"/>
                <a:gd name="connsiteY67" fmla="*/ 2540016 h 3078496"/>
                <a:gd name="connsiteX68" fmla="*/ 3383828 w 3576868"/>
                <a:gd name="connsiteY68" fmla="*/ 2479056 h 3078496"/>
                <a:gd name="connsiteX69" fmla="*/ 3434628 w 3576868"/>
                <a:gd name="connsiteY69" fmla="*/ 2377456 h 3078496"/>
                <a:gd name="connsiteX70" fmla="*/ 3475268 w 3576868"/>
                <a:gd name="connsiteY70" fmla="*/ 2306336 h 3078496"/>
                <a:gd name="connsiteX71" fmla="*/ 3505748 w 3576868"/>
                <a:gd name="connsiteY71" fmla="*/ 2286016 h 3078496"/>
                <a:gd name="connsiteX72" fmla="*/ 3526068 w 3576868"/>
                <a:gd name="connsiteY72" fmla="*/ 2255536 h 3078496"/>
                <a:gd name="connsiteX73" fmla="*/ 3566708 w 3576868"/>
                <a:gd name="connsiteY73" fmla="*/ 2164096 h 3078496"/>
                <a:gd name="connsiteX74" fmla="*/ 3576868 w 3576868"/>
                <a:gd name="connsiteY74" fmla="*/ 2133616 h 3078496"/>
                <a:gd name="connsiteX75" fmla="*/ 3566708 w 3576868"/>
                <a:gd name="connsiteY75" fmla="*/ 1869456 h 3078496"/>
                <a:gd name="connsiteX76" fmla="*/ 3505748 w 3576868"/>
                <a:gd name="connsiteY76" fmla="*/ 1727216 h 3078496"/>
                <a:gd name="connsiteX77" fmla="*/ 3485428 w 3576868"/>
                <a:gd name="connsiteY77" fmla="*/ 1676416 h 3078496"/>
                <a:gd name="connsiteX78" fmla="*/ 3475268 w 3576868"/>
                <a:gd name="connsiteY78" fmla="*/ 1605296 h 3078496"/>
                <a:gd name="connsiteX79" fmla="*/ 3465108 w 3576868"/>
                <a:gd name="connsiteY79" fmla="*/ 1564656 h 3078496"/>
                <a:gd name="connsiteX80" fmla="*/ 3475268 w 3576868"/>
                <a:gd name="connsiteY80" fmla="*/ 1381776 h 3078496"/>
                <a:gd name="connsiteX81" fmla="*/ 3495588 w 3576868"/>
                <a:gd name="connsiteY81" fmla="*/ 1320816 h 3078496"/>
                <a:gd name="connsiteX82" fmla="*/ 3505748 w 3576868"/>
                <a:gd name="connsiteY82" fmla="*/ 1280176 h 3078496"/>
                <a:gd name="connsiteX83" fmla="*/ 3566708 w 3576868"/>
                <a:gd name="connsiteY83" fmla="*/ 1127776 h 3078496"/>
                <a:gd name="connsiteX84" fmla="*/ 3556548 w 3576868"/>
                <a:gd name="connsiteY84" fmla="*/ 1076976 h 3078496"/>
                <a:gd name="connsiteX85" fmla="*/ 3515908 w 3576868"/>
                <a:gd name="connsiteY85" fmla="*/ 1046496 h 3078496"/>
                <a:gd name="connsiteX86" fmla="*/ 3424468 w 3576868"/>
                <a:gd name="connsiteY86" fmla="*/ 1005856 h 3078496"/>
                <a:gd name="connsiteX87" fmla="*/ 3363508 w 3576868"/>
                <a:gd name="connsiteY87" fmla="*/ 944896 h 3078496"/>
                <a:gd name="connsiteX88" fmla="*/ 3312708 w 3576868"/>
                <a:gd name="connsiteY88" fmla="*/ 883936 h 3078496"/>
                <a:gd name="connsiteX89" fmla="*/ 3302548 w 3576868"/>
                <a:gd name="connsiteY89" fmla="*/ 843296 h 3078496"/>
                <a:gd name="connsiteX90" fmla="*/ 3353348 w 3576868"/>
                <a:gd name="connsiteY90" fmla="*/ 731536 h 3078496"/>
                <a:gd name="connsiteX91" fmla="*/ 3383828 w 3576868"/>
                <a:gd name="connsiteY91" fmla="*/ 650256 h 3078496"/>
                <a:gd name="connsiteX92" fmla="*/ 3363508 w 3576868"/>
                <a:gd name="connsiteY92" fmla="*/ 518176 h 3078496"/>
                <a:gd name="connsiteX93" fmla="*/ 3333028 w 3576868"/>
                <a:gd name="connsiteY93" fmla="*/ 487696 h 3078496"/>
                <a:gd name="connsiteX94" fmla="*/ 3302548 w 3576868"/>
                <a:gd name="connsiteY94" fmla="*/ 447056 h 3078496"/>
                <a:gd name="connsiteX95" fmla="*/ 3282228 w 3576868"/>
                <a:gd name="connsiteY95" fmla="*/ 355616 h 3078496"/>
                <a:gd name="connsiteX96" fmla="*/ 3272068 w 3576868"/>
                <a:gd name="connsiteY96" fmla="*/ 304816 h 3078496"/>
                <a:gd name="connsiteX97" fmla="*/ 3231428 w 3576868"/>
                <a:gd name="connsiteY97" fmla="*/ 223536 h 3078496"/>
                <a:gd name="connsiteX98" fmla="*/ 3190788 w 3576868"/>
                <a:gd name="connsiteY98" fmla="*/ 142256 h 3078496"/>
                <a:gd name="connsiteX99" fmla="*/ 3119668 w 3576868"/>
                <a:gd name="connsiteY99" fmla="*/ 81296 h 3078496"/>
                <a:gd name="connsiteX100" fmla="*/ 2926628 w 3576868"/>
                <a:gd name="connsiteY100" fmla="*/ 60976 h 3078496"/>
                <a:gd name="connsiteX101" fmla="*/ 2743748 w 3576868"/>
                <a:gd name="connsiteY101" fmla="*/ 71136 h 3078496"/>
                <a:gd name="connsiteX102" fmla="*/ 2621265 w 3576868"/>
                <a:gd name="connsiteY102" fmla="*/ 124634 h 3078496"/>
                <a:gd name="connsiteX103" fmla="*/ 2402130 w 3576868"/>
                <a:gd name="connsiteY103" fmla="*/ 110742 h 3078496"/>
                <a:gd name="connsiteX104" fmla="*/ 2308285 w 3576868"/>
                <a:gd name="connsiteY104" fmla="*/ 148037 h 3078496"/>
                <a:gd name="connsiteX105" fmla="*/ 2239598 w 3576868"/>
                <a:gd name="connsiteY105" fmla="*/ 173243 h 3078496"/>
                <a:gd name="connsiteX106" fmla="*/ 2134148 w 3576868"/>
                <a:gd name="connsiteY106" fmla="*/ 152416 h 3078496"/>
                <a:gd name="connsiteX107" fmla="*/ 2103668 w 3576868"/>
                <a:gd name="connsiteY107" fmla="*/ 182896 h 3078496"/>
                <a:gd name="connsiteX108" fmla="*/ 2012228 w 3576868"/>
                <a:gd name="connsiteY108" fmla="*/ 172736 h 3078496"/>
                <a:gd name="connsiteX109" fmla="*/ 1981748 w 3576868"/>
                <a:gd name="connsiteY109" fmla="*/ 162576 h 3078496"/>
                <a:gd name="connsiteX110" fmla="*/ 1839508 w 3576868"/>
                <a:gd name="connsiteY110" fmla="*/ 142256 h 3078496"/>
                <a:gd name="connsiteX111" fmla="*/ 1778548 w 3576868"/>
                <a:gd name="connsiteY111" fmla="*/ 121936 h 3078496"/>
                <a:gd name="connsiteX112" fmla="*/ 1717588 w 3576868"/>
                <a:gd name="connsiteY112" fmla="*/ 91456 h 3078496"/>
                <a:gd name="connsiteX113" fmla="*/ 1666788 w 3576868"/>
                <a:gd name="connsiteY113" fmla="*/ 60976 h 3078496"/>
                <a:gd name="connsiteX114" fmla="*/ 1575348 w 3576868"/>
                <a:gd name="connsiteY114" fmla="*/ 30496 h 3078496"/>
                <a:gd name="connsiteX115" fmla="*/ 1544868 w 3576868"/>
                <a:gd name="connsiteY115" fmla="*/ 10176 h 3078496"/>
                <a:gd name="connsiteX116" fmla="*/ 1321348 w 3576868"/>
                <a:gd name="connsiteY116" fmla="*/ 30496 h 3078496"/>
                <a:gd name="connsiteX117" fmla="*/ 1250228 w 3576868"/>
                <a:gd name="connsiteY117" fmla="*/ 60976 h 3078496"/>
                <a:gd name="connsiteX118" fmla="*/ 1219748 w 3576868"/>
                <a:gd name="connsiteY118" fmla="*/ 91456 h 3078496"/>
                <a:gd name="connsiteX119" fmla="*/ 1097828 w 3576868"/>
                <a:gd name="connsiteY119" fmla="*/ 121936 h 3078496"/>
                <a:gd name="connsiteX120" fmla="*/ 965748 w 3576868"/>
                <a:gd name="connsiteY120" fmla="*/ 101616 h 3078496"/>
                <a:gd name="connsiteX121" fmla="*/ 904788 w 3576868"/>
                <a:gd name="connsiteY121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224068 w 3576868"/>
                <a:gd name="connsiteY24" fmla="*/ 1737376 h 3078496"/>
                <a:gd name="connsiteX25" fmla="*/ 1445402 w 3576868"/>
                <a:gd name="connsiteY25" fmla="*/ 1300147 h 3078496"/>
                <a:gd name="connsiteX26" fmla="*/ 295188 w 3576868"/>
                <a:gd name="connsiteY26" fmla="*/ 2184416 h 3078496"/>
                <a:gd name="connsiteX27" fmla="*/ 305348 w 3576868"/>
                <a:gd name="connsiteY27" fmla="*/ 2225056 h 3078496"/>
                <a:gd name="connsiteX28" fmla="*/ 315508 w 3576868"/>
                <a:gd name="connsiteY28" fmla="*/ 2255536 h 3078496"/>
                <a:gd name="connsiteX29" fmla="*/ 315508 w 3576868"/>
                <a:gd name="connsiteY29" fmla="*/ 2468896 h 3078496"/>
                <a:gd name="connsiteX30" fmla="*/ 305348 w 3576868"/>
                <a:gd name="connsiteY30" fmla="*/ 2499376 h 3078496"/>
                <a:gd name="connsiteX31" fmla="*/ 244388 w 3576868"/>
                <a:gd name="connsiteY31" fmla="*/ 2570496 h 3078496"/>
                <a:gd name="connsiteX32" fmla="*/ 244388 w 3576868"/>
                <a:gd name="connsiteY32" fmla="*/ 2763536 h 3078496"/>
                <a:gd name="connsiteX33" fmla="*/ 356148 w 3576868"/>
                <a:gd name="connsiteY33" fmla="*/ 2865136 h 3078496"/>
                <a:gd name="connsiteX34" fmla="*/ 396788 w 3576868"/>
                <a:gd name="connsiteY34" fmla="*/ 2895616 h 3078496"/>
                <a:gd name="connsiteX35" fmla="*/ 447588 w 3576868"/>
                <a:gd name="connsiteY35" fmla="*/ 2915936 h 3078496"/>
                <a:gd name="connsiteX36" fmla="*/ 539028 w 3576868"/>
                <a:gd name="connsiteY36" fmla="*/ 2936256 h 3078496"/>
                <a:gd name="connsiteX37" fmla="*/ 762548 w 3576868"/>
                <a:gd name="connsiteY37" fmla="*/ 3007376 h 3078496"/>
                <a:gd name="connsiteX38" fmla="*/ 813348 w 3576868"/>
                <a:gd name="connsiteY38" fmla="*/ 3027696 h 3078496"/>
                <a:gd name="connsiteX39" fmla="*/ 853988 w 3576868"/>
                <a:gd name="connsiteY39" fmla="*/ 3037856 h 3078496"/>
                <a:gd name="connsiteX40" fmla="*/ 904788 w 3576868"/>
                <a:gd name="connsiteY40" fmla="*/ 3058176 h 3078496"/>
                <a:gd name="connsiteX41" fmla="*/ 955588 w 3576868"/>
                <a:gd name="connsiteY41" fmla="*/ 3068336 h 3078496"/>
                <a:gd name="connsiteX42" fmla="*/ 986068 w 3576868"/>
                <a:gd name="connsiteY42" fmla="*/ 3078496 h 3078496"/>
                <a:gd name="connsiteX43" fmla="*/ 1107988 w 3576868"/>
                <a:gd name="connsiteY43" fmla="*/ 3068336 h 3078496"/>
                <a:gd name="connsiteX44" fmla="*/ 1168948 w 3576868"/>
                <a:gd name="connsiteY44" fmla="*/ 3058176 h 3078496"/>
                <a:gd name="connsiteX45" fmla="*/ 1748068 w 3576868"/>
                <a:gd name="connsiteY45" fmla="*/ 3037856 h 3078496"/>
                <a:gd name="connsiteX46" fmla="*/ 1819188 w 3576868"/>
                <a:gd name="connsiteY46" fmla="*/ 2926096 h 3078496"/>
                <a:gd name="connsiteX47" fmla="*/ 1849668 w 3576868"/>
                <a:gd name="connsiteY47" fmla="*/ 2661936 h 3078496"/>
                <a:gd name="connsiteX48" fmla="*/ 1859828 w 3576868"/>
                <a:gd name="connsiteY48" fmla="*/ 2590816 h 3078496"/>
                <a:gd name="connsiteX49" fmla="*/ 1971588 w 3576868"/>
                <a:gd name="connsiteY49" fmla="*/ 2570496 h 3078496"/>
                <a:gd name="connsiteX50" fmla="*/ 2459268 w 3576868"/>
                <a:gd name="connsiteY50" fmla="*/ 2590816 h 3078496"/>
                <a:gd name="connsiteX51" fmla="*/ 2520228 w 3576868"/>
                <a:gd name="connsiteY51" fmla="*/ 2600976 h 3078496"/>
                <a:gd name="connsiteX52" fmla="*/ 2571028 w 3576868"/>
                <a:gd name="connsiteY52" fmla="*/ 2621296 h 3078496"/>
                <a:gd name="connsiteX53" fmla="*/ 2611668 w 3576868"/>
                <a:gd name="connsiteY53" fmla="*/ 2702576 h 3078496"/>
                <a:gd name="connsiteX54" fmla="*/ 2631988 w 3576868"/>
                <a:gd name="connsiteY54" fmla="*/ 2763536 h 3078496"/>
                <a:gd name="connsiteX55" fmla="*/ 2652308 w 3576868"/>
                <a:gd name="connsiteY55" fmla="*/ 2804176 h 3078496"/>
                <a:gd name="connsiteX56" fmla="*/ 2692948 w 3576868"/>
                <a:gd name="connsiteY56" fmla="*/ 2885456 h 3078496"/>
                <a:gd name="connsiteX57" fmla="*/ 2723428 w 3576868"/>
                <a:gd name="connsiteY57" fmla="*/ 2926096 h 3078496"/>
                <a:gd name="connsiteX58" fmla="*/ 2753908 w 3576868"/>
                <a:gd name="connsiteY58" fmla="*/ 2936256 h 3078496"/>
                <a:gd name="connsiteX59" fmla="*/ 2865668 w 3576868"/>
                <a:gd name="connsiteY59" fmla="*/ 2966736 h 3078496"/>
                <a:gd name="connsiteX60" fmla="*/ 3079028 w 3576868"/>
                <a:gd name="connsiteY60" fmla="*/ 2956576 h 3078496"/>
                <a:gd name="connsiteX61" fmla="*/ 3180628 w 3576868"/>
                <a:gd name="connsiteY61" fmla="*/ 2926096 h 3078496"/>
                <a:gd name="connsiteX62" fmla="*/ 3272068 w 3576868"/>
                <a:gd name="connsiteY62" fmla="*/ 2875296 h 3078496"/>
                <a:gd name="connsiteX63" fmla="*/ 3292388 w 3576868"/>
                <a:gd name="connsiteY63" fmla="*/ 2844816 h 3078496"/>
                <a:gd name="connsiteX64" fmla="*/ 3302548 w 3576868"/>
                <a:gd name="connsiteY64" fmla="*/ 2814336 h 3078496"/>
                <a:gd name="connsiteX65" fmla="*/ 3322868 w 3576868"/>
                <a:gd name="connsiteY65" fmla="*/ 2641616 h 3078496"/>
                <a:gd name="connsiteX66" fmla="*/ 3353348 w 3576868"/>
                <a:gd name="connsiteY66" fmla="*/ 2540016 h 3078496"/>
                <a:gd name="connsiteX67" fmla="*/ 3383828 w 3576868"/>
                <a:gd name="connsiteY67" fmla="*/ 2479056 h 3078496"/>
                <a:gd name="connsiteX68" fmla="*/ 3434628 w 3576868"/>
                <a:gd name="connsiteY68" fmla="*/ 2377456 h 3078496"/>
                <a:gd name="connsiteX69" fmla="*/ 3475268 w 3576868"/>
                <a:gd name="connsiteY69" fmla="*/ 2306336 h 3078496"/>
                <a:gd name="connsiteX70" fmla="*/ 3505748 w 3576868"/>
                <a:gd name="connsiteY70" fmla="*/ 2286016 h 3078496"/>
                <a:gd name="connsiteX71" fmla="*/ 3526068 w 3576868"/>
                <a:gd name="connsiteY71" fmla="*/ 2255536 h 3078496"/>
                <a:gd name="connsiteX72" fmla="*/ 3566708 w 3576868"/>
                <a:gd name="connsiteY72" fmla="*/ 2164096 h 3078496"/>
                <a:gd name="connsiteX73" fmla="*/ 3576868 w 3576868"/>
                <a:gd name="connsiteY73" fmla="*/ 2133616 h 3078496"/>
                <a:gd name="connsiteX74" fmla="*/ 3566708 w 3576868"/>
                <a:gd name="connsiteY74" fmla="*/ 1869456 h 3078496"/>
                <a:gd name="connsiteX75" fmla="*/ 3505748 w 3576868"/>
                <a:gd name="connsiteY75" fmla="*/ 1727216 h 3078496"/>
                <a:gd name="connsiteX76" fmla="*/ 3485428 w 3576868"/>
                <a:gd name="connsiteY76" fmla="*/ 1676416 h 3078496"/>
                <a:gd name="connsiteX77" fmla="*/ 3475268 w 3576868"/>
                <a:gd name="connsiteY77" fmla="*/ 1605296 h 3078496"/>
                <a:gd name="connsiteX78" fmla="*/ 3465108 w 3576868"/>
                <a:gd name="connsiteY78" fmla="*/ 1564656 h 3078496"/>
                <a:gd name="connsiteX79" fmla="*/ 3475268 w 3576868"/>
                <a:gd name="connsiteY79" fmla="*/ 1381776 h 3078496"/>
                <a:gd name="connsiteX80" fmla="*/ 3495588 w 3576868"/>
                <a:gd name="connsiteY80" fmla="*/ 1320816 h 3078496"/>
                <a:gd name="connsiteX81" fmla="*/ 3505748 w 3576868"/>
                <a:gd name="connsiteY81" fmla="*/ 1280176 h 3078496"/>
                <a:gd name="connsiteX82" fmla="*/ 3566708 w 3576868"/>
                <a:gd name="connsiteY82" fmla="*/ 1127776 h 3078496"/>
                <a:gd name="connsiteX83" fmla="*/ 3556548 w 3576868"/>
                <a:gd name="connsiteY83" fmla="*/ 1076976 h 3078496"/>
                <a:gd name="connsiteX84" fmla="*/ 3515908 w 3576868"/>
                <a:gd name="connsiteY84" fmla="*/ 1046496 h 3078496"/>
                <a:gd name="connsiteX85" fmla="*/ 3424468 w 3576868"/>
                <a:gd name="connsiteY85" fmla="*/ 1005856 h 3078496"/>
                <a:gd name="connsiteX86" fmla="*/ 3363508 w 3576868"/>
                <a:gd name="connsiteY86" fmla="*/ 944896 h 3078496"/>
                <a:gd name="connsiteX87" fmla="*/ 3312708 w 3576868"/>
                <a:gd name="connsiteY87" fmla="*/ 883936 h 3078496"/>
                <a:gd name="connsiteX88" fmla="*/ 3302548 w 3576868"/>
                <a:gd name="connsiteY88" fmla="*/ 843296 h 3078496"/>
                <a:gd name="connsiteX89" fmla="*/ 3353348 w 3576868"/>
                <a:gd name="connsiteY89" fmla="*/ 731536 h 3078496"/>
                <a:gd name="connsiteX90" fmla="*/ 3383828 w 3576868"/>
                <a:gd name="connsiteY90" fmla="*/ 650256 h 3078496"/>
                <a:gd name="connsiteX91" fmla="*/ 3363508 w 3576868"/>
                <a:gd name="connsiteY91" fmla="*/ 518176 h 3078496"/>
                <a:gd name="connsiteX92" fmla="*/ 3333028 w 3576868"/>
                <a:gd name="connsiteY92" fmla="*/ 487696 h 3078496"/>
                <a:gd name="connsiteX93" fmla="*/ 3302548 w 3576868"/>
                <a:gd name="connsiteY93" fmla="*/ 447056 h 3078496"/>
                <a:gd name="connsiteX94" fmla="*/ 3282228 w 3576868"/>
                <a:gd name="connsiteY94" fmla="*/ 355616 h 3078496"/>
                <a:gd name="connsiteX95" fmla="*/ 3272068 w 3576868"/>
                <a:gd name="connsiteY95" fmla="*/ 304816 h 3078496"/>
                <a:gd name="connsiteX96" fmla="*/ 3231428 w 3576868"/>
                <a:gd name="connsiteY96" fmla="*/ 223536 h 3078496"/>
                <a:gd name="connsiteX97" fmla="*/ 3190788 w 3576868"/>
                <a:gd name="connsiteY97" fmla="*/ 142256 h 3078496"/>
                <a:gd name="connsiteX98" fmla="*/ 3119668 w 3576868"/>
                <a:gd name="connsiteY98" fmla="*/ 81296 h 3078496"/>
                <a:gd name="connsiteX99" fmla="*/ 2926628 w 3576868"/>
                <a:gd name="connsiteY99" fmla="*/ 60976 h 3078496"/>
                <a:gd name="connsiteX100" fmla="*/ 2743748 w 3576868"/>
                <a:gd name="connsiteY100" fmla="*/ 71136 h 3078496"/>
                <a:gd name="connsiteX101" fmla="*/ 2621265 w 3576868"/>
                <a:gd name="connsiteY101" fmla="*/ 124634 h 3078496"/>
                <a:gd name="connsiteX102" fmla="*/ 2402130 w 3576868"/>
                <a:gd name="connsiteY102" fmla="*/ 110742 h 3078496"/>
                <a:gd name="connsiteX103" fmla="*/ 2308285 w 3576868"/>
                <a:gd name="connsiteY103" fmla="*/ 148037 h 3078496"/>
                <a:gd name="connsiteX104" fmla="*/ 2239598 w 3576868"/>
                <a:gd name="connsiteY104" fmla="*/ 173243 h 3078496"/>
                <a:gd name="connsiteX105" fmla="*/ 2134148 w 3576868"/>
                <a:gd name="connsiteY105" fmla="*/ 152416 h 3078496"/>
                <a:gd name="connsiteX106" fmla="*/ 2103668 w 3576868"/>
                <a:gd name="connsiteY106" fmla="*/ 182896 h 3078496"/>
                <a:gd name="connsiteX107" fmla="*/ 2012228 w 3576868"/>
                <a:gd name="connsiteY107" fmla="*/ 172736 h 3078496"/>
                <a:gd name="connsiteX108" fmla="*/ 1981748 w 3576868"/>
                <a:gd name="connsiteY108" fmla="*/ 162576 h 3078496"/>
                <a:gd name="connsiteX109" fmla="*/ 1839508 w 3576868"/>
                <a:gd name="connsiteY109" fmla="*/ 142256 h 3078496"/>
                <a:gd name="connsiteX110" fmla="*/ 1778548 w 3576868"/>
                <a:gd name="connsiteY110" fmla="*/ 121936 h 3078496"/>
                <a:gd name="connsiteX111" fmla="*/ 1717588 w 3576868"/>
                <a:gd name="connsiteY111" fmla="*/ 91456 h 3078496"/>
                <a:gd name="connsiteX112" fmla="*/ 1666788 w 3576868"/>
                <a:gd name="connsiteY112" fmla="*/ 60976 h 3078496"/>
                <a:gd name="connsiteX113" fmla="*/ 1575348 w 3576868"/>
                <a:gd name="connsiteY113" fmla="*/ 30496 h 3078496"/>
                <a:gd name="connsiteX114" fmla="*/ 1544868 w 3576868"/>
                <a:gd name="connsiteY114" fmla="*/ 10176 h 3078496"/>
                <a:gd name="connsiteX115" fmla="*/ 1321348 w 3576868"/>
                <a:gd name="connsiteY115" fmla="*/ 30496 h 3078496"/>
                <a:gd name="connsiteX116" fmla="*/ 1250228 w 3576868"/>
                <a:gd name="connsiteY116" fmla="*/ 60976 h 3078496"/>
                <a:gd name="connsiteX117" fmla="*/ 1219748 w 3576868"/>
                <a:gd name="connsiteY117" fmla="*/ 91456 h 3078496"/>
                <a:gd name="connsiteX118" fmla="*/ 1097828 w 3576868"/>
                <a:gd name="connsiteY118" fmla="*/ 121936 h 3078496"/>
                <a:gd name="connsiteX119" fmla="*/ 965748 w 3576868"/>
                <a:gd name="connsiteY119" fmla="*/ 101616 h 3078496"/>
                <a:gd name="connsiteX120" fmla="*/ 904788 w 3576868"/>
                <a:gd name="connsiteY120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203748 w 3576868"/>
                <a:gd name="connsiteY23" fmla="*/ 1656096 h 3078496"/>
                <a:gd name="connsiteX24" fmla="*/ 1445402 w 3576868"/>
                <a:gd name="connsiteY24" fmla="*/ 1300147 h 3078496"/>
                <a:gd name="connsiteX25" fmla="*/ 295188 w 3576868"/>
                <a:gd name="connsiteY25" fmla="*/ 2184416 h 3078496"/>
                <a:gd name="connsiteX26" fmla="*/ 305348 w 3576868"/>
                <a:gd name="connsiteY26" fmla="*/ 2225056 h 3078496"/>
                <a:gd name="connsiteX27" fmla="*/ 315508 w 3576868"/>
                <a:gd name="connsiteY27" fmla="*/ 2255536 h 3078496"/>
                <a:gd name="connsiteX28" fmla="*/ 315508 w 3576868"/>
                <a:gd name="connsiteY28" fmla="*/ 2468896 h 3078496"/>
                <a:gd name="connsiteX29" fmla="*/ 305348 w 3576868"/>
                <a:gd name="connsiteY29" fmla="*/ 2499376 h 3078496"/>
                <a:gd name="connsiteX30" fmla="*/ 244388 w 3576868"/>
                <a:gd name="connsiteY30" fmla="*/ 2570496 h 3078496"/>
                <a:gd name="connsiteX31" fmla="*/ 244388 w 3576868"/>
                <a:gd name="connsiteY31" fmla="*/ 2763536 h 3078496"/>
                <a:gd name="connsiteX32" fmla="*/ 356148 w 3576868"/>
                <a:gd name="connsiteY32" fmla="*/ 2865136 h 3078496"/>
                <a:gd name="connsiteX33" fmla="*/ 396788 w 3576868"/>
                <a:gd name="connsiteY33" fmla="*/ 2895616 h 3078496"/>
                <a:gd name="connsiteX34" fmla="*/ 447588 w 3576868"/>
                <a:gd name="connsiteY34" fmla="*/ 2915936 h 3078496"/>
                <a:gd name="connsiteX35" fmla="*/ 539028 w 3576868"/>
                <a:gd name="connsiteY35" fmla="*/ 2936256 h 3078496"/>
                <a:gd name="connsiteX36" fmla="*/ 762548 w 3576868"/>
                <a:gd name="connsiteY36" fmla="*/ 3007376 h 3078496"/>
                <a:gd name="connsiteX37" fmla="*/ 813348 w 3576868"/>
                <a:gd name="connsiteY37" fmla="*/ 3027696 h 3078496"/>
                <a:gd name="connsiteX38" fmla="*/ 853988 w 3576868"/>
                <a:gd name="connsiteY38" fmla="*/ 3037856 h 3078496"/>
                <a:gd name="connsiteX39" fmla="*/ 904788 w 3576868"/>
                <a:gd name="connsiteY39" fmla="*/ 3058176 h 3078496"/>
                <a:gd name="connsiteX40" fmla="*/ 955588 w 3576868"/>
                <a:gd name="connsiteY40" fmla="*/ 3068336 h 3078496"/>
                <a:gd name="connsiteX41" fmla="*/ 986068 w 3576868"/>
                <a:gd name="connsiteY41" fmla="*/ 3078496 h 3078496"/>
                <a:gd name="connsiteX42" fmla="*/ 1107988 w 3576868"/>
                <a:gd name="connsiteY42" fmla="*/ 3068336 h 3078496"/>
                <a:gd name="connsiteX43" fmla="*/ 1168948 w 3576868"/>
                <a:gd name="connsiteY43" fmla="*/ 3058176 h 3078496"/>
                <a:gd name="connsiteX44" fmla="*/ 1748068 w 3576868"/>
                <a:gd name="connsiteY44" fmla="*/ 3037856 h 3078496"/>
                <a:gd name="connsiteX45" fmla="*/ 1819188 w 3576868"/>
                <a:gd name="connsiteY45" fmla="*/ 2926096 h 3078496"/>
                <a:gd name="connsiteX46" fmla="*/ 1849668 w 3576868"/>
                <a:gd name="connsiteY46" fmla="*/ 2661936 h 3078496"/>
                <a:gd name="connsiteX47" fmla="*/ 1859828 w 3576868"/>
                <a:gd name="connsiteY47" fmla="*/ 2590816 h 3078496"/>
                <a:gd name="connsiteX48" fmla="*/ 1971588 w 3576868"/>
                <a:gd name="connsiteY48" fmla="*/ 2570496 h 3078496"/>
                <a:gd name="connsiteX49" fmla="*/ 2459268 w 3576868"/>
                <a:gd name="connsiteY49" fmla="*/ 2590816 h 3078496"/>
                <a:gd name="connsiteX50" fmla="*/ 2520228 w 3576868"/>
                <a:gd name="connsiteY50" fmla="*/ 2600976 h 3078496"/>
                <a:gd name="connsiteX51" fmla="*/ 2571028 w 3576868"/>
                <a:gd name="connsiteY51" fmla="*/ 2621296 h 3078496"/>
                <a:gd name="connsiteX52" fmla="*/ 2611668 w 3576868"/>
                <a:gd name="connsiteY52" fmla="*/ 2702576 h 3078496"/>
                <a:gd name="connsiteX53" fmla="*/ 2631988 w 3576868"/>
                <a:gd name="connsiteY53" fmla="*/ 2763536 h 3078496"/>
                <a:gd name="connsiteX54" fmla="*/ 2652308 w 3576868"/>
                <a:gd name="connsiteY54" fmla="*/ 2804176 h 3078496"/>
                <a:gd name="connsiteX55" fmla="*/ 2692948 w 3576868"/>
                <a:gd name="connsiteY55" fmla="*/ 2885456 h 3078496"/>
                <a:gd name="connsiteX56" fmla="*/ 2723428 w 3576868"/>
                <a:gd name="connsiteY56" fmla="*/ 2926096 h 3078496"/>
                <a:gd name="connsiteX57" fmla="*/ 2753908 w 3576868"/>
                <a:gd name="connsiteY57" fmla="*/ 2936256 h 3078496"/>
                <a:gd name="connsiteX58" fmla="*/ 2865668 w 3576868"/>
                <a:gd name="connsiteY58" fmla="*/ 2966736 h 3078496"/>
                <a:gd name="connsiteX59" fmla="*/ 3079028 w 3576868"/>
                <a:gd name="connsiteY59" fmla="*/ 2956576 h 3078496"/>
                <a:gd name="connsiteX60" fmla="*/ 3180628 w 3576868"/>
                <a:gd name="connsiteY60" fmla="*/ 2926096 h 3078496"/>
                <a:gd name="connsiteX61" fmla="*/ 3272068 w 3576868"/>
                <a:gd name="connsiteY61" fmla="*/ 2875296 h 3078496"/>
                <a:gd name="connsiteX62" fmla="*/ 3292388 w 3576868"/>
                <a:gd name="connsiteY62" fmla="*/ 2844816 h 3078496"/>
                <a:gd name="connsiteX63" fmla="*/ 3302548 w 3576868"/>
                <a:gd name="connsiteY63" fmla="*/ 2814336 h 3078496"/>
                <a:gd name="connsiteX64" fmla="*/ 3322868 w 3576868"/>
                <a:gd name="connsiteY64" fmla="*/ 2641616 h 3078496"/>
                <a:gd name="connsiteX65" fmla="*/ 3353348 w 3576868"/>
                <a:gd name="connsiteY65" fmla="*/ 2540016 h 3078496"/>
                <a:gd name="connsiteX66" fmla="*/ 3383828 w 3576868"/>
                <a:gd name="connsiteY66" fmla="*/ 2479056 h 3078496"/>
                <a:gd name="connsiteX67" fmla="*/ 3434628 w 3576868"/>
                <a:gd name="connsiteY67" fmla="*/ 2377456 h 3078496"/>
                <a:gd name="connsiteX68" fmla="*/ 3475268 w 3576868"/>
                <a:gd name="connsiteY68" fmla="*/ 2306336 h 3078496"/>
                <a:gd name="connsiteX69" fmla="*/ 3505748 w 3576868"/>
                <a:gd name="connsiteY69" fmla="*/ 2286016 h 3078496"/>
                <a:gd name="connsiteX70" fmla="*/ 3526068 w 3576868"/>
                <a:gd name="connsiteY70" fmla="*/ 2255536 h 3078496"/>
                <a:gd name="connsiteX71" fmla="*/ 3566708 w 3576868"/>
                <a:gd name="connsiteY71" fmla="*/ 2164096 h 3078496"/>
                <a:gd name="connsiteX72" fmla="*/ 3576868 w 3576868"/>
                <a:gd name="connsiteY72" fmla="*/ 2133616 h 3078496"/>
                <a:gd name="connsiteX73" fmla="*/ 3566708 w 3576868"/>
                <a:gd name="connsiteY73" fmla="*/ 1869456 h 3078496"/>
                <a:gd name="connsiteX74" fmla="*/ 3505748 w 3576868"/>
                <a:gd name="connsiteY74" fmla="*/ 1727216 h 3078496"/>
                <a:gd name="connsiteX75" fmla="*/ 3485428 w 3576868"/>
                <a:gd name="connsiteY75" fmla="*/ 1676416 h 3078496"/>
                <a:gd name="connsiteX76" fmla="*/ 3475268 w 3576868"/>
                <a:gd name="connsiteY76" fmla="*/ 1605296 h 3078496"/>
                <a:gd name="connsiteX77" fmla="*/ 3465108 w 3576868"/>
                <a:gd name="connsiteY77" fmla="*/ 1564656 h 3078496"/>
                <a:gd name="connsiteX78" fmla="*/ 3475268 w 3576868"/>
                <a:gd name="connsiteY78" fmla="*/ 1381776 h 3078496"/>
                <a:gd name="connsiteX79" fmla="*/ 3495588 w 3576868"/>
                <a:gd name="connsiteY79" fmla="*/ 1320816 h 3078496"/>
                <a:gd name="connsiteX80" fmla="*/ 3505748 w 3576868"/>
                <a:gd name="connsiteY80" fmla="*/ 1280176 h 3078496"/>
                <a:gd name="connsiteX81" fmla="*/ 3566708 w 3576868"/>
                <a:gd name="connsiteY81" fmla="*/ 1127776 h 3078496"/>
                <a:gd name="connsiteX82" fmla="*/ 3556548 w 3576868"/>
                <a:gd name="connsiteY82" fmla="*/ 1076976 h 3078496"/>
                <a:gd name="connsiteX83" fmla="*/ 3515908 w 3576868"/>
                <a:gd name="connsiteY83" fmla="*/ 1046496 h 3078496"/>
                <a:gd name="connsiteX84" fmla="*/ 3424468 w 3576868"/>
                <a:gd name="connsiteY84" fmla="*/ 1005856 h 3078496"/>
                <a:gd name="connsiteX85" fmla="*/ 3363508 w 3576868"/>
                <a:gd name="connsiteY85" fmla="*/ 944896 h 3078496"/>
                <a:gd name="connsiteX86" fmla="*/ 3312708 w 3576868"/>
                <a:gd name="connsiteY86" fmla="*/ 883936 h 3078496"/>
                <a:gd name="connsiteX87" fmla="*/ 3302548 w 3576868"/>
                <a:gd name="connsiteY87" fmla="*/ 843296 h 3078496"/>
                <a:gd name="connsiteX88" fmla="*/ 3353348 w 3576868"/>
                <a:gd name="connsiteY88" fmla="*/ 731536 h 3078496"/>
                <a:gd name="connsiteX89" fmla="*/ 3383828 w 3576868"/>
                <a:gd name="connsiteY89" fmla="*/ 650256 h 3078496"/>
                <a:gd name="connsiteX90" fmla="*/ 3363508 w 3576868"/>
                <a:gd name="connsiteY90" fmla="*/ 518176 h 3078496"/>
                <a:gd name="connsiteX91" fmla="*/ 3333028 w 3576868"/>
                <a:gd name="connsiteY91" fmla="*/ 487696 h 3078496"/>
                <a:gd name="connsiteX92" fmla="*/ 3302548 w 3576868"/>
                <a:gd name="connsiteY92" fmla="*/ 447056 h 3078496"/>
                <a:gd name="connsiteX93" fmla="*/ 3282228 w 3576868"/>
                <a:gd name="connsiteY93" fmla="*/ 355616 h 3078496"/>
                <a:gd name="connsiteX94" fmla="*/ 3272068 w 3576868"/>
                <a:gd name="connsiteY94" fmla="*/ 304816 h 3078496"/>
                <a:gd name="connsiteX95" fmla="*/ 3231428 w 3576868"/>
                <a:gd name="connsiteY95" fmla="*/ 223536 h 3078496"/>
                <a:gd name="connsiteX96" fmla="*/ 3190788 w 3576868"/>
                <a:gd name="connsiteY96" fmla="*/ 142256 h 3078496"/>
                <a:gd name="connsiteX97" fmla="*/ 3119668 w 3576868"/>
                <a:gd name="connsiteY97" fmla="*/ 81296 h 3078496"/>
                <a:gd name="connsiteX98" fmla="*/ 2926628 w 3576868"/>
                <a:gd name="connsiteY98" fmla="*/ 60976 h 3078496"/>
                <a:gd name="connsiteX99" fmla="*/ 2743748 w 3576868"/>
                <a:gd name="connsiteY99" fmla="*/ 71136 h 3078496"/>
                <a:gd name="connsiteX100" fmla="*/ 2621265 w 3576868"/>
                <a:gd name="connsiteY100" fmla="*/ 124634 h 3078496"/>
                <a:gd name="connsiteX101" fmla="*/ 2402130 w 3576868"/>
                <a:gd name="connsiteY101" fmla="*/ 110742 h 3078496"/>
                <a:gd name="connsiteX102" fmla="*/ 2308285 w 3576868"/>
                <a:gd name="connsiteY102" fmla="*/ 148037 h 3078496"/>
                <a:gd name="connsiteX103" fmla="*/ 2239598 w 3576868"/>
                <a:gd name="connsiteY103" fmla="*/ 173243 h 3078496"/>
                <a:gd name="connsiteX104" fmla="*/ 2134148 w 3576868"/>
                <a:gd name="connsiteY104" fmla="*/ 152416 h 3078496"/>
                <a:gd name="connsiteX105" fmla="*/ 2103668 w 3576868"/>
                <a:gd name="connsiteY105" fmla="*/ 182896 h 3078496"/>
                <a:gd name="connsiteX106" fmla="*/ 2012228 w 3576868"/>
                <a:gd name="connsiteY106" fmla="*/ 172736 h 3078496"/>
                <a:gd name="connsiteX107" fmla="*/ 1981748 w 3576868"/>
                <a:gd name="connsiteY107" fmla="*/ 162576 h 3078496"/>
                <a:gd name="connsiteX108" fmla="*/ 1839508 w 3576868"/>
                <a:gd name="connsiteY108" fmla="*/ 142256 h 3078496"/>
                <a:gd name="connsiteX109" fmla="*/ 1778548 w 3576868"/>
                <a:gd name="connsiteY109" fmla="*/ 121936 h 3078496"/>
                <a:gd name="connsiteX110" fmla="*/ 1717588 w 3576868"/>
                <a:gd name="connsiteY110" fmla="*/ 91456 h 3078496"/>
                <a:gd name="connsiteX111" fmla="*/ 1666788 w 3576868"/>
                <a:gd name="connsiteY111" fmla="*/ 60976 h 3078496"/>
                <a:gd name="connsiteX112" fmla="*/ 1575348 w 3576868"/>
                <a:gd name="connsiteY112" fmla="*/ 30496 h 3078496"/>
                <a:gd name="connsiteX113" fmla="*/ 1544868 w 3576868"/>
                <a:gd name="connsiteY113" fmla="*/ 10176 h 3078496"/>
                <a:gd name="connsiteX114" fmla="*/ 1321348 w 3576868"/>
                <a:gd name="connsiteY114" fmla="*/ 30496 h 3078496"/>
                <a:gd name="connsiteX115" fmla="*/ 1250228 w 3576868"/>
                <a:gd name="connsiteY115" fmla="*/ 60976 h 3078496"/>
                <a:gd name="connsiteX116" fmla="*/ 1219748 w 3576868"/>
                <a:gd name="connsiteY116" fmla="*/ 91456 h 3078496"/>
                <a:gd name="connsiteX117" fmla="*/ 1097828 w 3576868"/>
                <a:gd name="connsiteY117" fmla="*/ 121936 h 3078496"/>
                <a:gd name="connsiteX118" fmla="*/ 965748 w 3576868"/>
                <a:gd name="connsiteY118" fmla="*/ 101616 h 3078496"/>
                <a:gd name="connsiteX119" fmla="*/ 904788 w 3576868"/>
                <a:gd name="connsiteY119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63108 w 3576868"/>
                <a:gd name="connsiteY22" fmla="*/ 1605296 h 3078496"/>
                <a:gd name="connsiteX23" fmla="*/ 1445402 w 3576868"/>
                <a:gd name="connsiteY23" fmla="*/ 1300147 h 3078496"/>
                <a:gd name="connsiteX24" fmla="*/ 295188 w 3576868"/>
                <a:gd name="connsiteY24" fmla="*/ 2184416 h 3078496"/>
                <a:gd name="connsiteX25" fmla="*/ 305348 w 3576868"/>
                <a:gd name="connsiteY25" fmla="*/ 2225056 h 3078496"/>
                <a:gd name="connsiteX26" fmla="*/ 315508 w 3576868"/>
                <a:gd name="connsiteY26" fmla="*/ 2255536 h 3078496"/>
                <a:gd name="connsiteX27" fmla="*/ 315508 w 3576868"/>
                <a:gd name="connsiteY27" fmla="*/ 2468896 h 3078496"/>
                <a:gd name="connsiteX28" fmla="*/ 305348 w 3576868"/>
                <a:gd name="connsiteY28" fmla="*/ 2499376 h 3078496"/>
                <a:gd name="connsiteX29" fmla="*/ 244388 w 3576868"/>
                <a:gd name="connsiteY29" fmla="*/ 2570496 h 3078496"/>
                <a:gd name="connsiteX30" fmla="*/ 244388 w 3576868"/>
                <a:gd name="connsiteY30" fmla="*/ 2763536 h 3078496"/>
                <a:gd name="connsiteX31" fmla="*/ 356148 w 3576868"/>
                <a:gd name="connsiteY31" fmla="*/ 2865136 h 3078496"/>
                <a:gd name="connsiteX32" fmla="*/ 396788 w 3576868"/>
                <a:gd name="connsiteY32" fmla="*/ 2895616 h 3078496"/>
                <a:gd name="connsiteX33" fmla="*/ 447588 w 3576868"/>
                <a:gd name="connsiteY33" fmla="*/ 2915936 h 3078496"/>
                <a:gd name="connsiteX34" fmla="*/ 539028 w 3576868"/>
                <a:gd name="connsiteY34" fmla="*/ 2936256 h 3078496"/>
                <a:gd name="connsiteX35" fmla="*/ 762548 w 3576868"/>
                <a:gd name="connsiteY35" fmla="*/ 3007376 h 3078496"/>
                <a:gd name="connsiteX36" fmla="*/ 813348 w 3576868"/>
                <a:gd name="connsiteY36" fmla="*/ 3027696 h 3078496"/>
                <a:gd name="connsiteX37" fmla="*/ 853988 w 3576868"/>
                <a:gd name="connsiteY37" fmla="*/ 3037856 h 3078496"/>
                <a:gd name="connsiteX38" fmla="*/ 904788 w 3576868"/>
                <a:gd name="connsiteY38" fmla="*/ 3058176 h 3078496"/>
                <a:gd name="connsiteX39" fmla="*/ 955588 w 3576868"/>
                <a:gd name="connsiteY39" fmla="*/ 3068336 h 3078496"/>
                <a:gd name="connsiteX40" fmla="*/ 986068 w 3576868"/>
                <a:gd name="connsiteY40" fmla="*/ 3078496 h 3078496"/>
                <a:gd name="connsiteX41" fmla="*/ 1107988 w 3576868"/>
                <a:gd name="connsiteY41" fmla="*/ 3068336 h 3078496"/>
                <a:gd name="connsiteX42" fmla="*/ 1168948 w 3576868"/>
                <a:gd name="connsiteY42" fmla="*/ 3058176 h 3078496"/>
                <a:gd name="connsiteX43" fmla="*/ 1748068 w 3576868"/>
                <a:gd name="connsiteY43" fmla="*/ 3037856 h 3078496"/>
                <a:gd name="connsiteX44" fmla="*/ 1819188 w 3576868"/>
                <a:gd name="connsiteY44" fmla="*/ 2926096 h 3078496"/>
                <a:gd name="connsiteX45" fmla="*/ 1849668 w 3576868"/>
                <a:gd name="connsiteY45" fmla="*/ 2661936 h 3078496"/>
                <a:gd name="connsiteX46" fmla="*/ 1859828 w 3576868"/>
                <a:gd name="connsiteY46" fmla="*/ 2590816 h 3078496"/>
                <a:gd name="connsiteX47" fmla="*/ 1971588 w 3576868"/>
                <a:gd name="connsiteY47" fmla="*/ 2570496 h 3078496"/>
                <a:gd name="connsiteX48" fmla="*/ 2459268 w 3576868"/>
                <a:gd name="connsiteY48" fmla="*/ 2590816 h 3078496"/>
                <a:gd name="connsiteX49" fmla="*/ 2520228 w 3576868"/>
                <a:gd name="connsiteY49" fmla="*/ 2600976 h 3078496"/>
                <a:gd name="connsiteX50" fmla="*/ 2571028 w 3576868"/>
                <a:gd name="connsiteY50" fmla="*/ 2621296 h 3078496"/>
                <a:gd name="connsiteX51" fmla="*/ 2611668 w 3576868"/>
                <a:gd name="connsiteY51" fmla="*/ 2702576 h 3078496"/>
                <a:gd name="connsiteX52" fmla="*/ 2631988 w 3576868"/>
                <a:gd name="connsiteY52" fmla="*/ 2763536 h 3078496"/>
                <a:gd name="connsiteX53" fmla="*/ 2652308 w 3576868"/>
                <a:gd name="connsiteY53" fmla="*/ 2804176 h 3078496"/>
                <a:gd name="connsiteX54" fmla="*/ 2692948 w 3576868"/>
                <a:gd name="connsiteY54" fmla="*/ 2885456 h 3078496"/>
                <a:gd name="connsiteX55" fmla="*/ 2723428 w 3576868"/>
                <a:gd name="connsiteY55" fmla="*/ 2926096 h 3078496"/>
                <a:gd name="connsiteX56" fmla="*/ 2753908 w 3576868"/>
                <a:gd name="connsiteY56" fmla="*/ 2936256 h 3078496"/>
                <a:gd name="connsiteX57" fmla="*/ 2865668 w 3576868"/>
                <a:gd name="connsiteY57" fmla="*/ 2966736 h 3078496"/>
                <a:gd name="connsiteX58" fmla="*/ 3079028 w 3576868"/>
                <a:gd name="connsiteY58" fmla="*/ 2956576 h 3078496"/>
                <a:gd name="connsiteX59" fmla="*/ 3180628 w 3576868"/>
                <a:gd name="connsiteY59" fmla="*/ 2926096 h 3078496"/>
                <a:gd name="connsiteX60" fmla="*/ 3272068 w 3576868"/>
                <a:gd name="connsiteY60" fmla="*/ 2875296 h 3078496"/>
                <a:gd name="connsiteX61" fmla="*/ 3292388 w 3576868"/>
                <a:gd name="connsiteY61" fmla="*/ 2844816 h 3078496"/>
                <a:gd name="connsiteX62" fmla="*/ 3302548 w 3576868"/>
                <a:gd name="connsiteY62" fmla="*/ 2814336 h 3078496"/>
                <a:gd name="connsiteX63" fmla="*/ 3322868 w 3576868"/>
                <a:gd name="connsiteY63" fmla="*/ 2641616 h 3078496"/>
                <a:gd name="connsiteX64" fmla="*/ 3353348 w 3576868"/>
                <a:gd name="connsiteY64" fmla="*/ 2540016 h 3078496"/>
                <a:gd name="connsiteX65" fmla="*/ 3383828 w 3576868"/>
                <a:gd name="connsiteY65" fmla="*/ 2479056 h 3078496"/>
                <a:gd name="connsiteX66" fmla="*/ 3434628 w 3576868"/>
                <a:gd name="connsiteY66" fmla="*/ 2377456 h 3078496"/>
                <a:gd name="connsiteX67" fmla="*/ 3475268 w 3576868"/>
                <a:gd name="connsiteY67" fmla="*/ 2306336 h 3078496"/>
                <a:gd name="connsiteX68" fmla="*/ 3505748 w 3576868"/>
                <a:gd name="connsiteY68" fmla="*/ 2286016 h 3078496"/>
                <a:gd name="connsiteX69" fmla="*/ 3526068 w 3576868"/>
                <a:gd name="connsiteY69" fmla="*/ 2255536 h 3078496"/>
                <a:gd name="connsiteX70" fmla="*/ 3566708 w 3576868"/>
                <a:gd name="connsiteY70" fmla="*/ 2164096 h 3078496"/>
                <a:gd name="connsiteX71" fmla="*/ 3576868 w 3576868"/>
                <a:gd name="connsiteY71" fmla="*/ 2133616 h 3078496"/>
                <a:gd name="connsiteX72" fmla="*/ 3566708 w 3576868"/>
                <a:gd name="connsiteY72" fmla="*/ 1869456 h 3078496"/>
                <a:gd name="connsiteX73" fmla="*/ 3505748 w 3576868"/>
                <a:gd name="connsiteY73" fmla="*/ 1727216 h 3078496"/>
                <a:gd name="connsiteX74" fmla="*/ 3485428 w 3576868"/>
                <a:gd name="connsiteY74" fmla="*/ 1676416 h 3078496"/>
                <a:gd name="connsiteX75" fmla="*/ 3475268 w 3576868"/>
                <a:gd name="connsiteY75" fmla="*/ 1605296 h 3078496"/>
                <a:gd name="connsiteX76" fmla="*/ 3465108 w 3576868"/>
                <a:gd name="connsiteY76" fmla="*/ 1564656 h 3078496"/>
                <a:gd name="connsiteX77" fmla="*/ 3475268 w 3576868"/>
                <a:gd name="connsiteY77" fmla="*/ 1381776 h 3078496"/>
                <a:gd name="connsiteX78" fmla="*/ 3495588 w 3576868"/>
                <a:gd name="connsiteY78" fmla="*/ 1320816 h 3078496"/>
                <a:gd name="connsiteX79" fmla="*/ 3505748 w 3576868"/>
                <a:gd name="connsiteY79" fmla="*/ 1280176 h 3078496"/>
                <a:gd name="connsiteX80" fmla="*/ 3566708 w 3576868"/>
                <a:gd name="connsiteY80" fmla="*/ 1127776 h 3078496"/>
                <a:gd name="connsiteX81" fmla="*/ 3556548 w 3576868"/>
                <a:gd name="connsiteY81" fmla="*/ 1076976 h 3078496"/>
                <a:gd name="connsiteX82" fmla="*/ 3515908 w 3576868"/>
                <a:gd name="connsiteY82" fmla="*/ 1046496 h 3078496"/>
                <a:gd name="connsiteX83" fmla="*/ 3424468 w 3576868"/>
                <a:gd name="connsiteY83" fmla="*/ 1005856 h 3078496"/>
                <a:gd name="connsiteX84" fmla="*/ 3363508 w 3576868"/>
                <a:gd name="connsiteY84" fmla="*/ 944896 h 3078496"/>
                <a:gd name="connsiteX85" fmla="*/ 3312708 w 3576868"/>
                <a:gd name="connsiteY85" fmla="*/ 883936 h 3078496"/>
                <a:gd name="connsiteX86" fmla="*/ 3302548 w 3576868"/>
                <a:gd name="connsiteY86" fmla="*/ 843296 h 3078496"/>
                <a:gd name="connsiteX87" fmla="*/ 3353348 w 3576868"/>
                <a:gd name="connsiteY87" fmla="*/ 731536 h 3078496"/>
                <a:gd name="connsiteX88" fmla="*/ 3383828 w 3576868"/>
                <a:gd name="connsiteY88" fmla="*/ 650256 h 3078496"/>
                <a:gd name="connsiteX89" fmla="*/ 3363508 w 3576868"/>
                <a:gd name="connsiteY89" fmla="*/ 518176 h 3078496"/>
                <a:gd name="connsiteX90" fmla="*/ 3333028 w 3576868"/>
                <a:gd name="connsiteY90" fmla="*/ 487696 h 3078496"/>
                <a:gd name="connsiteX91" fmla="*/ 3302548 w 3576868"/>
                <a:gd name="connsiteY91" fmla="*/ 447056 h 3078496"/>
                <a:gd name="connsiteX92" fmla="*/ 3282228 w 3576868"/>
                <a:gd name="connsiteY92" fmla="*/ 355616 h 3078496"/>
                <a:gd name="connsiteX93" fmla="*/ 3272068 w 3576868"/>
                <a:gd name="connsiteY93" fmla="*/ 304816 h 3078496"/>
                <a:gd name="connsiteX94" fmla="*/ 3231428 w 3576868"/>
                <a:gd name="connsiteY94" fmla="*/ 223536 h 3078496"/>
                <a:gd name="connsiteX95" fmla="*/ 3190788 w 3576868"/>
                <a:gd name="connsiteY95" fmla="*/ 142256 h 3078496"/>
                <a:gd name="connsiteX96" fmla="*/ 3119668 w 3576868"/>
                <a:gd name="connsiteY96" fmla="*/ 81296 h 3078496"/>
                <a:gd name="connsiteX97" fmla="*/ 2926628 w 3576868"/>
                <a:gd name="connsiteY97" fmla="*/ 60976 h 3078496"/>
                <a:gd name="connsiteX98" fmla="*/ 2743748 w 3576868"/>
                <a:gd name="connsiteY98" fmla="*/ 71136 h 3078496"/>
                <a:gd name="connsiteX99" fmla="*/ 2621265 w 3576868"/>
                <a:gd name="connsiteY99" fmla="*/ 124634 h 3078496"/>
                <a:gd name="connsiteX100" fmla="*/ 2402130 w 3576868"/>
                <a:gd name="connsiteY100" fmla="*/ 110742 h 3078496"/>
                <a:gd name="connsiteX101" fmla="*/ 2308285 w 3576868"/>
                <a:gd name="connsiteY101" fmla="*/ 148037 h 3078496"/>
                <a:gd name="connsiteX102" fmla="*/ 2239598 w 3576868"/>
                <a:gd name="connsiteY102" fmla="*/ 173243 h 3078496"/>
                <a:gd name="connsiteX103" fmla="*/ 2134148 w 3576868"/>
                <a:gd name="connsiteY103" fmla="*/ 152416 h 3078496"/>
                <a:gd name="connsiteX104" fmla="*/ 2103668 w 3576868"/>
                <a:gd name="connsiteY104" fmla="*/ 182896 h 3078496"/>
                <a:gd name="connsiteX105" fmla="*/ 2012228 w 3576868"/>
                <a:gd name="connsiteY105" fmla="*/ 172736 h 3078496"/>
                <a:gd name="connsiteX106" fmla="*/ 1981748 w 3576868"/>
                <a:gd name="connsiteY106" fmla="*/ 162576 h 3078496"/>
                <a:gd name="connsiteX107" fmla="*/ 1839508 w 3576868"/>
                <a:gd name="connsiteY107" fmla="*/ 142256 h 3078496"/>
                <a:gd name="connsiteX108" fmla="*/ 1778548 w 3576868"/>
                <a:gd name="connsiteY108" fmla="*/ 121936 h 3078496"/>
                <a:gd name="connsiteX109" fmla="*/ 1717588 w 3576868"/>
                <a:gd name="connsiteY109" fmla="*/ 91456 h 3078496"/>
                <a:gd name="connsiteX110" fmla="*/ 1666788 w 3576868"/>
                <a:gd name="connsiteY110" fmla="*/ 60976 h 3078496"/>
                <a:gd name="connsiteX111" fmla="*/ 1575348 w 3576868"/>
                <a:gd name="connsiteY111" fmla="*/ 30496 h 3078496"/>
                <a:gd name="connsiteX112" fmla="*/ 1544868 w 3576868"/>
                <a:gd name="connsiteY112" fmla="*/ 10176 h 3078496"/>
                <a:gd name="connsiteX113" fmla="*/ 1321348 w 3576868"/>
                <a:gd name="connsiteY113" fmla="*/ 30496 h 3078496"/>
                <a:gd name="connsiteX114" fmla="*/ 1250228 w 3576868"/>
                <a:gd name="connsiteY114" fmla="*/ 60976 h 3078496"/>
                <a:gd name="connsiteX115" fmla="*/ 1219748 w 3576868"/>
                <a:gd name="connsiteY115" fmla="*/ 91456 h 3078496"/>
                <a:gd name="connsiteX116" fmla="*/ 1097828 w 3576868"/>
                <a:gd name="connsiteY116" fmla="*/ 121936 h 3078496"/>
                <a:gd name="connsiteX117" fmla="*/ 965748 w 3576868"/>
                <a:gd name="connsiteY117" fmla="*/ 101616 h 3078496"/>
                <a:gd name="connsiteX118" fmla="*/ 904788 w 3576868"/>
                <a:gd name="connsiteY118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32628 w 3576868"/>
                <a:gd name="connsiteY21" fmla="*/ 1513856 h 3078496"/>
                <a:gd name="connsiteX22" fmla="*/ 1445402 w 3576868"/>
                <a:gd name="connsiteY22" fmla="*/ 1300147 h 3078496"/>
                <a:gd name="connsiteX23" fmla="*/ 295188 w 3576868"/>
                <a:gd name="connsiteY23" fmla="*/ 2184416 h 3078496"/>
                <a:gd name="connsiteX24" fmla="*/ 305348 w 3576868"/>
                <a:gd name="connsiteY24" fmla="*/ 2225056 h 3078496"/>
                <a:gd name="connsiteX25" fmla="*/ 315508 w 3576868"/>
                <a:gd name="connsiteY25" fmla="*/ 2255536 h 3078496"/>
                <a:gd name="connsiteX26" fmla="*/ 315508 w 3576868"/>
                <a:gd name="connsiteY26" fmla="*/ 2468896 h 3078496"/>
                <a:gd name="connsiteX27" fmla="*/ 305348 w 3576868"/>
                <a:gd name="connsiteY27" fmla="*/ 2499376 h 3078496"/>
                <a:gd name="connsiteX28" fmla="*/ 244388 w 3576868"/>
                <a:gd name="connsiteY28" fmla="*/ 2570496 h 3078496"/>
                <a:gd name="connsiteX29" fmla="*/ 244388 w 3576868"/>
                <a:gd name="connsiteY29" fmla="*/ 2763536 h 3078496"/>
                <a:gd name="connsiteX30" fmla="*/ 356148 w 3576868"/>
                <a:gd name="connsiteY30" fmla="*/ 2865136 h 3078496"/>
                <a:gd name="connsiteX31" fmla="*/ 396788 w 3576868"/>
                <a:gd name="connsiteY31" fmla="*/ 2895616 h 3078496"/>
                <a:gd name="connsiteX32" fmla="*/ 447588 w 3576868"/>
                <a:gd name="connsiteY32" fmla="*/ 2915936 h 3078496"/>
                <a:gd name="connsiteX33" fmla="*/ 539028 w 3576868"/>
                <a:gd name="connsiteY33" fmla="*/ 2936256 h 3078496"/>
                <a:gd name="connsiteX34" fmla="*/ 762548 w 3576868"/>
                <a:gd name="connsiteY34" fmla="*/ 3007376 h 3078496"/>
                <a:gd name="connsiteX35" fmla="*/ 813348 w 3576868"/>
                <a:gd name="connsiteY35" fmla="*/ 3027696 h 3078496"/>
                <a:gd name="connsiteX36" fmla="*/ 853988 w 3576868"/>
                <a:gd name="connsiteY36" fmla="*/ 3037856 h 3078496"/>
                <a:gd name="connsiteX37" fmla="*/ 904788 w 3576868"/>
                <a:gd name="connsiteY37" fmla="*/ 3058176 h 3078496"/>
                <a:gd name="connsiteX38" fmla="*/ 955588 w 3576868"/>
                <a:gd name="connsiteY38" fmla="*/ 3068336 h 3078496"/>
                <a:gd name="connsiteX39" fmla="*/ 986068 w 3576868"/>
                <a:gd name="connsiteY39" fmla="*/ 3078496 h 3078496"/>
                <a:gd name="connsiteX40" fmla="*/ 1107988 w 3576868"/>
                <a:gd name="connsiteY40" fmla="*/ 3068336 h 3078496"/>
                <a:gd name="connsiteX41" fmla="*/ 1168948 w 3576868"/>
                <a:gd name="connsiteY41" fmla="*/ 3058176 h 3078496"/>
                <a:gd name="connsiteX42" fmla="*/ 1748068 w 3576868"/>
                <a:gd name="connsiteY42" fmla="*/ 3037856 h 3078496"/>
                <a:gd name="connsiteX43" fmla="*/ 1819188 w 3576868"/>
                <a:gd name="connsiteY43" fmla="*/ 2926096 h 3078496"/>
                <a:gd name="connsiteX44" fmla="*/ 1849668 w 3576868"/>
                <a:gd name="connsiteY44" fmla="*/ 2661936 h 3078496"/>
                <a:gd name="connsiteX45" fmla="*/ 1859828 w 3576868"/>
                <a:gd name="connsiteY45" fmla="*/ 2590816 h 3078496"/>
                <a:gd name="connsiteX46" fmla="*/ 1971588 w 3576868"/>
                <a:gd name="connsiteY46" fmla="*/ 2570496 h 3078496"/>
                <a:gd name="connsiteX47" fmla="*/ 2459268 w 3576868"/>
                <a:gd name="connsiteY47" fmla="*/ 2590816 h 3078496"/>
                <a:gd name="connsiteX48" fmla="*/ 2520228 w 3576868"/>
                <a:gd name="connsiteY48" fmla="*/ 2600976 h 3078496"/>
                <a:gd name="connsiteX49" fmla="*/ 2571028 w 3576868"/>
                <a:gd name="connsiteY49" fmla="*/ 2621296 h 3078496"/>
                <a:gd name="connsiteX50" fmla="*/ 2611668 w 3576868"/>
                <a:gd name="connsiteY50" fmla="*/ 2702576 h 3078496"/>
                <a:gd name="connsiteX51" fmla="*/ 2631988 w 3576868"/>
                <a:gd name="connsiteY51" fmla="*/ 2763536 h 3078496"/>
                <a:gd name="connsiteX52" fmla="*/ 2652308 w 3576868"/>
                <a:gd name="connsiteY52" fmla="*/ 2804176 h 3078496"/>
                <a:gd name="connsiteX53" fmla="*/ 2692948 w 3576868"/>
                <a:gd name="connsiteY53" fmla="*/ 2885456 h 3078496"/>
                <a:gd name="connsiteX54" fmla="*/ 2723428 w 3576868"/>
                <a:gd name="connsiteY54" fmla="*/ 2926096 h 3078496"/>
                <a:gd name="connsiteX55" fmla="*/ 2753908 w 3576868"/>
                <a:gd name="connsiteY55" fmla="*/ 2936256 h 3078496"/>
                <a:gd name="connsiteX56" fmla="*/ 2865668 w 3576868"/>
                <a:gd name="connsiteY56" fmla="*/ 2966736 h 3078496"/>
                <a:gd name="connsiteX57" fmla="*/ 3079028 w 3576868"/>
                <a:gd name="connsiteY57" fmla="*/ 2956576 h 3078496"/>
                <a:gd name="connsiteX58" fmla="*/ 3180628 w 3576868"/>
                <a:gd name="connsiteY58" fmla="*/ 2926096 h 3078496"/>
                <a:gd name="connsiteX59" fmla="*/ 3272068 w 3576868"/>
                <a:gd name="connsiteY59" fmla="*/ 2875296 h 3078496"/>
                <a:gd name="connsiteX60" fmla="*/ 3292388 w 3576868"/>
                <a:gd name="connsiteY60" fmla="*/ 2844816 h 3078496"/>
                <a:gd name="connsiteX61" fmla="*/ 3302548 w 3576868"/>
                <a:gd name="connsiteY61" fmla="*/ 2814336 h 3078496"/>
                <a:gd name="connsiteX62" fmla="*/ 3322868 w 3576868"/>
                <a:gd name="connsiteY62" fmla="*/ 2641616 h 3078496"/>
                <a:gd name="connsiteX63" fmla="*/ 3353348 w 3576868"/>
                <a:gd name="connsiteY63" fmla="*/ 2540016 h 3078496"/>
                <a:gd name="connsiteX64" fmla="*/ 3383828 w 3576868"/>
                <a:gd name="connsiteY64" fmla="*/ 2479056 h 3078496"/>
                <a:gd name="connsiteX65" fmla="*/ 3434628 w 3576868"/>
                <a:gd name="connsiteY65" fmla="*/ 2377456 h 3078496"/>
                <a:gd name="connsiteX66" fmla="*/ 3475268 w 3576868"/>
                <a:gd name="connsiteY66" fmla="*/ 2306336 h 3078496"/>
                <a:gd name="connsiteX67" fmla="*/ 3505748 w 3576868"/>
                <a:gd name="connsiteY67" fmla="*/ 2286016 h 3078496"/>
                <a:gd name="connsiteX68" fmla="*/ 3526068 w 3576868"/>
                <a:gd name="connsiteY68" fmla="*/ 2255536 h 3078496"/>
                <a:gd name="connsiteX69" fmla="*/ 3566708 w 3576868"/>
                <a:gd name="connsiteY69" fmla="*/ 2164096 h 3078496"/>
                <a:gd name="connsiteX70" fmla="*/ 3576868 w 3576868"/>
                <a:gd name="connsiteY70" fmla="*/ 2133616 h 3078496"/>
                <a:gd name="connsiteX71" fmla="*/ 3566708 w 3576868"/>
                <a:gd name="connsiteY71" fmla="*/ 1869456 h 3078496"/>
                <a:gd name="connsiteX72" fmla="*/ 3505748 w 3576868"/>
                <a:gd name="connsiteY72" fmla="*/ 1727216 h 3078496"/>
                <a:gd name="connsiteX73" fmla="*/ 3485428 w 3576868"/>
                <a:gd name="connsiteY73" fmla="*/ 1676416 h 3078496"/>
                <a:gd name="connsiteX74" fmla="*/ 3475268 w 3576868"/>
                <a:gd name="connsiteY74" fmla="*/ 1605296 h 3078496"/>
                <a:gd name="connsiteX75" fmla="*/ 3465108 w 3576868"/>
                <a:gd name="connsiteY75" fmla="*/ 1564656 h 3078496"/>
                <a:gd name="connsiteX76" fmla="*/ 3475268 w 3576868"/>
                <a:gd name="connsiteY76" fmla="*/ 1381776 h 3078496"/>
                <a:gd name="connsiteX77" fmla="*/ 3495588 w 3576868"/>
                <a:gd name="connsiteY77" fmla="*/ 1320816 h 3078496"/>
                <a:gd name="connsiteX78" fmla="*/ 3505748 w 3576868"/>
                <a:gd name="connsiteY78" fmla="*/ 1280176 h 3078496"/>
                <a:gd name="connsiteX79" fmla="*/ 3566708 w 3576868"/>
                <a:gd name="connsiteY79" fmla="*/ 1127776 h 3078496"/>
                <a:gd name="connsiteX80" fmla="*/ 3556548 w 3576868"/>
                <a:gd name="connsiteY80" fmla="*/ 1076976 h 3078496"/>
                <a:gd name="connsiteX81" fmla="*/ 3515908 w 3576868"/>
                <a:gd name="connsiteY81" fmla="*/ 1046496 h 3078496"/>
                <a:gd name="connsiteX82" fmla="*/ 3424468 w 3576868"/>
                <a:gd name="connsiteY82" fmla="*/ 1005856 h 3078496"/>
                <a:gd name="connsiteX83" fmla="*/ 3363508 w 3576868"/>
                <a:gd name="connsiteY83" fmla="*/ 944896 h 3078496"/>
                <a:gd name="connsiteX84" fmla="*/ 3312708 w 3576868"/>
                <a:gd name="connsiteY84" fmla="*/ 883936 h 3078496"/>
                <a:gd name="connsiteX85" fmla="*/ 3302548 w 3576868"/>
                <a:gd name="connsiteY85" fmla="*/ 843296 h 3078496"/>
                <a:gd name="connsiteX86" fmla="*/ 3353348 w 3576868"/>
                <a:gd name="connsiteY86" fmla="*/ 731536 h 3078496"/>
                <a:gd name="connsiteX87" fmla="*/ 3383828 w 3576868"/>
                <a:gd name="connsiteY87" fmla="*/ 650256 h 3078496"/>
                <a:gd name="connsiteX88" fmla="*/ 3363508 w 3576868"/>
                <a:gd name="connsiteY88" fmla="*/ 518176 h 3078496"/>
                <a:gd name="connsiteX89" fmla="*/ 3333028 w 3576868"/>
                <a:gd name="connsiteY89" fmla="*/ 487696 h 3078496"/>
                <a:gd name="connsiteX90" fmla="*/ 3302548 w 3576868"/>
                <a:gd name="connsiteY90" fmla="*/ 447056 h 3078496"/>
                <a:gd name="connsiteX91" fmla="*/ 3282228 w 3576868"/>
                <a:gd name="connsiteY91" fmla="*/ 355616 h 3078496"/>
                <a:gd name="connsiteX92" fmla="*/ 3272068 w 3576868"/>
                <a:gd name="connsiteY92" fmla="*/ 304816 h 3078496"/>
                <a:gd name="connsiteX93" fmla="*/ 3231428 w 3576868"/>
                <a:gd name="connsiteY93" fmla="*/ 223536 h 3078496"/>
                <a:gd name="connsiteX94" fmla="*/ 3190788 w 3576868"/>
                <a:gd name="connsiteY94" fmla="*/ 142256 h 3078496"/>
                <a:gd name="connsiteX95" fmla="*/ 3119668 w 3576868"/>
                <a:gd name="connsiteY95" fmla="*/ 81296 h 3078496"/>
                <a:gd name="connsiteX96" fmla="*/ 2926628 w 3576868"/>
                <a:gd name="connsiteY96" fmla="*/ 60976 h 3078496"/>
                <a:gd name="connsiteX97" fmla="*/ 2743748 w 3576868"/>
                <a:gd name="connsiteY97" fmla="*/ 71136 h 3078496"/>
                <a:gd name="connsiteX98" fmla="*/ 2621265 w 3576868"/>
                <a:gd name="connsiteY98" fmla="*/ 124634 h 3078496"/>
                <a:gd name="connsiteX99" fmla="*/ 2402130 w 3576868"/>
                <a:gd name="connsiteY99" fmla="*/ 110742 h 3078496"/>
                <a:gd name="connsiteX100" fmla="*/ 2308285 w 3576868"/>
                <a:gd name="connsiteY100" fmla="*/ 148037 h 3078496"/>
                <a:gd name="connsiteX101" fmla="*/ 2239598 w 3576868"/>
                <a:gd name="connsiteY101" fmla="*/ 173243 h 3078496"/>
                <a:gd name="connsiteX102" fmla="*/ 2134148 w 3576868"/>
                <a:gd name="connsiteY102" fmla="*/ 152416 h 3078496"/>
                <a:gd name="connsiteX103" fmla="*/ 2103668 w 3576868"/>
                <a:gd name="connsiteY103" fmla="*/ 182896 h 3078496"/>
                <a:gd name="connsiteX104" fmla="*/ 2012228 w 3576868"/>
                <a:gd name="connsiteY104" fmla="*/ 172736 h 3078496"/>
                <a:gd name="connsiteX105" fmla="*/ 1981748 w 3576868"/>
                <a:gd name="connsiteY105" fmla="*/ 162576 h 3078496"/>
                <a:gd name="connsiteX106" fmla="*/ 1839508 w 3576868"/>
                <a:gd name="connsiteY106" fmla="*/ 142256 h 3078496"/>
                <a:gd name="connsiteX107" fmla="*/ 1778548 w 3576868"/>
                <a:gd name="connsiteY107" fmla="*/ 121936 h 3078496"/>
                <a:gd name="connsiteX108" fmla="*/ 1717588 w 3576868"/>
                <a:gd name="connsiteY108" fmla="*/ 91456 h 3078496"/>
                <a:gd name="connsiteX109" fmla="*/ 1666788 w 3576868"/>
                <a:gd name="connsiteY109" fmla="*/ 60976 h 3078496"/>
                <a:gd name="connsiteX110" fmla="*/ 1575348 w 3576868"/>
                <a:gd name="connsiteY110" fmla="*/ 30496 h 3078496"/>
                <a:gd name="connsiteX111" fmla="*/ 1544868 w 3576868"/>
                <a:gd name="connsiteY111" fmla="*/ 10176 h 3078496"/>
                <a:gd name="connsiteX112" fmla="*/ 1321348 w 3576868"/>
                <a:gd name="connsiteY112" fmla="*/ 30496 h 3078496"/>
                <a:gd name="connsiteX113" fmla="*/ 1250228 w 3576868"/>
                <a:gd name="connsiteY113" fmla="*/ 60976 h 3078496"/>
                <a:gd name="connsiteX114" fmla="*/ 1219748 w 3576868"/>
                <a:gd name="connsiteY114" fmla="*/ 91456 h 3078496"/>
                <a:gd name="connsiteX115" fmla="*/ 1097828 w 3576868"/>
                <a:gd name="connsiteY115" fmla="*/ 121936 h 3078496"/>
                <a:gd name="connsiteX116" fmla="*/ 965748 w 3576868"/>
                <a:gd name="connsiteY116" fmla="*/ 101616 h 3078496"/>
                <a:gd name="connsiteX117" fmla="*/ 904788 w 3576868"/>
                <a:gd name="connsiteY117" fmla="*/ 81296 h 3078496"/>
                <a:gd name="connsiteX0" fmla="*/ 904788 w 3576868"/>
                <a:gd name="connsiteY0" fmla="*/ 81296 h 3078496"/>
                <a:gd name="connsiteX1" fmla="*/ 559348 w 3576868"/>
                <a:gd name="connsiteY1" fmla="*/ 152416 h 3078496"/>
                <a:gd name="connsiteX2" fmla="*/ 518708 w 3576868"/>
                <a:gd name="connsiteY2" fmla="*/ 162576 h 3078496"/>
                <a:gd name="connsiteX3" fmla="*/ 467908 w 3576868"/>
                <a:gd name="connsiteY3" fmla="*/ 182896 h 3078496"/>
                <a:gd name="connsiteX4" fmla="*/ 386628 w 3576868"/>
                <a:gd name="connsiteY4" fmla="*/ 721376 h 3078496"/>
                <a:gd name="connsiteX5" fmla="*/ 376468 w 3576868"/>
                <a:gd name="connsiteY5" fmla="*/ 751856 h 3078496"/>
                <a:gd name="connsiteX6" fmla="*/ 366308 w 3576868"/>
                <a:gd name="connsiteY6" fmla="*/ 792496 h 3078496"/>
                <a:gd name="connsiteX7" fmla="*/ 335828 w 3576868"/>
                <a:gd name="connsiteY7" fmla="*/ 833136 h 3078496"/>
                <a:gd name="connsiteX8" fmla="*/ 305348 w 3576868"/>
                <a:gd name="connsiteY8" fmla="*/ 894096 h 3078496"/>
                <a:gd name="connsiteX9" fmla="*/ 264708 w 3576868"/>
                <a:gd name="connsiteY9" fmla="*/ 934736 h 3078496"/>
                <a:gd name="connsiteX10" fmla="*/ 224068 w 3576868"/>
                <a:gd name="connsiteY10" fmla="*/ 995696 h 3078496"/>
                <a:gd name="connsiteX11" fmla="*/ 183428 w 3576868"/>
                <a:gd name="connsiteY11" fmla="*/ 1026176 h 3078496"/>
                <a:gd name="connsiteX12" fmla="*/ 112308 w 3576868"/>
                <a:gd name="connsiteY12" fmla="*/ 1076976 h 3078496"/>
                <a:gd name="connsiteX13" fmla="*/ 81828 w 3576868"/>
                <a:gd name="connsiteY13" fmla="*/ 1107456 h 3078496"/>
                <a:gd name="connsiteX14" fmla="*/ 31028 w 3576868"/>
                <a:gd name="connsiteY14" fmla="*/ 1127776 h 3078496"/>
                <a:gd name="connsiteX15" fmla="*/ 548 w 3576868"/>
                <a:gd name="connsiteY15" fmla="*/ 1219216 h 3078496"/>
                <a:gd name="connsiteX16" fmla="*/ 10708 w 3576868"/>
                <a:gd name="connsiteY16" fmla="*/ 1290336 h 3078496"/>
                <a:gd name="connsiteX17" fmla="*/ 41188 w 3576868"/>
                <a:gd name="connsiteY17" fmla="*/ 1341136 h 3078496"/>
                <a:gd name="connsiteX18" fmla="*/ 71668 w 3576868"/>
                <a:gd name="connsiteY18" fmla="*/ 1402096 h 3078496"/>
                <a:gd name="connsiteX19" fmla="*/ 102148 w 3576868"/>
                <a:gd name="connsiteY19" fmla="*/ 1452896 h 3078496"/>
                <a:gd name="connsiteX20" fmla="*/ 112308 w 3576868"/>
                <a:gd name="connsiteY20" fmla="*/ 1483376 h 3078496"/>
                <a:gd name="connsiteX21" fmla="*/ 1445402 w 3576868"/>
                <a:gd name="connsiteY21" fmla="*/ 1300147 h 3078496"/>
                <a:gd name="connsiteX22" fmla="*/ 295188 w 3576868"/>
                <a:gd name="connsiteY22" fmla="*/ 2184416 h 3078496"/>
                <a:gd name="connsiteX23" fmla="*/ 305348 w 3576868"/>
                <a:gd name="connsiteY23" fmla="*/ 2225056 h 3078496"/>
                <a:gd name="connsiteX24" fmla="*/ 315508 w 3576868"/>
                <a:gd name="connsiteY24" fmla="*/ 2255536 h 3078496"/>
                <a:gd name="connsiteX25" fmla="*/ 315508 w 3576868"/>
                <a:gd name="connsiteY25" fmla="*/ 2468896 h 3078496"/>
                <a:gd name="connsiteX26" fmla="*/ 305348 w 3576868"/>
                <a:gd name="connsiteY26" fmla="*/ 2499376 h 3078496"/>
                <a:gd name="connsiteX27" fmla="*/ 244388 w 3576868"/>
                <a:gd name="connsiteY27" fmla="*/ 2570496 h 3078496"/>
                <a:gd name="connsiteX28" fmla="*/ 244388 w 3576868"/>
                <a:gd name="connsiteY28" fmla="*/ 2763536 h 3078496"/>
                <a:gd name="connsiteX29" fmla="*/ 356148 w 3576868"/>
                <a:gd name="connsiteY29" fmla="*/ 2865136 h 3078496"/>
                <a:gd name="connsiteX30" fmla="*/ 396788 w 3576868"/>
                <a:gd name="connsiteY30" fmla="*/ 2895616 h 3078496"/>
                <a:gd name="connsiteX31" fmla="*/ 447588 w 3576868"/>
                <a:gd name="connsiteY31" fmla="*/ 2915936 h 3078496"/>
                <a:gd name="connsiteX32" fmla="*/ 539028 w 3576868"/>
                <a:gd name="connsiteY32" fmla="*/ 2936256 h 3078496"/>
                <a:gd name="connsiteX33" fmla="*/ 762548 w 3576868"/>
                <a:gd name="connsiteY33" fmla="*/ 3007376 h 3078496"/>
                <a:gd name="connsiteX34" fmla="*/ 813348 w 3576868"/>
                <a:gd name="connsiteY34" fmla="*/ 3027696 h 3078496"/>
                <a:gd name="connsiteX35" fmla="*/ 853988 w 3576868"/>
                <a:gd name="connsiteY35" fmla="*/ 3037856 h 3078496"/>
                <a:gd name="connsiteX36" fmla="*/ 904788 w 3576868"/>
                <a:gd name="connsiteY36" fmla="*/ 3058176 h 3078496"/>
                <a:gd name="connsiteX37" fmla="*/ 955588 w 3576868"/>
                <a:gd name="connsiteY37" fmla="*/ 3068336 h 3078496"/>
                <a:gd name="connsiteX38" fmla="*/ 986068 w 3576868"/>
                <a:gd name="connsiteY38" fmla="*/ 3078496 h 3078496"/>
                <a:gd name="connsiteX39" fmla="*/ 1107988 w 3576868"/>
                <a:gd name="connsiteY39" fmla="*/ 3068336 h 3078496"/>
                <a:gd name="connsiteX40" fmla="*/ 1168948 w 3576868"/>
                <a:gd name="connsiteY40" fmla="*/ 3058176 h 3078496"/>
                <a:gd name="connsiteX41" fmla="*/ 1748068 w 3576868"/>
                <a:gd name="connsiteY41" fmla="*/ 3037856 h 3078496"/>
                <a:gd name="connsiteX42" fmla="*/ 1819188 w 3576868"/>
                <a:gd name="connsiteY42" fmla="*/ 2926096 h 3078496"/>
                <a:gd name="connsiteX43" fmla="*/ 1849668 w 3576868"/>
                <a:gd name="connsiteY43" fmla="*/ 2661936 h 3078496"/>
                <a:gd name="connsiteX44" fmla="*/ 1859828 w 3576868"/>
                <a:gd name="connsiteY44" fmla="*/ 2590816 h 3078496"/>
                <a:gd name="connsiteX45" fmla="*/ 1971588 w 3576868"/>
                <a:gd name="connsiteY45" fmla="*/ 2570496 h 3078496"/>
                <a:gd name="connsiteX46" fmla="*/ 2459268 w 3576868"/>
                <a:gd name="connsiteY46" fmla="*/ 2590816 h 3078496"/>
                <a:gd name="connsiteX47" fmla="*/ 2520228 w 3576868"/>
                <a:gd name="connsiteY47" fmla="*/ 2600976 h 3078496"/>
                <a:gd name="connsiteX48" fmla="*/ 2571028 w 3576868"/>
                <a:gd name="connsiteY48" fmla="*/ 2621296 h 3078496"/>
                <a:gd name="connsiteX49" fmla="*/ 2611668 w 3576868"/>
                <a:gd name="connsiteY49" fmla="*/ 2702576 h 3078496"/>
                <a:gd name="connsiteX50" fmla="*/ 2631988 w 3576868"/>
                <a:gd name="connsiteY50" fmla="*/ 2763536 h 3078496"/>
                <a:gd name="connsiteX51" fmla="*/ 2652308 w 3576868"/>
                <a:gd name="connsiteY51" fmla="*/ 2804176 h 3078496"/>
                <a:gd name="connsiteX52" fmla="*/ 2692948 w 3576868"/>
                <a:gd name="connsiteY52" fmla="*/ 2885456 h 3078496"/>
                <a:gd name="connsiteX53" fmla="*/ 2723428 w 3576868"/>
                <a:gd name="connsiteY53" fmla="*/ 2926096 h 3078496"/>
                <a:gd name="connsiteX54" fmla="*/ 2753908 w 3576868"/>
                <a:gd name="connsiteY54" fmla="*/ 2936256 h 3078496"/>
                <a:gd name="connsiteX55" fmla="*/ 2865668 w 3576868"/>
                <a:gd name="connsiteY55" fmla="*/ 2966736 h 3078496"/>
                <a:gd name="connsiteX56" fmla="*/ 3079028 w 3576868"/>
                <a:gd name="connsiteY56" fmla="*/ 2956576 h 3078496"/>
                <a:gd name="connsiteX57" fmla="*/ 3180628 w 3576868"/>
                <a:gd name="connsiteY57" fmla="*/ 2926096 h 3078496"/>
                <a:gd name="connsiteX58" fmla="*/ 3272068 w 3576868"/>
                <a:gd name="connsiteY58" fmla="*/ 2875296 h 3078496"/>
                <a:gd name="connsiteX59" fmla="*/ 3292388 w 3576868"/>
                <a:gd name="connsiteY59" fmla="*/ 2844816 h 3078496"/>
                <a:gd name="connsiteX60" fmla="*/ 3302548 w 3576868"/>
                <a:gd name="connsiteY60" fmla="*/ 2814336 h 3078496"/>
                <a:gd name="connsiteX61" fmla="*/ 3322868 w 3576868"/>
                <a:gd name="connsiteY61" fmla="*/ 2641616 h 3078496"/>
                <a:gd name="connsiteX62" fmla="*/ 3353348 w 3576868"/>
                <a:gd name="connsiteY62" fmla="*/ 2540016 h 3078496"/>
                <a:gd name="connsiteX63" fmla="*/ 3383828 w 3576868"/>
                <a:gd name="connsiteY63" fmla="*/ 2479056 h 3078496"/>
                <a:gd name="connsiteX64" fmla="*/ 3434628 w 3576868"/>
                <a:gd name="connsiteY64" fmla="*/ 2377456 h 3078496"/>
                <a:gd name="connsiteX65" fmla="*/ 3475268 w 3576868"/>
                <a:gd name="connsiteY65" fmla="*/ 2306336 h 3078496"/>
                <a:gd name="connsiteX66" fmla="*/ 3505748 w 3576868"/>
                <a:gd name="connsiteY66" fmla="*/ 2286016 h 3078496"/>
                <a:gd name="connsiteX67" fmla="*/ 3526068 w 3576868"/>
                <a:gd name="connsiteY67" fmla="*/ 2255536 h 3078496"/>
                <a:gd name="connsiteX68" fmla="*/ 3566708 w 3576868"/>
                <a:gd name="connsiteY68" fmla="*/ 2164096 h 3078496"/>
                <a:gd name="connsiteX69" fmla="*/ 3576868 w 3576868"/>
                <a:gd name="connsiteY69" fmla="*/ 2133616 h 3078496"/>
                <a:gd name="connsiteX70" fmla="*/ 3566708 w 3576868"/>
                <a:gd name="connsiteY70" fmla="*/ 1869456 h 3078496"/>
                <a:gd name="connsiteX71" fmla="*/ 3505748 w 3576868"/>
                <a:gd name="connsiteY71" fmla="*/ 1727216 h 3078496"/>
                <a:gd name="connsiteX72" fmla="*/ 3485428 w 3576868"/>
                <a:gd name="connsiteY72" fmla="*/ 1676416 h 3078496"/>
                <a:gd name="connsiteX73" fmla="*/ 3475268 w 3576868"/>
                <a:gd name="connsiteY73" fmla="*/ 1605296 h 3078496"/>
                <a:gd name="connsiteX74" fmla="*/ 3465108 w 3576868"/>
                <a:gd name="connsiteY74" fmla="*/ 1564656 h 3078496"/>
                <a:gd name="connsiteX75" fmla="*/ 3475268 w 3576868"/>
                <a:gd name="connsiteY75" fmla="*/ 1381776 h 3078496"/>
                <a:gd name="connsiteX76" fmla="*/ 3495588 w 3576868"/>
                <a:gd name="connsiteY76" fmla="*/ 1320816 h 3078496"/>
                <a:gd name="connsiteX77" fmla="*/ 3505748 w 3576868"/>
                <a:gd name="connsiteY77" fmla="*/ 1280176 h 3078496"/>
                <a:gd name="connsiteX78" fmla="*/ 3566708 w 3576868"/>
                <a:gd name="connsiteY78" fmla="*/ 1127776 h 3078496"/>
                <a:gd name="connsiteX79" fmla="*/ 3556548 w 3576868"/>
                <a:gd name="connsiteY79" fmla="*/ 1076976 h 3078496"/>
                <a:gd name="connsiteX80" fmla="*/ 3515908 w 3576868"/>
                <a:gd name="connsiteY80" fmla="*/ 1046496 h 3078496"/>
                <a:gd name="connsiteX81" fmla="*/ 3424468 w 3576868"/>
                <a:gd name="connsiteY81" fmla="*/ 1005856 h 3078496"/>
                <a:gd name="connsiteX82" fmla="*/ 3363508 w 3576868"/>
                <a:gd name="connsiteY82" fmla="*/ 944896 h 3078496"/>
                <a:gd name="connsiteX83" fmla="*/ 3312708 w 3576868"/>
                <a:gd name="connsiteY83" fmla="*/ 883936 h 3078496"/>
                <a:gd name="connsiteX84" fmla="*/ 3302548 w 3576868"/>
                <a:gd name="connsiteY84" fmla="*/ 843296 h 3078496"/>
                <a:gd name="connsiteX85" fmla="*/ 3353348 w 3576868"/>
                <a:gd name="connsiteY85" fmla="*/ 731536 h 3078496"/>
                <a:gd name="connsiteX86" fmla="*/ 3383828 w 3576868"/>
                <a:gd name="connsiteY86" fmla="*/ 650256 h 3078496"/>
                <a:gd name="connsiteX87" fmla="*/ 3363508 w 3576868"/>
                <a:gd name="connsiteY87" fmla="*/ 518176 h 3078496"/>
                <a:gd name="connsiteX88" fmla="*/ 3333028 w 3576868"/>
                <a:gd name="connsiteY88" fmla="*/ 487696 h 3078496"/>
                <a:gd name="connsiteX89" fmla="*/ 3302548 w 3576868"/>
                <a:gd name="connsiteY89" fmla="*/ 447056 h 3078496"/>
                <a:gd name="connsiteX90" fmla="*/ 3282228 w 3576868"/>
                <a:gd name="connsiteY90" fmla="*/ 355616 h 3078496"/>
                <a:gd name="connsiteX91" fmla="*/ 3272068 w 3576868"/>
                <a:gd name="connsiteY91" fmla="*/ 304816 h 3078496"/>
                <a:gd name="connsiteX92" fmla="*/ 3231428 w 3576868"/>
                <a:gd name="connsiteY92" fmla="*/ 223536 h 3078496"/>
                <a:gd name="connsiteX93" fmla="*/ 3190788 w 3576868"/>
                <a:gd name="connsiteY93" fmla="*/ 142256 h 3078496"/>
                <a:gd name="connsiteX94" fmla="*/ 3119668 w 3576868"/>
                <a:gd name="connsiteY94" fmla="*/ 81296 h 3078496"/>
                <a:gd name="connsiteX95" fmla="*/ 2926628 w 3576868"/>
                <a:gd name="connsiteY95" fmla="*/ 60976 h 3078496"/>
                <a:gd name="connsiteX96" fmla="*/ 2743748 w 3576868"/>
                <a:gd name="connsiteY96" fmla="*/ 71136 h 3078496"/>
                <a:gd name="connsiteX97" fmla="*/ 2621265 w 3576868"/>
                <a:gd name="connsiteY97" fmla="*/ 124634 h 3078496"/>
                <a:gd name="connsiteX98" fmla="*/ 2402130 w 3576868"/>
                <a:gd name="connsiteY98" fmla="*/ 110742 h 3078496"/>
                <a:gd name="connsiteX99" fmla="*/ 2308285 w 3576868"/>
                <a:gd name="connsiteY99" fmla="*/ 148037 h 3078496"/>
                <a:gd name="connsiteX100" fmla="*/ 2239598 w 3576868"/>
                <a:gd name="connsiteY100" fmla="*/ 173243 h 3078496"/>
                <a:gd name="connsiteX101" fmla="*/ 2134148 w 3576868"/>
                <a:gd name="connsiteY101" fmla="*/ 152416 h 3078496"/>
                <a:gd name="connsiteX102" fmla="*/ 2103668 w 3576868"/>
                <a:gd name="connsiteY102" fmla="*/ 182896 h 3078496"/>
                <a:gd name="connsiteX103" fmla="*/ 2012228 w 3576868"/>
                <a:gd name="connsiteY103" fmla="*/ 172736 h 3078496"/>
                <a:gd name="connsiteX104" fmla="*/ 1981748 w 3576868"/>
                <a:gd name="connsiteY104" fmla="*/ 162576 h 3078496"/>
                <a:gd name="connsiteX105" fmla="*/ 1839508 w 3576868"/>
                <a:gd name="connsiteY105" fmla="*/ 142256 h 3078496"/>
                <a:gd name="connsiteX106" fmla="*/ 1778548 w 3576868"/>
                <a:gd name="connsiteY106" fmla="*/ 121936 h 3078496"/>
                <a:gd name="connsiteX107" fmla="*/ 1717588 w 3576868"/>
                <a:gd name="connsiteY107" fmla="*/ 91456 h 3078496"/>
                <a:gd name="connsiteX108" fmla="*/ 1666788 w 3576868"/>
                <a:gd name="connsiteY108" fmla="*/ 60976 h 3078496"/>
                <a:gd name="connsiteX109" fmla="*/ 1575348 w 3576868"/>
                <a:gd name="connsiteY109" fmla="*/ 30496 h 3078496"/>
                <a:gd name="connsiteX110" fmla="*/ 1544868 w 3576868"/>
                <a:gd name="connsiteY110" fmla="*/ 10176 h 3078496"/>
                <a:gd name="connsiteX111" fmla="*/ 1321348 w 3576868"/>
                <a:gd name="connsiteY111" fmla="*/ 30496 h 3078496"/>
                <a:gd name="connsiteX112" fmla="*/ 1250228 w 3576868"/>
                <a:gd name="connsiteY112" fmla="*/ 60976 h 3078496"/>
                <a:gd name="connsiteX113" fmla="*/ 1219748 w 3576868"/>
                <a:gd name="connsiteY113" fmla="*/ 91456 h 3078496"/>
                <a:gd name="connsiteX114" fmla="*/ 1097828 w 3576868"/>
                <a:gd name="connsiteY114" fmla="*/ 121936 h 3078496"/>
                <a:gd name="connsiteX115" fmla="*/ 965748 w 3576868"/>
                <a:gd name="connsiteY115" fmla="*/ 101616 h 3078496"/>
                <a:gd name="connsiteX116" fmla="*/ 904788 w 3576868"/>
                <a:gd name="connsiteY116" fmla="*/ 81296 h 3078496"/>
                <a:gd name="connsiteX0" fmla="*/ 910578 w 3582658"/>
                <a:gd name="connsiteY0" fmla="*/ 81296 h 3078496"/>
                <a:gd name="connsiteX1" fmla="*/ 565138 w 3582658"/>
                <a:gd name="connsiteY1" fmla="*/ 152416 h 3078496"/>
                <a:gd name="connsiteX2" fmla="*/ 524498 w 3582658"/>
                <a:gd name="connsiteY2" fmla="*/ 162576 h 3078496"/>
                <a:gd name="connsiteX3" fmla="*/ 473698 w 3582658"/>
                <a:gd name="connsiteY3" fmla="*/ 182896 h 3078496"/>
                <a:gd name="connsiteX4" fmla="*/ 392418 w 3582658"/>
                <a:gd name="connsiteY4" fmla="*/ 721376 h 3078496"/>
                <a:gd name="connsiteX5" fmla="*/ 382258 w 3582658"/>
                <a:gd name="connsiteY5" fmla="*/ 751856 h 3078496"/>
                <a:gd name="connsiteX6" fmla="*/ 372098 w 3582658"/>
                <a:gd name="connsiteY6" fmla="*/ 792496 h 3078496"/>
                <a:gd name="connsiteX7" fmla="*/ 341618 w 3582658"/>
                <a:gd name="connsiteY7" fmla="*/ 833136 h 3078496"/>
                <a:gd name="connsiteX8" fmla="*/ 311138 w 3582658"/>
                <a:gd name="connsiteY8" fmla="*/ 894096 h 3078496"/>
                <a:gd name="connsiteX9" fmla="*/ 270498 w 3582658"/>
                <a:gd name="connsiteY9" fmla="*/ 934736 h 3078496"/>
                <a:gd name="connsiteX10" fmla="*/ 229858 w 3582658"/>
                <a:gd name="connsiteY10" fmla="*/ 995696 h 3078496"/>
                <a:gd name="connsiteX11" fmla="*/ 189218 w 3582658"/>
                <a:gd name="connsiteY11" fmla="*/ 1026176 h 3078496"/>
                <a:gd name="connsiteX12" fmla="*/ 118098 w 3582658"/>
                <a:gd name="connsiteY12" fmla="*/ 1076976 h 3078496"/>
                <a:gd name="connsiteX13" fmla="*/ 87618 w 3582658"/>
                <a:gd name="connsiteY13" fmla="*/ 1107456 h 3078496"/>
                <a:gd name="connsiteX14" fmla="*/ 36818 w 3582658"/>
                <a:gd name="connsiteY14" fmla="*/ 1127776 h 3078496"/>
                <a:gd name="connsiteX15" fmla="*/ 6338 w 3582658"/>
                <a:gd name="connsiteY15" fmla="*/ 1219216 h 3078496"/>
                <a:gd name="connsiteX16" fmla="*/ 16498 w 3582658"/>
                <a:gd name="connsiteY16" fmla="*/ 1290336 h 3078496"/>
                <a:gd name="connsiteX17" fmla="*/ 46978 w 3582658"/>
                <a:gd name="connsiteY17" fmla="*/ 1341136 h 3078496"/>
                <a:gd name="connsiteX18" fmla="*/ 77458 w 3582658"/>
                <a:gd name="connsiteY18" fmla="*/ 1402096 h 3078496"/>
                <a:gd name="connsiteX19" fmla="*/ 107938 w 3582658"/>
                <a:gd name="connsiteY19" fmla="*/ 1452896 h 3078496"/>
                <a:gd name="connsiteX20" fmla="*/ 1451192 w 3582658"/>
                <a:gd name="connsiteY20" fmla="*/ 1300147 h 3078496"/>
                <a:gd name="connsiteX21" fmla="*/ 300978 w 3582658"/>
                <a:gd name="connsiteY21" fmla="*/ 2184416 h 3078496"/>
                <a:gd name="connsiteX22" fmla="*/ 311138 w 3582658"/>
                <a:gd name="connsiteY22" fmla="*/ 2225056 h 3078496"/>
                <a:gd name="connsiteX23" fmla="*/ 321298 w 3582658"/>
                <a:gd name="connsiteY23" fmla="*/ 2255536 h 3078496"/>
                <a:gd name="connsiteX24" fmla="*/ 321298 w 3582658"/>
                <a:gd name="connsiteY24" fmla="*/ 2468896 h 3078496"/>
                <a:gd name="connsiteX25" fmla="*/ 311138 w 3582658"/>
                <a:gd name="connsiteY25" fmla="*/ 2499376 h 3078496"/>
                <a:gd name="connsiteX26" fmla="*/ 250178 w 3582658"/>
                <a:gd name="connsiteY26" fmla="*/ 2570496 h 3078496"/>
                <a:gd name="connsiteX27" fmla="*/ 250178 w 3582658"/>
                <a:gd name="connsiteY27" fmla="*/ 2763536 h 3078496"/>
                <a:gd name="connsiteX28" fmla="*/ 361938 w 3582658"/>
                <a:gd name="connsiteY28" fmla="*/ 2865136 h 3078496"/>
                <a:gd name="connsiteX29" fmla="*/ 402578 w 3582658"/>
                <a:gd name="connsiteY29" fmla="*/ 2895616 h 3078496"/>
                <a:gd name="connsiteX30" fmla="*/ 453378 w 3582658"/>
                <a:gd name="connsiteY30" fmla="*/ 2915936 h 3078496"/>
                <a:gd name="connsiteX31" fmla="*/ 544818 w 3582658"/>
                <a:gd name="connsiteY31" fmla="*/ 2936256 h 3078496"/>
                <a:gd name="connsiteX32" fmla="*/ 768338 w 3582658"/>
                <a:gd name="connsiteY32" fmla="*/ 3007376 h 3078496"/>
                <a:gd name="connsiteX33" fmla="*/ 819138 w 3582658"/>
                <a:gd name="connsiteY33" fmla="*/ 3027696 h 3078496"/>
                <a:gd name="connsiteX34" fmla="*/ 859778 w 3582658"/>
                <a:gd name="connsiteY34" fmla="*/ 3037856 h 3078496"/>
                <a:gd name="connsiteX35" fmla="*/ 910578 w 3582658"/>
                <a:gd name="connsiteY35" fmla="*/ 3058176 h 3078496"/>
                <a:gd name="connsiteX36" fmla="*/ 961378 w 3582658"/>
                <a:gd name="connsiteY36" fmla="*/ 3068336 h 3078496"/>
                <a:gd name="connsiteX37" fmla="*/ 991858 w 3582658"/>
                <a:gd name="connsiteY37" fmla="*/ 3078496 h 3078496"/>
                <a:gd name="connsiteX38" fmla="*/ 1113778 w 3582658"/>
                <a:gd name="connsiteY38" fmla="*/ 3068336 h 3078496"/>
                <a:gd name="connsiteX39" fmla="*/ 1174738 w 3582658"/>
                <a:gd name="connsiteY39" fmla="*/ 3058176 h 3078496"/>
                <a:gd name="connsiteX40" fmla="*/ 1753858 w 3582658"/>
                <a:gd name="connsiteY40" fmla="*/ 3037856 h 3078496"/>
                <a:gd name="connsiteX41" fmla="*/ 1824978 w 3582658"/>
                <a:gd name="connsiteY41" fmla="*/ 2926096 h 3078496"/>
                <a:gd name="connsiteX42" fmla="*/ 1855458 w 3582658"/>
                <a:gd name="connsiteY42" fmla="*/ 2661936 h 3078496"/>
                <a:gd name="connsiteX43" fmla="*/ 1865618 w 3582658"/>
                <a:gd name="connsiteY43" fmla="*/ 2590816 h 3078496"/>
                <a:gd name="connsiteX44" fmla="*/ 1977378 w 3582658"/>
                <a:gd name="connsiteY44" fmla="*/ 2570496 h 3078496"/>
                <a:gd name="connsiteX45" fmla="*/ 2465058 w 3582658"/>
                <a:gd name="connsiteY45" fmla="*/ 2590816 h 3078496"/>
                <a:gd name="connsiteX46" fmla="*/ 2526018 w 3582658"/>
                <a:gd name="connsiteY46" fmla="*/ 2600976 h 3078496"/>
                <a:gd name="connsiteX47" fmla="*/ 2576818 w 3582658"/>
                <a:gd name="connsiteY47" fmla="*/ 2621296 h 3078496"/>
                <a:gd name="connsiteX48" fmla="*/ 2617458 w 3582658"/>
                <a:gd name="connsiteY48" fmla="*/ 2702576 h 3078496"/>
                <a:gd name="connsiteX49" fmla="*/ 2637778 w 3582658"/>
                <a:gd name="connsiteY49" fmla="*/ 2763536 h 3078496"/>
                <a:gd name="connsiteX50" fmla="*/ 2658098 w 3582658"/>
                <a:gd name="connsiteY50" fmla="*/ 2804176 h 3078496"/>
                <a:gd name="connsiteX51" fmla="*/ 2698738 w 3582658"/>
                <a:gd name="connsiteY51" fmla="*/ 2885456 h 3078496"/>
                <a:gd name="connsiteX52" fmla="*/ 2729218 w 3582658"/>
                <a:gd name="connsiteY52" fmla="*/ 2926096 h 3078496"/>
                <a:gd name="connsiteX53" fmla="*/ 2759698 w 3582658"/>
                <a:gd name="connsiteY53" fmla="*/ 2936256 h 3078496"/>
                <a:gd name="connsiteX54" fmla="*/ 2871458 w 3582658"/>
                <a:gd name="connsiteY54" fmla="*/ 2966736 h 3078496"/>
                <a:gd name="connsiteX55" fmla="*/ 3084818 w 3582658"/>
                <a:gd name="connsiteY55" fmla="*/ 2956576 h 3078496"/>
                <a:gd name="connsiteX56" fmla="*/ 3186418 w 3582658"/>
                <a:gd name="connsiteY56" fmla="*/ 2926096 h 3078496"/>
                <a:gd name="connsiteX57" fmla="*/ 3277858 w 3582658"/>
                <a:gd name="connsiteY57" fmla="*/ 2875296 h 3078496"/>
                <a:gd name="connsiteX58" fmla="*/ 3298178 w 3582658"/>
                <a:gd name="connsiteY58" fmla="*/ 2844816 h 3078496"/>
                <a:gd name="connsiteX59" fmla="*/ 3308338 w 3582658"/>
                <a:gd name="connsiteY59" fmla="*/ 2814336 h 3078496"/>
                <a:gd name="connsiteX60" fmla="*/ 3328658 w 3582658"/>
                <a:gd name="connsiteY60" fmla="*/ 2641616 h 3078496"/>
                <a:gd name="connsiteX61" fmla="*/ 3359138 w 3582658"/>
                <a:gd name="connsiteY61" fmla="*/ 2540016 h 3078496"/>
                <a:gd name="connsiteX62" fmla="*/ 3389618 w 3582658"/>
                <a:gd name="connsiteY62" fmla="*/ 2479056 h 3078496"/>
                <a:gd name="connsiteX63" fmla="*/ 3440418 w 3582658"/>
                <a:gd name="connsiteY63" fmla="*/ 2377456 h 3078496"/>
                <a:gd name="connsiteX64" fmla="*/ 3481058 w 3582658"/>
                <a:gd name="connsiteY64" fmla="*/ 2306336 h 3078496"/>
                <a:gd name="connsiteX65" fmla="*/ 3511538 w 3582658"/>
                <a:gd name="connsiteY65" fmla="*/ 2286016 h 3078496"/>
                <a:gd name="connsiteX66" fmla="*/ 3531858 w 3582658"/>
                <a:gd name="connsiteY66" fmla="*/ 2255536 h 3078496"/>
                <a:gd name="connsiteX67" fmla="*/ 3572498 w 3582658"/>
                <a:gd name="connsiteY67" fmla="*/ 2164096 h 3078496"/>
                <a:gd name="connsiteX68" fmla="*/ 3582658 w 3582658"/>
                <a:gd name="connsiteY68" fmla="*/ 2133616 h 3078496"/>
                <a:gd name="connsiteX69" fmla="*/ 3572498 w 3582658"/>
                <a:gd name="connsiteY69" fmla="*/ 1869456 h 3078496"/>
                <a:gd name="connsiteX70" fmla="*/ 3511538 w 3582658"/>
                <a:gd name="connsiteY70" fmla="*/ 1727216 h 3078496"/>
                <a:gd name="connsiteX71" fmla="*/ 3491218 w 3582658"/>
                <a:gd name="connsiteY71" fmla="*/ 1676416 h 3078496"/>
                <a:gd name="connsiteX72" fmla="*/ 3481058 w 3582658"/>
                <a:gd name="connsiteY72" fmla="*/ 1605296 h 3078496"/>
                <a:gd name="connsiteX73" fmla="*/ 3470898 w 3582658"/>
                <a:gd name="connsiteY73" fmla="*/ 1564656 h 3078496"/>
                <a:gd name="connsiteX74" fmla="*/ 3481058 w 3582658"/>
                <a:gd name="connsiteY74" fmla="*/ 1381776 h 3078496"/>
                <a:gd name="connsiteX75" fmla="*/ 3501378 w 3582658"/>
                <a:gd name="connsiteY75" fmla="*/ 1320816 h 3078496"/>
                <a:gd name="connsiteX76" fmla="*/ 3511538 w 3582658"/>
                <a:gd name="connsiteY76" fmla="*/ 1280176 h 3078496"/>
                <a:gd name="connsiteX77" fmla="*/ 3572498 w 3582658"/>
                <a:gd name="connsiteY77" fmla="*/ 1127776 h 3078496"/>
                <a:gd name="connsiteX78" fmla="*/ 3562338 w 3582658"/>
                <a:gd name="connsiteY78" fmla="*/ 1076976 h 3078496"/>
                <a:gd name="connsiteX79" fmla="*/ 3521698 w 3582658"/>
                <a:gd name="connsiteY79" fmla="*/ 1046496 h 3078496"/>
                <a:gd name="connsiteX80" fmla="*/ 3430258 w 3582658"/>
                <a:gd name="connsiteY80" fmla="*/ 1005856 h 3078496"/>
                <a:gd name="connsiteX81" fmla="*/ 3369298 w 3582658"/>
                <a:gd name="connsiteY81" fmla="*/ 944896 h 3078496"/>
                <a:gd name="connsiteX82" fmla="*/ 3318498 w 3582658"/>
                <a:gd name="connsiteY82" fmla="*/ 883936 h 3078496"/>
                <a:gd name="connsiteX83" fmla="*/ 3308338 w 3582658"/>
                <a:gd name="connsiteY83" fmla="*/ 843296 h 3078496"/>
                <a:gd name="connsiteX84" fmla="*/ 3359138 w 3582658"/>
                <a:gd name="connsiteY84" fmla="*/ 731536 h 3078496"/>
                <a:gd name="connsiteX85" fmla="*/ 3389618 w 3582658"/>
                <a:gd name="connsiteY85" fmla="*/ 650256 h 3078496"/>
                <a:gd name="connsiteX86" fmla="*/ 3369298 w 3582658"/>
                <a:gd name="connsiteY86" fmla="*/ 518176 h 3078496"/>
                <a:gd name="connsiteX87" fmla="*/ 3338818 w 3582658"/>
                <a:gd name="connsiteY87" fmla="*/ 487696 h 3078496"/>
                <a:gd name="connsiteX88" fmla="*/ 3308338 w 3582658"/>
                <a:gd name="connsiteY88" fmla="*/ 447056 h 3078496"/>
                <a:gd name="connsiteX89" fmla="*/ 3288018 w 3582658"/>
                <a:gd name="connsiteY89" fmla="*/ 355616 h 3078496"/>
                <a:gd name="connsiteX90" fmla="*/ 3277858 w 3582658"/>
                <a:gd name="connsiteY90" fmla="*/ 304816 h 3078496"/>
                <a:gd name="connsiteX91" fmla="*/ 3237218 w 3582658"/>
                <a:gd name="connsiteY91" fmla="*/ 223536 h 3078496"/>
                <a:gd name="connsiteX92" fmla="*/ 3196578 w 3582658"/>
                <a:gd name="connsiteY92" fmla="*/ 142256 h 3078496"/>
                <a:gd name="connsiteX93" fmla="*/ 3125458 w 3582658"/>
                <a:gd name="connsiteY93" fmla="*/ 81296 h 3078496"/>
                <a:gd name="connsiteX94" fmla="*/ 2932418 w 3582658"/>
                <a:gd name="connsiteY94" fmla="*/ 60976 h 3078496"/>
                <a:gd name="connsiteX95" fmla="*/ 2749538 w 3582658"/>
                <a:gd name="connsiteY95" fmla="*/ 71136 h 3078496"/>
                <a:gd name="connsiteX96" fmla="*/ 2627055 w 3582658"/>
                <a:gd name="connsiteY96" fmla="*/ 124634 h 3078496"/>
                <a:gd name="connsiteX97" fmla="*/ 2407920 w 3582658"/>
                <a:gd name="connsiteY97" fmla="*/ 110742 h 3078496"/>
                <a:gd name="connsiteX98" fmla="*/ 2314075 w 3582658"/>
                <a:gd name="connsiteY98" fmla="*/ 148037 h 3078496"/>
                <a:gd name="connsiteX99" fmla="*/ 2245388 w 3582658"/>
                <a:gd name="connsiteY99" fmla="*/ 173243 h 3078496"/>
                <a:gd name="connsiteX100" fmla="*/ 2139938 w 3582658"/>
                <a:gd name="connsiteY100" fmla="*/ 152416 h 3078496"/>
                <a:gd name="connsiteX101" fmla="*/ 2109458 w 3582658"/>
                <a:gd name="connsiteY101" fmla="*/ 182896 h 3078496"/>
                <a:gd name="connsiteX102" fmla="*/ 2018018 w 3582658"/>
                <a:gd name="connsiteY102" fmla="*/ 172736 h 3078496"/>
                <a:gd name="connsiteX103" fmla="*/ 1987538 w 3582658"/>
                <a:gd name="connsiteY103" fmla="*/ 162576 h 3078496"/>
                <a:gd name="connsiteX104" fmla="*/ 1845298 w 3582658"/>
                <a:gd name="connsiteY104" fmla="*/ 142256 h 3078496"/>
                <a:gd name="connsiteX105" fmla="*/ 1784338 w 3582658"/>
                <a:gd name="connsiteY105" fmla="*/ 121936 h 3078496"/>
                <a:gd name="connsiteX106" fmla="*/ 1723378 w 3582658"/>
                <a:gd name="connsiteY106" fmla="*/ 91456 h 3078496"/>
                <a:gd name="connsiteX107" fmla="*/ 1672578 w 3582658"/>
                <a:gd name="connsiteY107" fmla="*/ 60976 h 3078496"/>
                <a:gd name="connsiteX108" fmla="*/ 1581138 w 3582658"/>
                <a:gd name="connsiteY108" fmla="*/ 30496 h 3078496"/>
                <a:gd name="connsiteX109" fmla="*/ 1550658 w 3582658"/>
                <a:gd name="connsiteY109" fmla="*/ 10176 h 3078496"/>
                <a:gd name="connsiteX110" fmla="*/ 1327138 w 3582658"/>
                <a:gd name="connsiteY110" fmla="*/ 30496 h 3078496"/>
                <a:gd name="connsiteX111" fmla="*/ 1256018 w 3582658"/>
                <a:gd name="connsiteY111" fmla="*/ 60976 h 3078496"/>
                <a:gd name="connsiteX112" fmla="*/ 1225538 w 3582658"/>
                <a:gd name="connsiteY112" fmla="*/ 91456 h 3078496"/>
                <a:gd name="connsiteX113" fmla="*/ 1103618 w 3582658"/>
                <a:gd name="connsiteY113" fmla="*/ 121936 h 3078496"/>
                <a:gd name="connsiteX114" fmla="*/ 971538 w 3582658"/>
                <a:gd name="connsiteY114" fmla="*/ 101616 h 3078496"/>
                <a:gd name="connsiteX115" fmla="*/ 910578 w 3582658"/>
                <a:gd name="connsiteY115" fmla="*/ 81296 h 3078496"/>
                <a:gd name="connsiteX0" fmla="*/ 942958 w 3615038"/>
                <a:gd name="connsiteY0" fmla="*/ 81296 h 3078496"/>
                <a:gd name="connsiteX1" fmla="*/ 597518 w 3615038"/>
                <a:gd name="connsiteY1" fmla="*/ 152416 h 3078496"/>
                <a:gd name="connsiteX2" fmla="*/ 556878 w 3615038"/>
                <a:gd name="connsiteY2" fmla="*/ 162576 h 3078496"/>
                <a:gd name="connsiteX3" fmla="*/ 506078 w 3615038"/>
                <a:gd name="connsiteY3" fmla="*/ 182896 h 3078496"/>
                <a:gd name="connsiteX4" fmla="*/ 424798 w 3615038"/>
                <a:gd name="connsiteY4" fmla="*/ 721376 h 3078496"/>
                <a:gd name="connsiteX5" fmla="*/ 414638 w 3615038"/>
                <a:gd name="connsiteY5" fmla="*/ 751856 h 3078496"/>
                <a:gd name="connsiteX6" fmla="*/ 404478 w 3615038"/>
                <a:gd name="connsiteY6" fmla="*/ 792496 h 3078496"/>
                <a:gd name="connsiteX7" fmla="*/ 373998 w 3615038"/>
                <a:gd name="connsiteY7" fmla="*/ 833136 h 3078496"/>
                <a:gd name="connsiteX8" fmla="*/ 343518 w 3615038"/>
                <a:gd name="connsiteY8" fmla="*/ 894096 h 3078496"/>
                <a:gd name="connsiteX9" fmla="*/ 302878 w 3615038"/>
                <a:gd name="connsiteY9" fmla="*/ 934736 h 3078496"/>
                <a:gd name="connsiteX10" fmla="*/ 262238 w 3615038"/>
                <a:gd name="connsiteY10" fmla="*/ 995696 h 3078496"/>
                <a:gd name="connsiteX11" fmla="*/ 221598 w 3615038"/>
                <a:gd name="connsiteY11" fmla="*/ 1026176 h 3078496"/>
                <a:gd name="connsiteX12" fmla="*/ 150478 w 3615038"/>
                <a:gd name="connsiteY12" fmla="*/ 1076976 h 3078496"/>
                <a:gd name="connsiteX13" fmla="*/ 119998 w 3615038"/>
                <a:gd name="connsiteY13" fmla="*/ 1107456 h 3078496"/>
                <a:gd name="connsiteX14" fmla="*/ 69198 w 3615038"/>
                <a:gd name="connsiteY14" fmla="*/ 1127776 h 3078496"/>
                <a:gd name="connsiteX15" fmla="*/ 38718 w 3615038"/>
                <a:gd name="connsiteY15" fmla="*/ 1219216 h 3078496"/>
                <a:gd name="connsiteX16" fmla="*/ 48878 w 3615038"/>
                <a:gd name="connsiteY16" fmla="*/ 1290336 h 3078496"/>
                <a:gd name="connsiteX17" fmla="*/ 79358 w 3615038"/>
                <a:gd name="connsiteY17" fmla="*/ 1341136 h 3078496"/>
                <a:gd name="connsiteX18" fmla="*/ 109838 w 3615038"/>
                <a:gd name="connsiteY18" fmla="*/ 1402096 h 3078496"/>
                <a:gd name="connsiteX19" fmla="*/ 1483572 w 3615038"/>
                <a:gd name="connsiteY19" fmla="*/ 1300147 h 3078496"/>
                <a:gd name="connsiteX20" fmla="*/ 333358 w 3615038"/>
                <a:gd name="connsiteY20" fmla="*/ 2184416 h 3078496"/>
                <a:gd name="connsiteX21" fmla="*/ 343518 w 3615038"/>
                <a:gd name="connsiteY21" fmla="*/ 2225056 h 3078496"/>
                <a:gd name="connsiteX22" fmla="*/ 353678 w 3615038"/>
                <a:gd name="connsiteY22" fmla="*/ 2255536 h 3078496"/>
                <a:gd name="connsiteX23" fmla="*/ 353678 w 3615038"/>
                <a:gd name="connsiteY23" fmla="*/ 2468896 h 3078496"/>
                <a:gd name="connsiteX24" fmla="*/ 343518 w 3615038"/>
                <a:gd name="connsiteY24" fmla="*/ 2499376 h 3078496"/>
                <a:gd name="connsiteX25" fmla="*/ 282558 w 3615038"/>
                <a:gd name="connsiteY25" fmla="*/ 2570496 h 3078496"/>
                <a:gd name="connsiteX26" fmla="*/ 282558 w 3615038"/>
                <a:gd name="connsiteY26" fmla="*/ 2763536 h 3078496"/>
                <a:gd name="connsiteX27" fmla="*/ 394318 w 3615038"/>
                <a:gd name="connsiteY27" fmla="*/ 2865136 h 3078496"/>
                <a:gd name="connsiteX28" fmla="*/ 434958 w 3615038"/>
                <a:gd name="connsiteY28" fmla="*/ 2895616 h 3078496"/>
                <a:gd name="connsiteX29" fmla="*/ 485758 w 3615038"/>
                <a:gd name="connsiteY29" fmla="*/ 2915936 h 3078496"/>
                <a:gd name="connsiteX30" fmla="*/ 577198 w 3615038"/>
                <a:gd name="connsiteY30" fmla="*/ 2936256 h 3078496"/>
                <a:gd name="connsiteX31" fmla="*/ 800718 w 3615038"/>
                <a:gd name="connsiteY31" fmla="*/ 3007376 h 3078496"/>
                <a:gd name="connsiteX32" fmla="*/ 851518 w 3615038"/>
                <a:gd name="connsiteY32" fmla="*/ 3027696 h 3078496"/>
                <a:gd name="connsiteX33" fmla="*/ 892158 w 3615038"/>
                <a:gd name="connsiteY33" fmla="*/ 3037856 h 3078496"/>
                <a:gd name="connsiteX34" fmla="*/ 942958 w 3615038"/>
                <a:gd name="connsiteY34" fmla="*/ 3058176 h 3078496"/>
                <a:gd name="connsiteX35" fmla="*/ 993758 w 3615038"/>
                <a:gd name="connsiteY35" fmla="*/ 3068336 h 3078496"/>
                <a:gd name="connsiteX36" fmla="*/ 1024238 w 3615038"/>
                <a:gd name="connsiteY36" fmla="*/ 3078496 h 3078496"/>
                <a:gd name="connsiteX37" fmla="*/ 1146158 w 3615038"/>
                <a:gd name="connsiteY37" fmla="*/ 3068336 h 3078496"/>
                <a:gd name="connsiteX38" fmla="*/ 1207118 w 3615038"/>
                <a:gd name="connsiteY38" fmla="*/ 3058176 h 3078496"/>
                <a:gd name="connsiteX39" fmla="*/ 1786238 w 3615038"/>
                <a:gd name="connsiteY39" fmla="*/ 3037856 h 3078496"/>
                <a:gd name="connsiteX40" fmla="*/ 1857358 w 3615038"/>
                <a:gd name="connsiteY40" fmla="*/ 2926096 h 3078496"/>
                <a:gd name="connsiteX41" fmla="*/ 1887838 w 3615038"/>
                <a:gd name="connsiteY41" fmla="*/ 2661936 h 3078496"/>
                <a:gd name="connsiteX42" fmla="*/ 1897998 w 3615038"/>
                <a:gd name="connsiteY42" fmla="*/ 2590816 h 3078496"/>
                <a:gd name="connsiteX43" fmla="*/ 2009758 w 3615038"/>
                <a:gd name="connsiteY43" fmla="*/ 2570496 h 3078496"/>
                <a:gd name="connsiteX44" fmla="*/ 2497438 w 3615038"/>
                <a:gd name="connsiteY44" fmla="*/ 2590816 h 3078496"/>
                <a:gd name="connsiteX45" fmla="*/ 2558398 w 3615038"/>
                <a:gd name="connsiteY45" fmla="*/ 2600976 h 3078496"/>
                <a:gd name="connsiteX46" fmla="*/ 2609198 w 3615038"/>
                <a:gd name="connsiteY46" fmla="*/ 2621296 h 3078496"/>
                <a:gd name="connsiteX47" fmla="*/ 2649838 w 3615038"/>
                <a:gd name="connsiteY47" fmla="*/ 2702576 h 3078496"/>
                <a:gd name="connsiteX48" fmla="*/ 2670158 w 3615038"/>
                <a:gd name="connsiteY48" fmla="*/ 2763536 h 3078496"/>
                <a:gd name="connsiteX49" fmla="*/ 2690478 w 3615038"/>
                <a:gd name="connsiteY49" fmla="*/ 2804176 h 3078496"/>
                <a:gd name="connsiteX50" fmla="*/ 2731118 w 3615038"/>
                <a:gd name="connsiteY50" fmla="*/ 2885456 h 3078496"/>
                <a:gd name="connsiteX51" fmla="*/ 2761598 w 3615038"/>
                <a:gd name="connsiteY51" fmla="*/ 2926096 h 3078496"/>
                <a:gd name="connsiteX52" fmla="*/ 2792078 w 3615038"/>
                <a:gd name="connsiteY52" fmla="*/ 2936256 h 3078496"/>
                <a:gd name="connsiteX53" fmla="*/ 2903838 w 3615038"/>
                <a:gd name="connsiteY53" fmla="*/ 2966736 h 3078496"/>
                <a:gd name="connsiteX54" fmla="*/ 3117198 w 3615038"/>
                <a:gd name="connsiteY54" fmla="*/ 2956576 h 3078496"/>
                <a:gd name="connsiteX55" fmla="*/ 3218798 w 3615038"/>
                <a:gd name="connsiteY55" fmla="*/ 2926096 h 3078496"/>
                <a:gd name="connsiteX56" fmla="*/ 3310238 w 3615038"/>
                <a:gd name="connsiteY56" fmla="*/ 2875296 h 3078496"/>
                <a:gd name="connsiteX57" fmla="*/ 3330558 w 3615038"/>
                <a:gd name="connsiteY57" fmla="*/ 2844816 h 3078496"/>
                <a:gd name="connsiteX58" fmla="*/ 3340718 w 3615038"/>
                <a:gd name="connsiteY58" fmla="*/ 2814336 h 3078496"/>
                <a:gd name="connsiteX59" fmla="*/ 3361038 w 3615038"/>
                <a:gd name="connsiteY59" fmla="*/ 2641616 h 3078496"/>
                <a:gd name="connsiteX60" fmla="*/ 3391518 w 3615038"/>
                <a:gd name="connsiteY60" fmla="*/ 2540016 h 3078496"/>
                <a:gd name="connsiteX61" fmla="*/ 3421998 w 3615038"/>
                <a:gd name="connsiteY61" fmla="*/ 2479056 h 3078496"/>
                <a:gd name="connsiteX62" fmla="*/ 3472798 w 3615038"/>
                <a:gd name="connsiteY62" fmla="*/ 2377456 h 3078496"/>
                <a:gd name="connsiteX63" fmla="*/ 3513438 w 3615038"/>
                <a:gd name="connsiteY63" fmla="*/ 2306336 h 3078496"/>
                <a:gd name="connsiteX64" fmla="*/ 3543918 w 3615038"/>
                <a:gd name="connsiteY64" fmla="*/ 2286016 h 3078496"/>
                <a:gd name="connsiteX65" fmla="*/ 3564238 w 3615038"/>
                <a:gd name="connsiteY65" fmla="*/ 2255536 h 3078496"/>
                <a:gd name="connsiteX66" fmla="*/ 3604878 w 3615038"/>
                <a:gd name="connsiteY66" fmla="*/ 2164096 h 3078496"/>
                <a:gd name="connsiteX67" fmla="*/ 3615038 w 3615038"/>
                <a:gd name="connsiteY67" fmla="*/ 2133616 h 3078496"/>
                <a:gd name="connsiteX68" fmla="*/ 3604878 w 3615038"/>
                <a:gd name="connsiteY68" fmla="*/ 1869456 h 3078496"/>
                <a:gd name="connsiteX69" fmla="*/ 3543918 w 3615038"/>
                <a:gd name="connsiteY69" fmla="*/ 1727216 h 3078496"/>
                <a:gd name="connsiteX70" fmla="*/ 3523598 w 3615038"/>
                <a:gd name="connsiteY70" fmla="*/ 1676416 h 3078496"/>
                <a:gd name="connsiteX71" fmla="*/ 3513438 w 3615038"/>
                <a:gd name="connsiteY71" fmla="*/ 1605296 h 3078496"/>
                <a:gd name="connsiteX72" fmla="*/ 3503278 w 3615038"/>
                <a:gd name="connsiteY72" fmla="*/ 1564656 h 3078496"/>
                <a:gd name="connsiteX73" fmla="*/ 3513438 w 3615038"/>
                <a:gd name="connsiteY73" fmla="*/ 1381776 h 3078496"/>
                <a:gd name="connsiteX74" fmla="*/ 3533758 w 3615038"/>
                <a:gd name="connsiteY74" fmla="*/ 1320816 h 3078496"/>
                <a:gd name="connsiteX75" fmla="*/ 3543918 w 3615038"/>
                <a:gd name="connsiteY75" fmla="*/ 1280176 h 3078496"/>
                <a:gd name="connsiteX76" fmla="*/ 3604878 w 3615038"/>
                <a:gd name="connsiteY76" fmla="*/ 1127776 h 3078496"/>
                <a:gd name="connsiteX77" fmla="*/ 3594718 w 3615038"/>
                <a:gd name="connsiteY77" fmla="*/ 1076976 h 3078496"/>
                <a:gd name="connsiteX78" fmla="*/ 3554078 w 3615038"/>
                <a:gd name="connsiteY78" fmla="*/ 1046496 h 3078496"/>
                <a:gd name="connsiteX79" fmla="*/ 3462638 w 3615038"/>
                <a:gd name="connsiteY79" fmla="*/ 1005856 h 3078496"/>
                <a:gd name="connsiteX80" fmla="*/ 3401678 w 3615038"/>
                <a:gd name="connsiteY80" fmla="*/ 944896 h 3078496"/>
                <a:gd name="connsiteX81" fmla="*/ 3350878 w 3615038"/>
                <a:gd name="connsiteY81" fmla="*/ 883936 h 3078496"/>
                <a:gd name="connsiteX82" fmla="*/ 3340718 w 3615038"/>
                <a:gd name="connsiteY82" fmla="*/ 843296 h 3078496"/>
                <a:gd name="connsiteX83" fmla="*/ 3391518 w 3615038"/>
                <a:gd name="connsiteY83" fmla="*/ 731536 h 3078496"/>
                <a:gd name="connsiteX84" fmla="*/ 3421998 w 3615038"/>
                <a:gd name="connsiteY84" fmla="*/ 650256 h 3078496"/>
                <a:gd name="connsiteX85" fmla="*/ 3401678 w 3615038"/>
                <a:gd name="connsiteY85" fmla="*/ 518176 h 3078496"/>
                <a:gd name="connsiteX86" fmla="*/ 3371198 w 3615038"/>
                <a:gd name="connsiteY86" fmla="*/ 487696 h 3078496"/>
                <a:gd name="connsiteX87" fmla="*/ 3340718 w 3615038"/>
                <a:gd name="connsiteY87" fmla="*/ 447056 h 3078496"/>
                <a:gd name="connsiteX88" fmla="*/ 3320398 w 3615038"/>
                <a:gd name="connsiteY88" fmla="*/ 355616 h 3078496"/>
                <a:gd name="connsiteX89" fmla="*/ 3310238 w 3615038"/>
                <a:gd name="connsiteY89" fmla="*/ 304816 h 3078496"/>
                <a:gd name="connsiteX90" fmla="*/ 3269598 w 3615038"/>
                <a:gd name="connsiteY90" fmla="*/ 223536 h 3078496"/>
                <a:gd name="connsiteX91" fmla="*/ 3228958 w 3615038"/>
                <a:gd name="connsiteY91" fmla="*/ 142256 h 3078496"/>
                <a:gd name="connsiteX92" fmla="*/ 3157838 w 3615038"/>
                <a:gd name="connsiteY92" fmla="*/ 81296 h 3078496"/>
                <a:gd name="connsiteX93" fmla="*/ 2964798 w 3615038"/>
                <a:gd name="connsiteY93" fmla="*/ 60976 h 3078496"/>
                <a:gd name="connsiteX94" fmla="*/ 2781918 w 3615038"/>
                <a:gd name="connsiteY94" fmla="*/ 71136 h 3078496"/>
                <a:gd name="connsiteX95" fmla="*/ 2659435 w 3615038"/>
                <a:gd name="connsiteY95" fmla="*/ 124634 h 3078496"/>
                <a:gd name="connsiteX96" fmla="*/ 2440300 w 3615038"/>
                <a:gd name="connsiteY96" fmla="*/ 110742 h 3078496"/>
                <a:gd name="connsiteX97" fmla="*/ 2346455 w 3615038"/>
                <a:gd name="connsiteY97" fmla="*/ 148037 h 3078496"/>
                <a:gd name="connsiteX98" fmla="*/ 2277768 w 3615038"/>
                <a:gd name="connsiteY98" fmla="*/ 173243 h 3078496"/>
                <a:gd name="connsiteX99" fmla="*/ 2172318 w 3615038"/>
                <a:gd name="connsiteY99" fmla="*/ 152416 h 3078496"/>
                <a:gd name="connsiteX100" fmla="*/ 2141838 w 3615038"/>
                <a:gd name="connsiteY100" fmla="*/ 182896 h 3078496"/>
                <a:gd name="connsiteX101" fmla="*/ 2050398 w 3615038"/>
                <a:gd name="connsiteY101" fmla="*/ 172736 h 3078496"/>
                <a:gd name="connsiteX102" fmla="*/ 2019918 w 3615038"/>
                <a:gd name="connsiteY102" fmla="*/ 162576 h 3078496"/>
                <a:gd name="connsiteX103" fmla="*/ 1877678 w 3615038"/>
                <a:gd name="connsiteY103" fmla="*/ 142256 h 3078496"/>
                <a:gd name="connsiteX104" fmla="*/ 1816718 w 3615038"/>
                <a:gd name="connsiteY104" fmla="*/ 121936 h 3078496"/>
                <a:gd name="connsiteX105" fmla="*/ 1755758 w 3615038"/>
                <a:gd name="connsiteY105" fmla="*/ 91456 h 3078496"/>
                <a:gd name="connsiteX106" fmla="*/ 1704958 w 3615038"/>
                <a:gd name="connsiteY106" fmla="*/ 60976 h 3078496"/>
                <a:gd name="connsiteX107" fmla="*/ 1613518 w 3615038"/>
                <a:gd name="connsiteY107" fmla="*/ 30496 h 3078496"/>
                <a:gd name="connsiteX108" fmla="*/ 1583038 w 3615038"/>
                <a:gd name="connsiteY108" fmla="*/ 10176 h 3078496"/>
                <a:gd name="connsiteX109" fmla="*/ 1359518 w 3615038"/>
                <a:gd name="connsiteY109" fmla="*/ 30496 h 3078496"/>
                <a:gd name="connsiteX110" fmla="*/ 1288398 w 3615038"/>
                <a:gd name="connsiteY110" fmla="*/ 60976 h 3078496"/>
                <a:gd name="connsiteX111" fmla="*/ 1257918 w 3615038"/>
                <a:gd name="connsiteY111" fmla="*/ 91456 h 3078496"/>
                <a:gd name="connsiteX112" fmla="*/ 1135998 w 3615038"/>
                <a:gd name="connsiteY112" fmla="*/ 121936 h 3078496"/>
                <a:gd name="connsiteX113" fmla="*/ 1003918 w 3615038"/>
                <a:gd name="connsiteY113" fmla="*/ 101616 h 3078496"/>
                <a:gd name="connsiteX114" fmla="*/ 942958 w 3615038"/>
                <a:gd name="connsiteY114" fmla="*/ 81296 h 3078496"/>
                <a:gd name="connsiteX0" fmla="*/ 976830 w 3648910"/>
                <a:gd name="connsiteY0" fmla="*/ 81296 h 3078496"/>
                <a:gd name="connsiteX1" fmla="*/ 631390 w 3648910"/>
                <a:gd name="connsiteY1" fmla="*/ 152416 h 3078496"/>
                <a:gd name="connsiteX2" fmla="*/ 590750 w 3648910"/>
                <a:gd name="connsiteY2" fmla="*/ 162576 h 3078496"/>
                <a:gd name="connsiteX3" fmla="*/ 539950 w 3648910"/>
                <a:gd name="connsiteY3" fmla="*/ 182896 h 3078496"/>
                <a:gd name="connsiteX4" fmla="*/ 458670 w 3648910"/>
                <a:gd name="connsiteY4" fmla="*/ 721376 h 3078496"/>
                <a:gd name="connsiteX5" fmla="*/ 448510 w 3648910"/>
                <a:gd name="connsiteY5" fmla="*/ 751856 h 3078496"/>
                <a:gd name="connsiteX6" fmla="*/ 438350 w 3648910"/>
                <a:gd name="connsiteY6" fmla="*/ 792496 h 3078496"/>
                <a:gd name="connsiteX7" fmla="*/ 407870 w 3648910"/>
                <a:gd name="connsiteY7" fmla="*/ 833136 h 3078496"/>
                <a:gd name="connsiteX8" fmla="*/ 377390 w 3648910"/>
                <a:gd name="connsiteY8" fmla="*/ 894096 h 3078496"/>
                <a:gd name="connsiteX9" fmla="*/ 336750 w 3648910"/>
                <a:gd name="connsiteY9" fmla="*/ 934736 h 3078496"/>
                <a:gd name="connsiteX10" fmla="*/ 296110 w 3648910"/>
                <a:gd name="connsiteY10" fmla="*/ 995696 h 3078496"/>
                <a:gd name="connsiteX11" fmla="*/ 255470 w 3648910"/>
                <a:gd name="connsiteY11" fmla="*/ 1026176 h 3078496"/>
                <a:gd name="connsiteX12" fmla="*/ 184350 w 3648910"/>
                <a:gd name="connsiteY12" fmla="*/ 1076976 h 3078496"/>
                <a:gd name="connsiteX13" fmla="*/ 153870 w 3648910"/>
                <a:gd name="connsiteY13" fmla="*/ 1107456 h 3078496"/>
                <a:gd name="connsiteX14" fmla="*/ 103070 w 3648910"/>
                <a:gd name="connsiteY14" fmla="*/ 1127776 h 3078496"/>
                <a:gd name="connsiteX15" fmla="*/ 72590 w 3648910"/>
                <a:gd name="connsiteY15" fmla="*/ 1219216 h 3078496"/>
                <a:gd name="connsiteX16" fmla="*/ 82750 w 3648910"/>
                <a:gd name="connsiteY16" fmla="*/ 1290336 h 3078496"/>
                <a:gd name="connsiteX17" fmla="*/ 113230 w 3648910"/>
                <a:gd name="connsiteY17" fmla="*/ 1341136 h 3078496"/>
                <a:gd name="connsiteX18" fmla="*/ 1517444 w 3648910"/>
                <a:gd name="connsiteY18" fmla="*/ 1300147 h 3078496"/>
                <a:gd name="connsiteX19" fmla="*/ 367230 w 3648910"/>
                <a:gd name="connsiteY19" fmla="*/ 2184416 h 3078496"/>
                <a:gd name="connsiteX20" fmla="*/ 377390 w 3648910"/>
                <a:gd name="connsiteY20" fmla="*/ 2225056 h 3078496"/>
                <a:gd name="connsiteX21" fmla="*/ 387550 w 3648910"/>
                <a:gd name="connsiteY21" fmla="*/ 2255536 h 3078496"/>
                <a:gd name="connsiteX22" fmla="*/ 387550 w 3648910"/>
                <a:gd name="connsiteY22" fmla="*/ 2468896 h 3078496"/>
                <a:gd name="connsiteX23" fmla="*/ 377390 w 3648910"/>
                <a:gd name="connsiteY23" fmla="*/ 2499376 h 3078496"/>
                <a:gd name="connsiteX24" fmla="*/ 316430 w 3648910"/>
                <a:gd name="connsiteY24" fmla="*/ 2570496 h 3078496"/>
                <a:gd name="connsiteX25" fmla="*/ 316430 w 3648910"/>
                <a:gd name="connsiteY25" fmla="*/ 2763536 h 3078496"/>
                <a:gd name="connsiteX26" fmla="*/ 428190 w 3648910"/>
                <a:gd name="connsiteY26" fmla="*/ 2865136 h 3078496"/>
                <a:gd name="connsiteX27" fmla="*/ 468830 w 3648910"/>
                <a:gd name="connsiteY27" fmla="*/ 2895616 h 3078496"/>
                <a:gd name="connsiteX28" fmla="*/ 519630 w 3648910"/>
                <a:gd name="connsiteY28" fmla="*/ 2915936 h 3078496"/>
                <a:gd name="connsiteX29" fmla="*/ 611070 w 3648910"/>
                <a:gd name="connsiteY29" fmla="*/ 2936256 h 3078496"/>
                <a:gd name="connsiteX30" fmla="*/ 834590 w 3648910"/>
                <a:gd name="connsiteY30" fmla="*/ 3007376 h 3078496"/>
                <a:gd name="connsiteX31" fmla="*/ 885390 w 3648910"/>
                <a:gd name="connsiteY31" fmla="*/ 3027696 h 3078496"/>
                <a:gd name="connsiteX32" fmla="*/ 926030 w 3648910"/>
                <a:gd name="connsiteY32" fmla="*/ 3037856 h 3078496"/>
                <a:gd name="connsiteX33" fmla="*/ 976830 w 3648910"/>
                <a:gd name="connsiteY33" fmla="*/ 3058176 h 3078496"/>
                <a:gd name="connsiteX34" fmla="*/ 1027630 w 3648910"/>
                <a:gd name="connsiteY34" fmla="*/ 3068336 h 3078496"/>
                <a:gd name="connsiteX35" fmla="*/ 1058110 w 3648910"/>
                <a:gd name="connsiteY35" fmla="*/ 3078496 h 3078496"/>
                <a:gd name="connsiteX36" fmla="*/ 1180030 w 3648910"/>
                <a:gd name="connsiteY36" fmla="*/ 3068336 h 3078496"/>
                <a:gd name="connsiteX37" fmla="*/ 1240990 w 3648910"/>
                <a:gd name="connsiteY37" fmla="*/ 3058176 h 3078496"/>
                <a:gd name="connsiteX38" fmla="*/ 1820110 w 3648910"/>
                <a:gd name="connsiteY38" fmla="*/ 3037856 h 3078496"/>
                <a:gd name="connsiteX39" fmla="*/ 1891230 w 3648910"/>
                <a:gd name="connsiteY39" fmla="*/ 2926096 h 3078496"/>
                <a:gd name="connsiteX40" fmla="*/ 1921710 w 3648910"/>
                <a:gd name="connsiteY40" fmla="*/ 2661936 h 3078496"/>
                <a:gd name="connsiteX41" fmla="*/ 1931870 w 3648910"/>
                <a:gd name="connsiteY41" fmla="*/ 2590816 h 3078496"/>
                <a:gd name="connsiteX42" fmla="*/ 2043630 w 3648910"/>
                <a:gd name="connsiteY42" fmla="*/ 2570496 h 3078496"/>
                <a:gd name="connsiteX43" fmla="*/ 2531310 w 3648910"/>
                <a:gd name="connsiteY43" fmla="*/ 2590816 h 3078496"/>
                <a:gd name="connsiteX44" fmla="*/ 2592270 w 3648910"/>
                <a:gd name="connsiteY44" fmla="*/ 2600976 h 3078496"/>
                <a:gd name="connsiteX45" fmla="*/ 2643070 w 3648910"/>
                <a:gd name="connsiteY45" fmla="*/ 2621296 h 3078496"/>
                <a:gd name="connsiteX46" fmla="*/ 2683710 w 3648910"/>
                <a:gd name="connsiteY46" fmla="*/ 2702576 h 3078496"/>
                <a:gd name="connsiteX47" fmla="*/ 2704030 w 3648910"/>
                <a:gd name="connsiteY47" fmla="*/ 2763536 h 3078496"/>
                <a:gd name="connsiteX48" fmla="*/ 2724350 w 3648910"/>
                <a:gd name="connsiteY48" fmla="*/ 2804176 h 3078496"/>
                <a:gd name="connsiteX49" fmla="*/ 2764990 w 3648910"/>
                <a:gd name="connsiteY49" fmla="*/ 2885456 h 3078496"/>
                <a:gd name="connsiteX50" fmla="*/ 2795470 w 3648910"/>
                <a:gd name="connsiteY50" fmla="*/ 2926096 h 3078496"/>
                <a:gd name="connsiteX51" fmla="*/ 2825950 w 3648910"/>
                <a:gd name="connsiteY51" fmla="*/ 2936256 h 3078496"/>
                <a:gd name="connsiteX52" fmla="*/ 2937710 w 3648910"/>
                <a:gd name="connsiteY52" fmla="*/ 2966736 h 3078496"/>
                <a:gd name="connsiteX53" fmla="*/ 3151070 w 3648910"/>
                <a:gd name="connsiteY53" fmla="*/ 2956576 h 3078496"/>
                <a:gd name="connsiteX54" fmla="*/ 3252670 w 3648910"/>
                <a:gd name="connsiteY54" fmla="*/ 2926096 h 3078496"/>
                <a:gd name="connsiteX55" fmla="*/ 3344110 w 3648910"/>
                <a:gd name="connsiteY55" fmla="*/ 2875296 h 3078496"/>
                <a:gd name="connsiteX56" fmla="*/ 3364430 w 3648910"/>
                <a:gd name="connsiteY56" fmla="*/ 2844816 h 3078496"/>
                <a:gd name="connsiteX57" fmla="*/ 3374590 w 3648910"/>
                <a:gd name="connsiteY57" fmla="*/ 2814336 h 3078496"/>
                <a:gd name="connsiteX58" fmla="*/ 3394910 w 3648910"/>
                <a:gd name="connsiteY58" fmla="*/ 2641616 h 3078496"/>
                <a:gd name="connsiteX59" fmla="*/ 3425390 w 3648910"/>
                <a:gd name="connsiteY59" fmla="*/ 2540016 h 3078496"/>
                <a:gd name="connsiteX60" fmla="*/ 3455870 w 3648910"/>
                <a:gd name="connsiteY60" fmla="*/ 2479056 h 3078496"/>
                <a:gd name="connsiteX61" fmla="*/ 3506670 w 3648910"/>
                <a:gd name="connsiteY61" fmla="*/ 2377456 h 3078496"/>
                <a:gd name="connsiteX62" fmla="*/ 3547310 w 3648910"/>
                <a:gd name="connsiteY62" fmla="*/ 2306336 h 3078496"/>
                <a:gd name="connsiteX63" fmla="*/ 3577790 w 3648910"/>
                <a:gd name="connsiteY63" fmla="*/ 2286016 h 3078496"/>
                <a:gd name="connsiteX64" fmla="*/ 3598110 w 3648910"/>
                <a:gd name="connsiteY64" fmla="*/ 2255536 h 3078496"/>
                <a:gd name="connsiteX65" fmla="*/ 3638750 w 3648910"/>
                <a:gd name="connsiteY65" fmla="*/ 2164096 h 3078496"/>
                <a:gd name="connsiteX66" fmla="*/ 3648910 w 3648910"/>
                <a:gd name="connsiteY66" fmla="*/ 2133616 h 3078496"/>
                <a:gd name="connsiteX67" fmla="*/ 3638750 w 3648910"/>
                <a:gd name="connsiteY67" fmla="*/ 1869456 h 3078496"/>
                <a:gd name="connsiteX68" fmla="*/ 3577790 w 3648910"/>
                <a:gd name="connsiteY68" fmla="*/ 1727216 h 3078496"/>
                <a:gd name="connsiteX69" fmla="*/ 3557470 w 3648910"/>
                <a:gd name="connsiteY69" fmla="*/ 1676416 h 3078496"/>
                <a:gd name="connsiteX70" fmla="*/ 3547310 w 3648910"/>
                <a:gd name="connsiteY70" fmla="*/ 1605296 h 3078496"/>
                <a:gd name="connsiteX71" fmla="*/ 3537150 w 3648910"/>
                <a:gd name="connsiteY71" fmla="*/ 1564656 h 3078496"/>
                <a:gd name="connsiteX72" fmla="*/ 3547310 w 3648910"/>
                <a:gd name="connsiteY72" fmla="*/ 1381776 h 3078496"/>
                <a:gd name="connsiteX73" fmla="*/ 3567630 w 3648910"/>
                <a:gd name="connsiteY73" fmla="*/ 1320816 h 3078496"/>
                <a:gd name="connsiteX74" fmla="*/ 3577790 w 3648910"/>
                <a:gd name="connsiteY74" fmla="*/ 1280176 h 3078496"/>
                <a:gd name="connsiteX75" fmla="*/ 3638750 w 3648910"/>
                <a:gd name="connsiteY75" fmla="*/ 1127776 h 3078496"/>
                <a:gd name="connsiteX76" fmla="*/ 3628590 w 3648910"/>
                <a:gd name="connsiteY76" fmla="*/ 1076976 h 3078496"/>
                <a:gd name="connsiteX77" fmla="*/ 3587950 w 3648910"/>
                <a:gd name="connsiteY77" fmla="*/ 1046496 h 3078496"/>
                <a:gd name="connsiteX78" fmla="*/ 3496510 w 3648910"/>
                <a:gd name="connsiteY78" fmla="*/ 1005856 h 3078496"/>
                <a:gd name="connsiteX79" fmla="*/ 3435550 w 3648910"/>
                <a:gd name="connsiteY79" fmla="*/ 944896 h 3078496"/>
                <a:gd name="connsiteX80" fmla="*/ 3384750 w 3648910"/>
                <a:gd name="connsiteY80" fmla="*/ 883936 h 3078496"/>
                <a:gd name="connsiteX81" fmla="*/ 3374590 w 3648910"/>
                <a:gd name="connsiteY81" fmla="*/ 843296 h 3078496"/>
                <a:gd name="connsiteX82" fmla="*/ 3425390 w 3648910"/>
                <a:gd name="connsiteY82" fmla="*/ 731536 h 3078496"/>
                <a:gd name="connsiteX83" fmla="*/ 3455870 w 3648910"/>
                <a:gd name="connsiteY83" fmla="*/ 650256 h 3078496"/>
                <a:gd name="connsiteX84" fmla="*/ 3435550 w 3648910"/>
                <a:gd name="connsiteY84" fmla="*/ 518176 h 3078496"/>
                <a:gd name="connsiteX85" fmla="*/ 3405070 w 3648910"/>
                <a:gd name="connsiteY85" fmla="*/ 487696 h 3078496"/>
                <a:gd name="connsiteX86" fmla="*/ 3374590 w 3648910"/>
                <a:gd name="connsiteY86" fmla="*/ 447056 h 3078496"/>
                <a:gd name="connsiteX87" fmla="*/ 3354270 w 3648910"/>
                <a:gd name="connsiteY87" fmla="*/ 355616 h 3078496"/>
                <a:gd name="connsiteX88" fmla="*/ 3344110 w 3648910"/>
                <a:gd name="connsiteY88" fmla="*/ 304816 h 3078496"/>
                <a:gd name="connsiteX89" fmla="*/ 3303470 w 3648910"/>
                <a:gd name="connsiteY89" fmla="*/ 223536 h 3078496"/>
                <a:gd name="connsiteX90" fmla="*/ 3262830 w 3648910"/>
                <a:gd name="connsiteY90" fmla="*/ 142256 h 3078496"/>
                <a:gd name="connsiteX91" fmla="*/ 3191710 w 3648910"/>
                <a:gd name="connsiteY91" fmla="*/ 81296 h 3078496"/>
                <a:gd name="connsiteX92" fmla="*/ 2998670 w 3648910"/>
                <a:gd name="connsiteY92" fmla="*/ 60976 h 3078496"/>
                <a:gd name="connsiteX93" fmla="*/ 2815790 w 3648910"/>
                <a:gd name="connsiteY93" fmla="*/ 71136 h 3078496"/>
                <a:gd name="connsiteX94" fmla="*/ 2693307 w 3648910"/>
                <a:gd name="connsiteY94" fmla="*/ 124634 h 3078496"/>
                <a:gd name="connsiteX95" fmla="*/ 2474172 w 3648910"/>
                <a:gd name="connsiteY95" fmla="*/ 110742 h 3078496"/>
                <a:gd name="connsiteX96" fmla="*/ 2380327 w 3648910"/>
                <a:gd name="connsiteY96" fmla="*/ 148037 h 3078496"/>
                <a:gd name="connsiteX97" fmla="*/ 2311640 w 3648910"/>
                <a:gd name="connsiteY97" fmla="*/ 173243 h 3078496"/>
                <a:gd name="connsiteX98" fmla="*/ 2206190 w 3648910"/>
                <a:gd name="connsiteY98" fmla="*/ 152416 h 3078496"/>
                <a:gd name="connsiteX99" fmla="*/ 2175710 w 3648910"/>
                <a:gd name="connsiteY99" fmla="*/ 182896 h 3078496"/>
                <a:gd name="connsiteX100" fmla="*/ 2084270 w 3648910"/>
                <a:gd name="connsiteY100" fmla="*/ 172736 h 3078496"/>
                <a:gd name="connsiteX101" fmla="*/ 2053790 w 3648910"/>
                <a:gd name="connsiteY101" fmla="*/ 162576 h 3078496"/>
                <a:gd name="connsiteX102" fmla="*/ 1911550 w 3648910"/>
                <a:gd name="connsiteY102" fmla="*/ 142256 h 3078496"/>
                <a:gd name="connsiteX103" fmla="*/ 1850590 w 3648910"/>
                <a:gd name="connsiteY103" fmla="*/ 121936 h 3078496"/>
                <a:gd name="connsiteX104" fmla="*/ 1789630 w 3648910"/>
                <a:gd name="connsiteY104" fmla="*/ 91456 h 3078496"/>
                <a:gd name="connsiteX105" fmla="*/ 1738830 w 3648910"/>
                <a:gd name="connsiteY105" fmla="*/ 60976 h 3078496"/>
                <a:gd name="connsiteX106" fmla="*/ 1647390 w 3648910"/>
                <a:gd name="connsiteY106" fmla="*/ 30496 h 3078496"/>
                <a:gd name="connsiteX107" fmla="*/ 1616910 w 3648910"/>
                <a:gd name="connsiteY107" fmla="*/ 10176 h 3078496"/>
                <a:gd name="connsiteX108" fmla="*/ 1393390 w 3648910"/>
                <a:gd name="connsiteY108" fmla="*/ 30496 h 3078496"/>
                <a:gd name="connsiteX109" fmla="*/ 1322270 w 3648910"/>
                <a:gd name="connsiteY109" fmla="*/ 60976 h 3078496"/>
                <a:gd name="connsiteX110" fmla="*/ 1291790 w 3648910"/>
                <a:gd name="connsiteY110" fmla="*/ 91456 h 3078496"/>
                <a:gd name="connsiteX111" fmla="*/ 1169870 w 3648910"/>
                <a:gd name="connsiteY111" fmla="*/ 121936 h 3078496"/>
                <a:gd name="connsiteX112" fmla="*/ 1037790 w 3648910"/>
                <a:gd name="connsiteY112" fmla="*/ 101616 h 3078496"/>
                <a:gd name="connsiteX113" fmla="*/ 976830 w 3648910"/>
                <a:gd name="connsiteY113" fmla="*/ 81296 h 3078496"/>
                <a:gd name="connsiteX0" fmla="*/ 1003024 w 3675104"/>
                <a:gd name="connsiteY0" fmla="*/ 81296 h 3078496"/>
                <a:gd name="connsiteX1" fmla="*/ 657584 w 3675104"/>
                <a:gd name="connsiteY1" fmla="*/ 152416 h 3078496"/>
                <a:gd name="connsiteX2" fmla="*/ 616944 w 3675104"/>
                <a:gd name="connsiteY2" fmla="*/ 162576 h 3078496"/>
                <a:gd name="connsiteX3" fmla="*/ 566144 w 3675104"/>
                <a:gd name="connsiteY3" fmla="*/ 182896 h 3078496"/>
                <a:gd name="connsiteX4" fmla="*/ 484864 w 3675104"/>
                <a:gd name="connsiteY4" fmla="*/ 721376 h 3078496"/>
                <a:gd name="connsiteX5" fmla="*/ 474704 w 3675104"/>
                <a:gd name="connsiteY5" fmla="*/ 751856 h 3078496"/>
                <a:gd name="connsiteX6" fmla="*/ 464544 w 3675104"/>
                <a:gd name="connsiteY6" fmla="*/ 792496 h 3078496"/>
                <a:gd name="connsiteX7" fmla="*/ 434064 w 3675104"/>
                <a:gd name="connsiteY7" fmla="*/ 833136 h 3078496"/>
                <a:gd name="connsiteX8" fmla="*/ 403584 w 3675104"/>
                <a:gd name="connsiteY8" fmla="*/ 894096 h 3078496"/>
                <a:gd name="connsiteX9" fmla="*/ 362944 w 3675104"/>
                <a:gd name="connsiteY9" fmla="*/ 934736 h 3078496"/>
                <a:gd name="connsiteX10" fmla="*/ 322304 w 3675104"/>
                <a:gd name="connsiteY10" fmla="*/ 995696 h 3078496"/>
                <a:gd name="connsiteX11" fmla="*/ 281664 w 3675104"/>
                <a:gd name="connsiteY11" fmla="*/ 1026176 h 3078496"/>
                <a:gd name="connsiteX12" fmla="*/ 210544 w 3675104"/>
                <a:gd name="connsiteY12" fmla="*/ 1076976 h 3078496"/>
                <a:gd name="connsiteX13" fmla="*/ 180064 w 3675104"/>
                <a:gd name="connsiteY13" fmla="*/ 1107456 h 3078496"/>
                <a:gd name="connsiteX14" fmla="*/ 129264 w 3675104"/>
                <a:gd name="connsiteY14" fmla="*/ 1127776 h 3078496"/>
                <a:gd name="connsiteX15" fmla="*/ 98784 w 3675104"/>
                <a:gd name="connsiteY15" fmla="*/ 1219216 h 3078496"/>
                <a:gd name="connsiteX16" fmla="*/ 108944 w 3675104"/>
                <a:gd name="connsiteY16" fmla="*/ 1290336 h 3078496"/>
                <a:gd name="connsiteX17" fmla="*/ 1543638 w 3675104"/>
                <a:gd name="connsiteY17" fmla="*/ 1300147 h 3078496"/>
                <a:gd name="connsiteX18" fmla="*/ 393424 w 3675104"/>
                <a:gd name="connsiteY18" fmla="*/ 2184416 h 3078496"/>
                <a:gd name="connsiteX19" fmla="*/ 403584 w 3675104"/>
                <a:gd name="connsiteY19" fmla="*/ 2225056 h 3078496"/>
                <a:gd name="connsiteX20" fmla="*/ 413744 w 3675104"/>
                <a:gd name="connsiteY20" fmla="*/ 2255536 h 3078496"/>
                <a:gd name="connsiteX21" fmla="*/ 413744 w 3675104"/>
                <a:gd name="connsiteY21" fmla="*/ 2468896 h 3078496"/>
                <a:gd name="connsiteX22" fmla="*/ 403584 w 3675104"/>
                <a:gd name="connsiteY22" fmla="*/ 2499376 h 3078496"/>
                <a:gd name="connsiteX23" fmla="*/ 342624 w 3675104"/>
                <a:gd name="connsiteY23" fmla="*/ 2570496 h 3078496"/>
                <a:gd name="connsiteX24" fmla="*/ 342624 w 3675104"/>
                <a:gd name="connsiteY24" fmla="*/ 2763536 h 3078496"/>
                <a:gd name="connsiteX25" fmla="*/ 454384 w 3675104"/>
                <a:gd name="connsiteY25" fmla="*/ 2865136 h 3078496"/>
                <a:gd name="connsiteX26" fmla="*/ 495024 w 3675104"/>
                <a:gd name="connsiteY26" fmla="*/ 2895616 h 3078496"/>
                <a:gd name="connsiteX27" fmla="*/ 545824 w 3675104"/>
                <a:gd name="connsiteY27" fmla="*/ 2915936 h 3078496"/>
                <a:gd name="connsiteX28" fmla="*/ 637264 w 3675104"/>
                <a:gd name="connsiteY28" fmla="*/ 2936256 h 3078496"/>
                <a:gd name="connsiteX29" fmla="*/ 860784 w 3675104"/>
                <a:gd name="connsiteY29" fmla="*/ 3007376 h 3078496"/>
                <a:gd name="connsiteX30" fmla="*/ 911584 w 3675104"/>
                <a:gd name="connsiteY30" fmla="*/ 3027696 h 3078496"/>
                <a:gd name="connsiteX31" fmla="*/ 952224 w 3675104"/>
                <a:gd name="connsiteY31" fmla="*/ 3037856 h 3078496"/>
                <a:gd name="connsiteX32" fmla="*/ 1003024 w 3675104"/>
                <a:gd name="connsiteY32" fmla="*/ 3058176 h 3078496"/>
                <a:gd name="connsiteX33" fmla="*/ 1053824 w 3675104"/>
                <a:gd name="connsiteY33" fmla="*/ 3068336 h 3078496"/>
                <a:gd name="connsiteX34" fmla="*/ 1084304 w 3675104"/>
                <a:gd name="connsiteY34" fmla="*/ 3078496 h 3078496"/>
                <a:gd name="connsiteX35" fmla="*/ 1206224 w 3675104"/>
                <a:gd name="connsiteY35" fmla="*/ 3068336 h 3078496"/>
                <a:gd name="connsiteX36" fmla="*/ 1267184 w 3675104"/>
                <a:gd name="connsiteY36" fmla="*/ 3058176 h 3078496"/>
                <a:gd name="connsiteX37" fmla="*/ 1846304 w 3675104"/>
                <a:gd name="connsiteY37" fmla="*/ 3037856 h 3078496"/>
                <a:gd name="connsiteX38" fmla="*/ 1917424 w 3675104"/>
                <a:gd name="connsiteY38" fmla="*/ 2926096 h 3078496"/>
                <a:gd name="connsiteX39" fmla="*/ 1947904 w 3675104"/>
                <a:gd name="connsiteY39" fmla="*/ 2661936 h 3078496"/>
                <a:gd name="connsiteX40" fmla="*/ 1958064 w 3675104"/>
                <a:gd name="connsiteY40" fmla="*/ 2590816 h 3078496"/>
                <a:gd name="connsiteX41" fmla="*/ 2069824 w 3675104"/>
                <a:gd name="connsiteY41" fmla="*/ 2570496 h 3078496"/>
                <a:gd name="connsiteX42" fmla="*/ 2557504 w 3675104"/>
                <a:gd name="connsiteY42" fmla="*/ 2590816 h 3078496"/>
                <a:gd name="connsiteX43" fmla="*/ 2618464 w 3675104"/>
                <a:gd name="connsiteY43" fmla="*/ 2600976 h 3078496"/>
                <a:gd name="connsiteX44" fmla="*/ 2669264 w 3675104"/>
                <a:gd name="connsiteY44" fmla="*/ 2621296 h 3078496"/>
                <a:gd name="connsiteX45" fmla="*/ 2709904 w 3675104"/>
                <a:gd name="connsiteY45" fmla="*/ 2702576 h 3078496"/>
                <a:gd name="connsiteX46" fmla="*/ 2730224 w 3675104"/>
                <a:gd name="connsiteY46" fmla="*/ 2763536 h 3078496"/>
                <a:gd name="connsiteX47" fmla="*/ 2750544 w 3675104"/>
                <a:gd name="connsiteY47" fmla="*/ 2804176 h 3078496"/>
                <a:gd name="connsiteX48" fmla="*/ 2791184 w 3675104"/>
                <a:gd name="connsiteY48" fmla="*/ 2885456 h 3078496"/>
                <a:gd name="connsiteX49" fmla="*/ 2821664 w 3675104"/>
                <a:gd name="connsiteY49" fmla="*/ 2926096 h 3078496"/>
                <a:gd name="connsiteX50" fmla="*/ 2852144 w 3675104"/>
                <a:gd name="connsiteY50" fmla="*/ 2936256 h 3078496"/>
                <a:gd name="connsiteX51" fmla="*/ 2963904 w 3675104"/>
                <a:gd name="connsiteY51" fmla="*/ 2966736 h 3078496"/>
                <a:gd name="connsiteX52" fmla="*/ 3177264 w 3675104"/>
                <a:gd name="connsiteY52" fmla="*/ 2956576 h 3078496"/>
                <a:gd name="connsiteX53" fmla="*/ 3278864 w 3675104"/>
                <a:gd name="connsiteY53" fmla="*/ 2926096 h 3078496"/>
                <a:gd name="connsiteX54" fmla="*/ 3370304 w 3675104"/>
                <a:gd name="connsiteY54" fmla="*/ 2875296 h 3078496"/>
                <a:gd name="connsiteX55" fmla="*/ 3390624 w 3675104"/>
                <a:gd name="connsiteY55" fmla="*/ 2844816 h 3078496"/>
                <a:gd name="connsiteX56" fmla="*/ 3400784 w 3675104"/>
                <a:gd name="connsiteY56" fmla="*/ 2814336 h 3078496"/>
                <a:gd name="connsiteX57" fmla="*/ 3421104 w 3675104"/>
                <a:gd name="connsiteY57" fmla="*/ 2641616 h 3078496"/>
                <a:gd name="connsiteX58" fmla="*/ 3451584 w 3675104"/>
                <a:gd name="connsiteY58" fmla="*/ 2540016 h 3078496"/>
                <a:gd name="connsiteX59" fmla="*/ 3482064 w 3675104"/>
                <a:gd name="connsiteY59" fmla="*/ 2479056 h 3078496"/>
                <a:gd name="connsiteX60" fmla="*/ 3532864 w 3675104"/>
                <a:gd name="connsiteY60" fmla="*/ 2377456 h 3078496"/>
                <a:gd name="connsiteX61" fmla="*/ 3573504 w 3675104"/>
                <a:gd name="connsiteY61" fmla="*/ 2306336 h 3078496"/>
                <a:gd name="connsiteX62" fmla="*/ 3603984 w 3675104"/>
                <a:gd name="connsiteY62" fmla="*/ 2286016 h 3078496"/>
                <a:gd name="connsiteX63" fmla="*/ 3624304 w 3675104"/>
                <a:gd name="connsiteY63" fmla="*/ 2255536 h 3078496"/>
                <a:gd name="connsiteX64" fmla="*/ 3664944 w 3675104"/>
                <a:gd name="connsiteY64" fmla="*/ 2164096 h 3078496"/>
                <a:gd name="connsiteX65" fmla="*/ 3675104 w 3675104"/>
                <a:gd name="connsiteY65" fmla="*/ 2133616 h 3078496"/>
                <a:gd name="connsiteX66" fmla="*/ 3664944 w 3675104"/>
                <a:gd name="connsiteY66" fmla="*/ 1869456 h 3078496"/>
                <a:gd name="connsiteX67" fmla="*/ 3603984 w 3675104"/>
                <a:gd name="connsiteY67" fmla="*/ 1727216 h 3078496"/>
                <a:gd name="connsiteX68" fmla="*/ 3583664 w 3675104"/>
                <a:gd name="connsiteY68" fmla="*/ 1676416 h 3078496"/>
                <a:gd name="connsiteX69" fmla="*/ 3573504 w 3675104"/>
                <a:gd name="connsiteY69" fmla="*/ 1605296 h 3078496"/>
                <a:gd name="connsiteX70" fmla="*/ 3563344 w 3675104"/>
                <a:gd name="connsiteY70" fmla="*/ 1564656 h 3078496"/>
                <a:gd name="connsiteX71" fmla="*/ 3573504 w 3675104"/>
                <a:gd name="connsiteY71" fmla="*/ 1381776 h 3078496"/>
                <a:gd name="connsiteX72" fmla="*/ 3593824 w 3675104"/>
                <a:gd name="connsiteY72" fmla="*/ 1320816 h 3078496"/>
                <a:gd name="connsiteX73" fmla="*/ 3603984 w 3675104"/>
                <a:gd name="connsiteY73" fmla="*/ 1280176 h 3078496"/>
                <a:gd name="connsiteX74" fmla="*/ 3664944 w 3675104"/>
                <a:gd name="connsiteY74" fmla="*/ 1127776 h 3078496"/>
                <a:gd name="connsiteX75" fmla="*/ 3654784 w 3675104"/>
                <a:gd name="connsiteY75" fmla="*/ 1076976 h 3078496"/>
                <a:gd name="connsiteX76" fmla="*/ 3614144 w 3675104"/>
                <a:gd name="connsiteY76" fmla="*/ 1046496 h 3078496"/>
                <a:gd name="connsiteX77" fmla="*/ 3522704 w 3675104"/>
                <a:gd name="connsiteY77" fmla="*/ 1005856 h 3078496"/>
                <a:gd name="connsiteX78" fmla="*/ 3461744 w 3675104"/>
                <a:gd name="connsiteY78" fmla="*/ 944896 h 3078496"/>
                <a:gd name="connsiteX79" fmla="*/ 3410944 w 3675104"/>
                <a:gd name="connsiteY79" fmla="*/ 883936 h 3078496"/>
                <a:gd name="connsiteX80" fmla="*/ 3400784 w 3675104"/>
                <a:gd name="connsiteY80" fmla="*/ 843296 h 3078496"/>
                <a:gd name="connsiteX81" fmla="*/ 3451584 w 3675104"/>
                <a:gd name="connsiteY81" fmla="*/ 731536 h 3078496"/>
                <a:gd name="connsiteX82" fmla="*/ 3482064 w 3675104"/>
                <a:gd name="connsiteY82" fmla="*/ 650256 h 3078496"/>
                <a:gd name="connsiteX83" fmla="*/ 3461744 w 3675104"/>
                <a:gd name="connsiteY83" fmla="*/ 518176 h 3078496"/>
                <a:gd name="connsiteX84" fmla="*/ 3431264 w 3675104"/>
                <a:gd name="connsiteY84" fmla="*/ 487696 h 3078496"/>
                <a:gd name="connsiteX85" fmla="*/ 3400784 w 3675104"/>
                <a:gd name="connsiteY85" fmla="*/ 447056 h 3078496"/>
                <a:gd name="connsiteX86" fmla="*/ 3380464 w 3675104"/>
                <a:gd name="connsiteY86" fmla="*/ 355616 h 3078496"/>
                <a:gd name="connsiteX87" fmla="*/ 3370304 w 3675104"/>
                <a:gd name="connsiteY87" fmla="*/ 304816 h 3078496"/>
                <a:gd name="connsiteX88" fmla="*/ 3329664 w 3675104"/>
                <a:gd name="connsiteY88" fmla="*/ 223536 h 3078496"/>
                <a:gd name="connsiteX89" fmla="*/ 3289024 w 3675104"/>
                <a:gd name="connsiteY89" fmla="*/ 142256 h 3078496"/>
                <a:gd name="connsiteX90" fmla="*/ 3217904 w 3675104"/>
                <a:gd name="connsiteY90" fmla="*/ 81296 h 3078496"/>
                <a:gd name="connsiteX91" fmla="*/ 3024864 w 3675104"/>
                <a:gd name="connsiteY91" fmla="*/ 60976 h 3078496"/>
                <a:gd name="connsiteX92" fmla="*/ 2841984 w 3675104"/>
                <a:gd name="connsiteY92" fmla="*/ 71136 h 3078496"/>
                <a:gd name="connsiteX93" fmla="*/ 2719501 w 3675104"/>
                <a:gd name="connsiteY93" fmla="*/ 124634 h 3078496"/>
                <a:gd name="connsiteX94" fmla="*/ 2500366 w 3675104"/>
                <a:gd name="connsiteY94" fmla="*/ 110742 h 3078496"/>
                <a:gd name="connsiteX95" fmla="*/ 2406521 w 3675104"/>
                <a:gd name="connsiteY95" fmla="*/ 148037 h 3078496"/>
                <a:gd name="connsiteX96" fmla="*/ 2337834 w 3675104"/>
                <a:gd name="connsiteY96" fmla="*/ 173243 h 3078496"/>
                <a:gd name="connsiteX97" fmla="*/ 2232384 w 3675104"/>
                <a:gd name="connsiteY97" fmla="*/ 152416 h 3078496"/>
                <a:gd name="connsiteX98" fmla="*/ 2201904 w 3675104"/>
                <a:gd name="connsiteY98" fmla="*/ 182896 h 3078496"/>
                <a:gd name="connsiteX99" fmla="*/ 2110464 w 3675104"/>
                <a:gd name="connsiteY99" fmla="*/ 172736 h 3078496"/>
                <a:gd name="connsiteX100" fmla="*/ 2079984 w 3675104"/>
                <a:gd name="connsiteY100" fmla="*/ 162576 h 3078496"/>
                <a:gd name="connsiteX101" fmla="*/ 1937744 w 3675104"/>
                <a:gd name="connsiteY101" fmla="*/ 142256 h 3078496"/>
                <a:gd name="connsiteX102" fmla="*/ 1876784 w 3675104"/>
                <a:gd name="connsiteY102" fmla="*/ 121936 h 3078496"/>
                <a:gd name="connsiteX103" fmla="*/ 1815824 w 3675104"/>
                <a:gd name="connsiteY103" fmla="*/ 91456 h 3078496"/>
                <a:gd name="connsiteX104" fmla="*/ 1765024 w 3675104"/>
                <a:gd name="connsiteY104" fmla="*/ 60976 h 3078496"/>
                <a:gd name="connsiteX105" fmla="*/ 1673584 w 3675104"/>
                <a:gd name="connsiteY105" fmla="*/ 30496 h 3078496"/>
                <a:gd name="connsiteX106" fmla="*/ 1643104 w 3675104"/>
                <a:gd name="connsiteY106" fmla="*/ 10176 h 3078496"/>
                <a:gd name="connsiteX107" fmla="*/ 1419584 w 3675104"/>
                <a:gd name="connsiteY107" fmla="*/ 30496 h 3078496"/>
                <a:gd name="connsiteX108" fmla="*/ 1348464 w 3675104"/>
                <a:gd name="connsiteY108" fmla="*/ 60976 h 3078496"/>
                <a:gd name="connsiteX109" fmla="*/ 1317984 w 3675104"/>
                <a:gd name="connsiteY109" fmla="*/ 91456 h 3078496"/>
                <a:gd name="connsiteX110" fmla="*/ 1196064 w 3675104"/>
                <a:gd name="connsiteY110" fmla="*/ 121936 h 3078496"/>
                <a:gd name="connsiteX111" fmla="*/ 1063984 w 3675104"/>
                <a:gd name="connsiteY111" fmla="*/ 101616 h 3078496"/>
                <a:gd name="connsiteX112" fmla="*/ 1003024 w 3675104"/>
                <a:gd name="connsiteY112" fmla="*/ 81296 h 3078496"/>
                <a:gd name="connsiteX0" fmla="*/ 1003672 w 3675752"/>
                <a:gd name="connsiteY0" fmla="*/ 81296 h 3078496"/>
                <a:gd name="connsiteX1" fmla="*/ 658232 w 3675752"/>
                <a:gd name="connsiteY1" fmla="*/ 152416 h 3078496"/>
                <a:gd name="connsiteX2" fmla="*/ 617592 w 3675752"/>
                <a:gd name="connsiteY2" fmla="*/ 162576 h 3078496"/>
                <a:gd name="connsiteX3" fmla="*/ 566792 w 3675752"/>
                <a:gd name="connsiteY3" fmla="*/ 182896 h 3078496"/>
                <a:gd name="connsiteX4" fmla="*/ 485512 w 3675752"/>
                <a:gd name="connsiteY4" fmla="*/ 721376 h 3078496"/>
                <a:gd name="connsiteX5" fmla="*/ 475352 w 3675752"/>
                <a:gd name="connsiteY5" fmla="*/ 751856 h 3078496"/>
                <a:gd name="connsiteX6" fmla="*/ 465192 w 3675752"/>
                <a:gd name="connsiteY6" fmla="*/ 792496 h 3078496"/>
                <a:gd name="connsiteX7" fmla="*/ 434712 w 3675752"/>
                <a:gd name="connsiteY7" fmla="*/ 833136 h 3078496"/>
                <a:gd name="connsiteX8" fmla="*/ 404232 w 3675752"/>
                <a:gd name="connsiteY8" fmla="*/ 894096 h 3078496"/>
                <a:gd name="connsiteX9" fmla="*/ 363592 w 3675752"/>
                <a:gd name="connsiteY9" fmla="*/ 934736 h 3078496"/>
                <a:gd name="connsiteX10" fmla="*/ 322952 w 3675752"/>
                <a:gd name="connsiteY10" fmla="*/ 995696 h 3078496"/>
                <a:gd name="connsiteX11" fmla="*/ 282312 w 3675752"/>
                <a:gd name="connsiteY11" fmla="*/ 1026176 h 3078496"/>
                <a:gd name="connsiteX12" fmla="*/ 211192 w 3675752"/>
                <a:gd name="connsiteY12" fmla="*/ 1076976 h 3078496"/>
                <a:gd name="connsiteX13" fmla="*/ 180712 w 3675752"/>
                <a:gd name="connsiteY13" fmla="*/ 1107456 h 3078496"/>
                <a:gd name="connsiteX14" fmla="*/ 129912 w 3675752"/>
                <a:gd name="connsiteY14" fmla="*/ 1127776 h 3078496"/>
                <a:gd name="connsiteX15" fmla="*/ 99432 w 3675752"/>
                <a:gd name="connsiteY15" fmla="*/ 1219216 h 3078496"/>
                <a:gd name="connsiteX16" fmla="*/ 1544286 w 3675752"/>
                <a:gd name="connsiteY16" fmla="*/ 1300147 h 3078496"/>
                <a:gd name="connsiteX17" fmla="*/ 394072 w 3675752"/>
                <a:gd name="connsiteY17" fmla="*/ 2184416 h 3078496"/>
                <a:gd name="connsiteX18" fmla="*/ 404232 w 3675752"/>
                <a:gd name="connsiteY18" fmla="*/ 2225056 h 3078496"/>
                <a:gd name="connsiteX19" fmla="*/ 414392 w 3675752"/>
                <a:gd name="connsiteY19" fmla="*/ 2255536 h 3078496"/>
                <a:gd name="connsiteX20" fmla="*/ 414392 w 3675752"/>
                <a:gd name="connsiteY20" fmla="*/ 2468896 h 3078496"/>
                <a:gd name="connsiteX21" fmla="*/ 404232 w 3675752"/>
                <a:gd name="connsiteY21" fmla="*/ 2499376 h 3078496"/>
                <a:gd name="connsiteX22" fmla="*/ 343272 w 3675752"/>
                <a:gd name="connsiteY22" fmla="*/ 2570496 h 3078496"/>
                <a:gd name="connsiteX23" fmla="*/ 343272 w 3675752"/>
                <a:gd name="connsiteY23" fmla="*/ 2763536 h 3078496"/>
                <a:gd name="connsiteX24" fmla="*/ 455032 w 3675752"/>
                <a:gd name="connsiteY24" fmla="*/ 2865136 h 3078496"/>
                <a:gd name="connsiteX25" fmla="*/ 495672 w 3675752"/>
                <a:gd name="connsiteY25" fmla="*/ 2895616 h 3078496"/>
                <a:gd name="connsiteX26" fmla="*/ 546472 w 3675752"/>
                <a:gd name="connsiteY26" fmla="*/ 2915936 h 3078496"/>
                <a:gd name="connsiteX27" fmla="*/ 637912 w 3675752"/>
                <a:gd name="connsiteY27" fmla="*/ 2936256 h 3078496"/>
                <a:gd name="connsiteX28" fmla="*/ 861432 w 3675752"/>
                <a:gd name="connsiteY28" fmla="*/ 3007376 h 3078496"/>
                <a:gd name="connsiteX29" fmla="*/ 912232 w 3675752"/>
                <a:gd name="connsiteY29" fmla="*/ 3027696 h 3078496"/>
                <a:gd name="connsiteX30" fmla="*/ 952872 w 3675752"/>
                <a:gd name="connsiteY30" fmla="*/ 3037856 h 3078496"/>
                <a:gd name="connsiteX31" fmla="*/ 1003672 w 3675752"/>
                <a:gd name="connsiteY31" fmla="*/ 3058176 h 3078496"/>
                <a:gd name="connsiteX32" fmla="*/ 1054472 w 3675752"/>
                <a:gd name="connsiteY32" fmla="*/ 3068336 h 3078496"/>
                <a:gd name="connsiteX33" fmla="*/ 1084952 w 3675752"/>
                <a:gd name="connsiteY33" fmla="*/ 3078496 h 3078496"/>
                <a:gd name="connsiteX34" fmla="*/ 1206872 w 3675752"/>
                <a:gd name="connsiteY34" fmla="*/ 3068336 h 3078496"/>
                <a:gd name="connsiteX35" fmla="*/ 1267832 w 3675752"/>
                <a:gd name="connsiteY35" fmla="*/ 3058176 h 3078496"/>
                <a:gd name="connsiteX36" fmla="*/ 1846952 w 3675752"/>
                <a:gd name="connsiteY36" fmla="*/ 3037856 h 3078496"/>
                <a:gd name="connsiteX37" fmla="*/ 1918072 w 3675752"/>
                <a:gd name="connsiteY37" fmla="*/ 2926096 h 3078496"/>
                <a:gd name="connsiteX38" fmla="*/ 1948552 w 3675752"/>
                <a:gd name="connsiteY38" fmla="*/ 2661936 h 3078496"/>
                <a:gd name="connsiteX39" fmla="*/ 1958712 w 3675752"/>
                <a:gd name="connsiteY39" fmla="*/ 2590816 h 3078496"/>
                <a:gd name="connsiteX40" fmla="*/ 2070472 w 3675752"/>
                <a:gd name="connsiteY40" fmla="*/ 2570496 h 3078496"/>
                <a:gd name="connsiteX41" fmla="*/ 2558152 w 3675752"/>
                <a:gd name="connsiteY41" fmla="*/ 2590816 h 3078496"/>
                <a:gd name="connsiteX42" fmla="*/ 2619112 w 3675752"/>
                <a:gd name="connsiteY42" fmla="*/ 2600976 h 3078496"/>
                <a:gd name="connsiteX43" fmla="*/ 2669912 w 3675752"/>
                <a:gd name="connsiteY43" fmla="*/ 2621296 h 3078496"/>
                <a:gd name="connsiteX44" fmla="*/ 2710552 w 3675752"/>
                <a:gd name="connsiteY44" fmla="*/ 2702576 h 3078496"/>
                <a:gd name="connsiteX45" fmla="*/ 2730872 w 3675752"/>
                <a:gd name="connsiteY45" fmla="*/ 2763536 h 3078496"/>
                <a:gd name="connsiteX46" fmla="*/ 2751192 w 3675752"/>
                <a:gd name="connsiteY46" fmla="*/ 2804176 h 3078496"/>
                <a:gd name="connsiteX47" fmla="*/ 2791832 w 3675752"/>
                <a:gd name="connsiteY47" fmla="*/ 2885456 h 3078496"/>
                <a:gd name="connsiteX48" fmla="*/ 2822312 w 3675752"/>
                <a:gd name="connsiteY48" fmla="*/ 2926096 h 3078496"/>
                <a:gd name="connsiteX49" fmla="*/ 2852792 w 3675752"/>
                <a:gd name="connsiteY49" fmla="*/ 2936256 h 3078496"/>
                <a:gd name="connsiteX50" fmla="*/ 2964552 w 3675752"/>
                <a:gd name="connsiteY50" fmla="*/ 2966736 h 3078496"/>
                <a:gd name="connsiteX51" fmla="*/ 3177912 w 3675752"/>
                <a:gd name="connsiteY51" fmla="*/ 2956576 h 3078496"/>
                <a:gd name="connsiteX52" fmla="*/ 3279512 w 3675752"/>
                <a:gd name="connsiteY52" fmla="*/ 2926096 h 3078496"/>
                <a:gd name="connsiteX53" fmla="*/ 3370952 w 3675752"/>
                <a:gd name="connsiteY53" fmla="*/ 2875296 h 3078496"/>
                <a:gd name="connsiteX54" fmla="*/ 3391272 w 3675752"/>
                <a:gd name="connsiteY54" fmla="*/ 2844816 h 3078496"/>
                <a:gd name="connsiteX55" fmla="*/ 3401432 w 3675752"/>
                <a:gd name="connsiteY55" fmla="*/ 2814336 h 3078496"/>
                <a:gd name="connsiteX56" fmla="*/ 3421752 w 3675752"/>
                <a:gd name="connsiteY56" fmla="*/ 2641616 h 3078496"/>
                <a:gd name="connsiteX57" fmla="*/ 3452232 w 3675752"/>
                <a:gd name="connsiteY57" fmla="*/ 2540016 h 3078496"/>
                <a:gd name="connsiteX58" fmla="*/ 3482712 w 3675752"/>
                <a:gd name="connsiteY58" fmla="*/ 2479056 h 3078496"/>
                <a:gd name="connsiteX59" fmla="*/ 3533512 w 3675752"/>
                <a:gd name="connsiteY59" fmla="*/ 2377456 h 3078496"/>
                <a:gd name="connsiteX60" fmla="*/ 3574152 w 3675752"/>
                <a:gd name="connsiteY60" fmla="*/ 2306336 h 3078496"/>
                <a:gd name="connsiteX61" fmla="*/ 3604632 w 3675752"/>
                <a:gd name="connsiteY61" fmla="*/ 2286016 h 3078496"/>
                <a:gd name="connsiteX62" fmla="*/ 3624952 w 3675752"/>
                <a:gd name="connsiteY62" fmla="*/ 2255536 h 3078496"/>
                <a:gd name="connsiteX63" fmla="*/ 3665592 w 3675752"/>
                <a:gd name="connsiteY63" fmla="*/ 2164096 h 3078496"/>
                <a:gd name="connsiteX64" fmla="*/ 3675752 w 3675752"/>
                <a:gd name="connsiteY64" fmla="*/ 2133616 h 3078496"/>
                <a:gd name="connsiteX65" fmla="*/ 3665592 w 3675752"/>
                <a:gd name="connsiteY65" fmla="*/ 1869456 h 3078496"/>
                <a:gd name="connsiteX66" fmla="*/ 3604632 w 3675752"/>
                <a:gd name="connsiteY66" fmla="*/ 1727216 h 3078496"/>
                <a:gd name="connsiteX67" fmla="*/ 3584312 w 3675752"/>
                <a:gd name="connsiteY67" fmla="*/ 1676416 h 3078496"/>
                <a:gd name="connsiteX68" fmla="*/ 3574152 w 3675752"/>
                <a:gd name="connsiteY68" fmla="*/ 1605296 h 3078496"/>
                <a:gd name="connsiteX69" fmla="*/ 3563992 w 3675752"/>
                <a:gd name="connsiteY69" fmla="*/ 1564656 h 3078496"/>
                <a:gd name="connsiteX70" fmla="*/ 3574152 w 3675752"/>
                <a:gd name="connsiteY70" fmla="*/ 1381776 h 3078496"/>
                <a:gd name="connsiteX71" fmla="*/ 3594472 w 3675752"/>
                <a:gd name="connsiteY71" fmla="*/ 1320816 h 3078496"/>
                <a:gd name="connsiteX72" fmla="*/ 3604632 w 3675752"/>
                <a:gd name="connsiteY72" fmla="*/ 1280176 h 3078496"/>
                <a:gd name="connsiteX73" fmla="*/ 3665592 w 3675752"/>
                <a:gd name="connsiteY73" fmla="*/ 1127776 h 3078496"/>
                <a:gd name="connsiteX74" fmla="*/ 3655432 w 3675752"/>
                <a:gd name="connsiteY74" fmla="*/ 1076976 h 3078496"/>
                <a:gd name="connsiteX75" fmla="*/ 3614792 w 3675752"/>
                <a:gd name="connsiteY75" fmla="*/ 1046496 h 3078496"/>
                <a:gd name="connsiteX76" fmla="*/ 3523352 w 3675752"/>
                <a:gd name="connsiteY76" fmla="*/ 1005856 h 3078496"/>
                <a:gd name="connsiteX77" fmla="*/ 3462392 w 3675752"/>
                <a:gd name="connsiteY77" fmla="*/ 944896 h 3078496"/>
                <a:gd name="connsiteX78" fmla="*/ 3411592 w 3675752"/>
                <a:gd name="connsiteY78" fmla="*/ 883936 h 3078496"/>
                <a:gd name="connsiteX79" fmla="*/ 3401432 w 3675752"/>
                <a:gd name="connsiteY79" fmla="*/ 843296 h 3078496"/>
                <a:gd name="connsiteX80" fmla="*/ 3452232 w 3675752"/>
                <a:gd name="connsiteY80" fmla="*/ 731536 h 3078496"/>
                <a:gd name="connsiteX81" fmla="*/ 3482712 w 3675752"/>
                <a:gd name="connsiteY81" fmla="*/ 650256 h 3078496"/>
                <a:gd name="connsiteX82" fmla="*/ 3462392 w 3675752"/>
                <a:gd name="connsiteY82" fmla="*/ 518176 h 3078496"/>
                <a:gd name="connsiteX83" fmla="*/ 3431912 w 3675752"/>
                <a:gd name="connsiteY83" fmla="*/ 487696 h 3078496"/>
                <a:gd name="connsiteX84" fmla="*/ 3401432 w 3675752"/>
                <a:gd name="connsiteY84" fmla="*/ 447056 h 3078496"/>
                <a:gd name="connsiteX85" fmla="*/ 3381112 w 3675752"/>
                <a:gd name="connsiteY85" fmla="*/ 355616 h 3078496"/>
                <a:gd name="connsiteX86" fmla="*/ 3370952 w 3675752"/>
                <a:gd name="connsiteY86" fmla="*/ 304816 h 3078496"/>
                <a:gd name="connsiteX87" fmla="*/ 3330312 w 3675752"/>
                <a:gd name="connsiteY87" fmla="*/ 223536 h 3078496"/>
                <a:gd name="connsiteX88" fmla="*/ 3289672 w 3675752"/>
                <a:gd name="connsiteY88" fmla="*/ 142256 h 3078496"/>
                <a:gd name="connsiteX89" fmla="*/ 3218552 w 3675752"/>
                <a:gd name="connsiteY89" fmla="*/ 81296 h 3078496"/>
                <a:gd name="connsiteX90" fmla="*/ 3025512 w 3675752"/>
                <a:gd name="connsiteY90" fmla="*/ 60976 h 3078496"/>
                <a:gd name="connsiteX91" fmla="*/ 2842632 w 3675752"/>
                <a:gd name="connsiteY91" fmla="*/ 71136 h 3078496"/>
                <a:gd name="connsiteX92" fmla="*/ 2720149 w 3675752"/>
                <a:gd name="connsiteY92" fmla="*/ 124634 h 3078496"/>
                <a:gd name="connsiteX93" fmla="*/ 2501014 w 3675752"/>
                <a:gd name="connsiteY93" fmla="*/ 110742 h 3078496"/>
                <a:gd name="connsiteX94" fmla="*/ 2407169 w 3675752"/>
                <a:gd name="connsiteY94" fmla="*/ 148037 h 3078496"/>
                <a:gd name="connsiteX95" fmla="*/ 2338482 w 3675752"/>
                <a:gd name="connsiteY95" fmla="*/ 173243 h 3078496"/>
                <a:gd name="connsiteX96" fmla="*/ 2233032 w 3675752"/>
                <a:gd name="connsiteY96" fmla="*/ 152416 h 3078496"/>
                <a:gd name="connsiteX97" fmla="*/ 2202552 w 3675752"/>
                <a:gd name="connsiteY97" fmla="*/ 182896 h 3078496"/>
                <a:gd name="connsiteX98" fmla="*/ 2111112 w 3675752"/>
                <a:gd name="connsiteY98" fmla="*/ 172736 h 3078496"/>
                <a:gd name="connsiteX99" fmla="*/ 2080632 w 3675752"/>
                <a:gd name="connsiteY99" fmla="*/ 162576 h 3078496"/>
                <a:gd name="connsiteX100" fmla="*/ 1938392 w 3675752"/>
                <a:gd name="connsiteY100" fmla="*/ 142256 h 3078496"/>
                <a:gd name="connsiteX101" fmla="*/ 1877432 w 3675752"/>
                <a:gd name="connsiteY101" fmla="*/ 121936 h 3078496"/>
                <a:gd name="connsiteX102" fmla="*/ 1816472 w 3675752"/>
                <a:gd name="connsiteY102" fmla="*/ 91456 h 3078496"/>
                <a:gd name="connsiteX103" fmla="*/ 1765672 w 3675752"/>
                <a:gd name="connsiteY103" fmla="*/ 60976 h 3078496"/>
                <a:gd name="connsiteX104" fmla="*/ 1674232 w 3675752"/>
                <a:gd name="connsiteY104" fmla="*/ 30496 h 3078496"/>
                <a:gd name="connsiteX105" fmla="*/ 1643752 w 3675752"/>
                <a:gd name="connsiteY105" fmla="*/ 10176 h 3078496"/>
                <a:gd name="connsiteX106" fmla="*/ 1420232 w 3675752"/>
                <a:gd name="connsiteY106" fmla="*/ 30496 h 3078496"/>
                <a:gd name="connsiteX107" fmla="*/ 1349112 w 3675752"/>
                <a:gd name="connsiteY107" fmla="*/ 60976 h 3078496"/>
                <a:gd name="connsiteX108" fmla="*/ 1318632 w 3675752"/>
                <a:gd name="connsiteY108" fmla="*/ 91456 h 3078496"/>
                <a:gd name="connsiteX109" fmla="*/ 1196712 w 3675752"/>
                <a:gd name="connsiteY109" fmla="*/ 121936 h 3078496"/>
                <a:gd name="connsiteX110" fmla="*/ 1064632 w 3675752"/>
                <a:gd name="connsiteY110" fmla="*/ 101616 h 3078496"/>
                <a:gd name="connsiteX111" fmla="*/ 1003672 w 3675752"/>
                <a:gd name="connsiteY111" fmla="*/ 81296 h 3078496"/>
                <a:gd name="connsiteX0" fmla="*/ 873760 w 3545840"/>
                <a:gd name="connsiteY0" fmla="*/ 81296 h 3078496"/>
                <a:gd name="connsiteX1" fmla="*/ 528320 w 3545840"/>
                <a:gd name="connsiteY1" fmla="*/ 152416 h 3078496"/>
                <a:gd name="connsiteX2" fmla="*/ 487680 w 3545840"/>
                <a:gd name="connsiteY2" fmla="*/ 162576 h 3078496"/>
                <a:gd name="connsiteX3" fmla="*/ 436880 w 3545840"/>
                <a:gd name="connsiteY3" fmla="*/ 182896 h 3078496"/>
                <a:gd name="connsiteX4" fmla="*/ 355600 w 3545840"/>
                <a:gd name="connsiteY4" fmla="*/ 721376 h 3078496"/>
                <a:gd name="connsiteX5" fmla="*/ 345440 w 3545840"/>
                <a:gd name="connsiteY5" fmla="*/ 751856 h 3078496"/>
                <a:gd name="connsiteX6" fmla="*/ 335280 w 3545840"/>
                <a:gd name="connsiteY6" fmla="*/ 792496 h 3078496"/>
                <a:gd name="connsiteX7" fmla="*/ 304800 w 3545840"/>
                <a:gd name="connsiteY7" fmla="*/ 833136 h 3078496"/>
                <a:gd name="connsiteX8" fmla="*/ 274320 w 3545840"/>
                <a:gd name="connsiteY8" fmla="*/ 894096 h 3078496"/>
                <a:gd name="connsiteX9" fmla="*/ 233680 w 3545840"/>
                <a:gd name="connsiteY9" fmla="*/ 934736 h 3078496"/>
                <a:gd name="connsiteX10" fmla="*/ 193040 w 3545840"/>
                <a:gd name="connsiteY10" fmla="*/ 995696 h 3078496"/>
                <a:gd name="connsiteX11" fmla="*/ 152400 w 3545840"/>
                <a:gd name="connsiteY11" fmla="*/ 1026176 h 3078496"/>
                <a:gd name="connsiteX12" fmla="*/ 81280 w 3545840"/>
                <a:gd name="connsiteY12" fmla="*/ 1076976 h 3078496"/>
                <a:gd name="connsiteX13" fmla="*/ 50800 w 3545840"/>
                <a:gd name="connsiteY13" fmla="*/ 1107456 h 3078496"/>
                <a:gd name="connsiteX14" fmla="*/ 0 w 3545840"/>
                <a:gd name="connsiteY14" fmla="*/ 1127776 h 3078496"/>
                <a:gd name="connsiteX15" fmla="*/ 1414374 w 3545840"/>
                <a:gd name="connsiteY15" fmla="*/ 1300147 h 3078496"/>
                <a:gd name="connsiteX16" fmla="*/ 264160 w 3545840"/>
                <a:gd name="connsiteY16" fmla="*/ 2184416 h 3078496"/>
                <a:gd name="connsiteX17" fmla="*/ 274320 w 3545840"/>
                <a:gd name="connsiteY17" fmla="*/ 2225056 h 3078496"/>
                <a:gd name="connsiteX18" fmla="*/ 284480 w 3545840"/>
                <a:gd name="connsiteY18" fmla="*/ 2255536 h 3078496"/>
                <a:gd name="connsiteX19" fmla="*/ 284480 w 3545840"/>
                <a:gd name="connsiteY19" fmla="*/ 2468896 h 3078496"/>
                <a:gd name="connsiteX20" fmla="*/ 274320 w 3545840"/>
                <a:gd name="connsiteY20" fmla="*/ 2499376 h 3078496"/>
                <a:gd name="connsiteX21" fmla="*/ 213360 w 3545840"/>
                <a:gd name="connsiteY21" fmla="*/ 2570496 h 3078496"/>
                <a:gd name="connsiteX22" fmla="*/ 213360 w 3545840"/>
                <a:gd name="connsiteY22" fmla="*/ 2763536 h 3078496"/>
                <a:gd name="connsiteX23" fmla="*/ 325120 w 3545840"/>
                <a:gd name="connsiteY23" fmla="*/ 2865136 h 3078496"/>
                <a:gd name="connsiteX24" fmla="*/ 365760 w 3545840"/>
                <a:gd name="connsiteY24" fmla="*/ 2895616 h 3078496"/>
                <a:gd name="connsiteX25" fmla="*/ 416560 w 3545840"/>
                <a:gd name="connsiteY25" fmla="*/ 2915936 h 3078496"/>
                <a:gd name="connsiteX26" fmla="*/ 508000 w 3545840"/>
                <a:gd name="connsiteY26" fmla="*/ 2936256 h 3078496"/>
                <a:gd name="connsiteX27" fmla="*/ 731520 w 3545840"/>
                <a:gd name="connsiteY27" fmla="*/ 3007376 h 3078496"/>
                <a:gd name="connsiteX28" fmla="*/ 782320 w 3545840"/>
                <a:gd name="connsiteY28" fmla="*/ 3027696 h 3078496"/>
                <a:gd name="connsiteX29" fmla="*/ 822960 w 3545840"/>
                <a:gd name="connsiteY29" fmla="*/ 3037856 h 3078496"/>
                <a:gd name="connsiteX30" fmla="*/ 873760 w 3545840"/>
                <a:gd name="connsiteY30" fmla="*/ 3058176 h 3078496"/>
                <a:gd name="connsiteX31" fmla="*/ 924560 w 3545840"/>
                <a:gd name="connsiteY31" fmla="*/ 3068336 h 3078496"/>
                <a:gd name="connsiteX32" fmla="*/ 955040 w 3545840"/>
                <a:gd name="connsiteY32" fmla="*/ 3078496 h 3078496"/>
                <a:gd name="connsiteX33" fmla="*/ 1076960 w 3545840"/>
                <a:gd name="connsiteY33" fmla="*/ 3068336 h 3078496"/>
                <a:gd name="connsiteX34" fmla="*/ 1137920 w 3545840"/>
                <a:gd name="connsiteY34" fmla="*/ 3058176 h 3078496"/>
                <a:gd name="connsiteX35" fmla="*/ 1717040 w 3545840"/>
                <a:gd name="connsiteY35" fmla="*/ 3037856 h 3078496"/>
                <a:gd name="connsiteX36" fmla="*/ 1788160 w 3545840"/>
                <a:gd name="connsiteY36" fmla="*/ 2926096 h 3078496"/>
                <a:gd name="connsiteX37" fmla="*/ 1818640 w 3545840"/>
                <a:gd name="connsiteY37" fmla="*/ 2661936 h 3078496"/>
                <a:gd name="connsiteX38" fmla="*/ 1828800 w 3545840"/>
                <a:gd name="connsiteY38" fmla="*/ 2590816 h 3078496"/>
                <a:gd name="connsiteX39" fmla="*/ 1940560 w 3545840"/>
                <a:gd name="connsiteY39" fmla="*/ 2570496 h 3078496"/>
                <a:gd name="connsiteX40" fmla="*/ 2428240 w 3545840"/>
                <a:gd name="connsiteY40" fmla="*/ 2590816 h 3078496"/>
                <a:gd name="connsiteX41" fmla="*/ 2489200 w 3545840"/>
                <a:gd name="connsiteY41" fmla="*/ 2600976 h 3078496"/>
                <a:gd name="connsiteX42" fmla="*/ 2540000 w 3545840"/>
                <a:gd name="connsiteY42" fmla="*/ 2621296 h 3078496"/>
                <a:gd name="connsiteX43" fmla="*/ 2580640 w 3545840"/>
                <a:gd name="connsiteY43" fmla="*/ 2702576 h 3078496"/>
                <a:gd name="connsiteX44" fmla="*/ 2600960 w 3545840"/>
                <a:gd name="connsiteY44" fmla="*/ 2763536 h 3078496"/>
                <a:gd name="connsiteX45" fmla="*/ 2621280 w 3545840"/>
                <a:gd name="connsiteY45" fmla="*/ 2804176 h 3078496"/>
                <a:gd name="connsiteX46" fmla="*/ 2661920 w 3545840"/>
                <a:gd name="connsiteY46" fmla="*/ 2885456 h 3078496"/>
                <a:gd name="connsiteX47" fmla="*/ 2692400 w 3545840"/>
                <a:gd name="connsiteY47" fmla="*/ 2926096 h 3078496"/>
                <a:gd name="connsiteX48" fmla="*/ 2722880 w 3545840"/>
                <a:gd name="connsiteY48" fmla="*/ 2936256 h 3078496"/>
                <a:gd name="connsiteX49" fmla="*/ 2834640 w 3545840"/>
                <a:gd name="connsiteY49" fmla="*/ 2966736 h 3078496"/>
                <a:gd name="connsiteX50" fmla="*/ 3048000 w 3545840"/>
                <a:gd name="connsiteY50" fmla="*/ 2956576 h 3078496"/>
                <a:gd name="connsiteX51" fmla="*/ 3149600 w 3545840"/>
                <a:gd name="connsiteY51" fmla="*/ 2926096 h 3078496"/>
                <a:gd name="connsiteX52" fmla="*/ 3241040 w 3545840"/>
                <a:gd name="connsiteY52" fmla="*/ 2875296 h 3078496"/>
                <a:gd name="connsiteX53" fmla="*/ 3261360 w 3545840"/>
                <a:gd name="connsiteY53" fmla="*/ 2844816 h 3078496"/>
                <a:gd name="connsiteX54" fmla="*/ 3271520 w 3545840"/>
                <a:gd name="connsiteY54" fmla="*/ 2814336 h 3078496"/>
                <a:gd name="connsiteX55" fmla="*/ 3291840 w 3545840"/>
                <a:gd name="connsiteY55" fmla="*/ 2641616 h 3078496"/>
                <a:gd name="connsiteX56" fmla="*/ 3322320 w 3545840"/>
                <a:gd name="connsiteY56" fmla="*/ 2540016 h 3078496"/>
                <a:gd name="connsiteX57" fmla="*/ 3352800 w 3545840"/>
                <a:gd name="connsiteY57" fmla="*/ 2479056 h 3078496"/>
                <a:gd name="connsiteX58" fmla="*/ 3403600 w 3545840"/>
                <a:gd name="connsiteY58" fmla="*/ 2377456 h 3078496"/>
                <a:gd name="connsiteX59" fmla="*/ 3444240 w 3545840"/>
                <a:gd name="connsiteY59" fmla="*/ 2306336 h 3078496"/>
                <a:gd name="connsiteX60" fmla="*/ 3474720 w 3545840"/>
                <a:gd name="connsiteY60" fmla="*/ 2286016 h 3078496"/>
                <a:gd name="connsiteX61" fmla="*/ 3495040 w 3545840"/>
                <a:gd name="connsiteY61" fmla="*/ 2255536 h 3078496"/>
                <a:gd name="connsiteX62" fmla="*/ 3535680 w 3545840"/>
                <a:gd name="connsiteY62" fmla="*/ 2164096 h 3078496"/>
                <a:gd name="connsiteX63" fmla="*/ 3545840 w 3545840"/>
                <a:gd name="connsiteY63" fmla="*/ 2133616 h 3078496"/>
                <a:gd name="connsiteX64" fmla="*/ 3535680 w 3545840"/>
                <a:gd name="connsiteY64" fmla="*/ 1869456 h 3078496"/>
                <a:gd name="connsiteX65" fmla="*/ 3474720 w 3545840"/>
                <a:gd name="connsiteY65" fmla="*/ 1727216 h 3078496"/>
                <a:gd name="connsiteX66" fmla="*/ 3454400 w 3545840"/>
                <a:gd name="connsiteY66" fmla="*/ 1676416 h 3078496"/>
                <a:gd name="connsiteX67" fmla="*/ 3444240 w 3545840"/>
                <a:gd name="connsiteY67" fmla="*/ 1605296 h 3078496"/>
                <a:gd name="connsiteX68" fmla="*/ 3434080 w 3545840"/>
                <a:gd name="connsiteY68" fmla="*/ 1564656 h 3078496"/>
                <a:gd name="connsiteX69" fmla="*/ 3444240 w 3545840"/>
                <a:gd name="connsiteY69" fmla="*/ 1381776 h 3078496"/>
                <a:gd name="connsiteX70" fmla="*/ 3464560 w 3545840"/>
                <a:gd name="connsiteY70" fmla="*/ 1320816 h 3078496"/>
                <a:gd name="connsiteX71" fmla="*/ 3474720 w 3545840"/>
                <a:gd name="connsiteY71" fmla="*/ 1280176 h 3078496"/>
                <a:gd name="connsiteX72" fmla="*/ 3535680 w 3545840"/>
                <a:gd name="connsiteY72" fmla="*/ 1127776 h 3078496"/>
                <a:gd name="connsiteX73" fmla="*/ 3525520 w 3545840"/>
                <a:gd name="connsiteY73" fmla="*/ 1076976 h 3078496"/>
                <a:gd name="connsiteX74" fmla="*/ 3484880 w 3545840"/>
                <a:gd name="connsiteY74" fmla="*/ 1046496 h 3078496"/>
                <a:gd name="connsiteX75" fmla="*/ 3393440 w 3545840"/>
                <a:gd name="connsiteY75" fmla="*/ 1005856 h 3078496"/>
                <a:gd name="connsiteX76" fmla="*/ 3332480 w 3545840"/>
                <a:gd name="connsiteY76" fmla="*/ 944896 h 3078496"/>
                <a:gd name="connsiteX77" fmla="*/ 3281680 w 3545840"/>
                <a:gd name="connsiteY77" fmla="*/ 883936 h 3078496"/>
                <a:gd name="connsiteX78" fmla="*/ 3271520 w 3545840"/>
                <a:gd name="connsiteY78" fmla="*/ 843296 h 3078496"/>
                <a:gd name="connsiteX79" fmla="*/ 3322320 w 3545840"/>
                <a:gd name="connsiteY79" fmla="*/ 731536 h 3078496"/>
                <a:gd name="connsiteX80" fmla="*/ 3352800 w 3545840"/>
                <a:gd name="connsiteY80" fmla="*/ 650256 h 3078496"/>
                <a:gd name="connsiteX81" fmla="*/ 3332480 w 3545840"/>
                <a:gd name="connsiteY81" fmla="*/ 518176 h 3078496"/>
                <a:gd name="connsiteX82" fmla="*/ 3302000 w 3545840"/>
                <a:gd name="connsiteY82" fmla="*/ 487696 h 3078496"/>
                <a:gd name="connsiteX83" fmla="*/ 3271520 w 3545840"/>
                <a:gd name="connsiteY83" fmla="*/ 447056 h 3078496"/>
                <a:gd name="connsiteX84" fmla="*/ 3251200 w 3545840"/>
                <a:gd name="connsiteY84" fmla="*/ 355616 h 3078496"/>
                <a:gd name="connsiteX85" fmla="*/ 3241040 w 3545840"/>
                <a:gd name="connsiteY85" fmla="*/ 304816 h 3078496"/>
                <a:gd name="connsiteX86" fmla="*/ 3200400 w 3545840"/>
                <a:gd name="connsiteY86" fmla="*/ 223536 h 3078496"/>
                <a:gd name="connsiteX87" fmla="*/ 3159760 w 3545840"/>
                <a:gd name="connsiteY87" fmla="*/ 142256 h 3078496"/>
                <a:gd name="connsiteX88" fmla="*/ 3088640 w 3545840"/>
                <a:gd name="connsiteY88" fmla="*/ 81296 h 3078496"/>
                <a:gd name="connsiteX89" fmla="*/ 2895600 w 3545840"/>
                <a:gd name="connsiteY89" fmla="*/ 60976 h 3078496"/>
                <a:gd name="connsiteX90" fmla="*/ 2712720 w 3545840"/>
                <a:gd name="connsiteY90" fmla="*/ 71136 h 3078496"/>
                <a:gd name="connsiteX91" fmla="*/ 2590237 w 3545840"/>
                <a:gd name="connsiteY91" fmla="*/ 124634 h 3078496"/>
                <a:gd name="connsiteX92" fmla="*/ 2371102 w 3545840"/>
                <a:gd name="connsiteY92" fmla="*/ 110742 h 3078496"/>
                <a:gd name="connsiteX93" fmla="*/ 2277257 w 3545840"/>
                <a:gd name="connsiteY93" fmla="*/ 148037 h 3078496"/>
                <a:gd name="connsiteX94" fmla="*/ 2208570 w 3545840"/>
                <a:gd name="connsiteY94" fmla="*/ 173243 h 3078496"/>
                <a:gd name="connsiteX95" fmla="*/ 2103120 w 3545840"/>
                <a:gd name="connsiteY95" fmla="*/ 152416 h 3078496"/>
                <a:gd name="connsiteX96" fmla="*/ 2072640 w 3545840"/>
                <a:gd name="connsiteY96" fmla="*/ 182896 h 3078496"/>
                <a:gd name="connsiteX97" fmla="*/ 1981200 w 3545840"/>
                <a:gd name="connsiteY97" fmla="*/ 172736 h 3078496"/>
                <a:gd name="connsiteX98" fmla="*/ 1950720 w 3545840"/>
                <a:gd name="connsiteY98" fmla="*/ 162576 h 3078496"/>
                <a:gd name="connsiteX99" fmla="*/ 1808480 w 3545840"/>
                <a:gd name="connsiteY99" fmla="*/ 142256 h 3078496"/>
                <a:gd name="connsiteX100" fmla="*/ 1747520 w 3545840"/>
                <a:gd name="connsiteY100" fmla="*/ 121936 h 3078496"/>
                <a:gd name="connsiteX101" fmla="*/ 1686560 w 3545840"/>
                <a:gd name="connsiteY101" fmla="*/ 91456 h 3078496"/>
                <a:gd name="connsiteX102" fmla="*/ 1635760 w 3545840"/>
                <a:gd name="connsiteY102" fmla="*/ 60976 h 3078496"/>
                <a:gd name="connsiteX103" fmla="*/ 1544320 w 3545840"/>
                <a:gd name="connsiteY103" fmla="*/ 30496 h 3078496"/>
                <a:gd name="connsiteX104" fmla="*/ 1513840 w 3545840"/>
                <a:gd name="connsiteY104" fmla="*/ 10176 h 3078496"/>
                <a:gd name="connsiteX105" fmla="*/ 1290320 w 3545840"/>
                <a:gd name="connsiteY105" fmla="*/ 30496 h 3078496"/>
                <a:gd name="connsiteX106" fmla="*/ 1219200 w 3545840"/>
                <a:gd name="connsiteY106" fmla="*/ 60976 h 3078496"/>
                <a:gd name="connsiteX107" fmla="*/ 1188720 w 3545840"/>
                <a:gd name="connsiteY107" fmla="*/ 91456 h 3078496"/>
                <a:gd name="connsiteX108" fmla="*/ 1066800 w 3545840"/>
                <a:gd name="connsiteY108" fmla="*/ 121936 h 3078496"/>
                <a:gd name="connsiteX109" fmla="*/ 934720 w 3545840"/>
                <a:gd name="connsiteY109" fmla="*/ 101616 h 3078496"/>
                <a:gd name="connsiteX110" fmla="*/ 873760 w 3545840"/>
                <a:gd name="connsiteY110" fmla="*/ 81296 h 3078496"/>
                <a:gd name="connsiteX0" fmla="*/ 916540 w 3588620"/>
                <a:gd name="connsiteY0" fmla="*/ 81296 h 3078496"/>
                <a:gd name="connsiteX1" fmla="*/ 571100 w 3588620"/>
                <a:gd name="connsiteY1" fmla="*/ 152416 h 3078496"/>
                <a:gd name="connsiteX2" fmla="*/ 530460 w 3588620"/>
                <a:gd name="connsiteY2" fmla="*/ 162576 h 3078496"/>
                <a:gd name="connsiteX3" fmla="*/ 479660 w 3588620"/>
                <a:gd name="connsiteY3" fmla="*/ 182896 h 3078496"/>
                <a:gd name="connsiteX4" fmla="*/ 398380 w 3588620"/>
                <a:gd name="connsiteY4" fmla="*/ 721376 h 3078496"/>
                <a:gd name="connsiteX5" fmla="*/ 388220 w 3588620"/>
                <a:gd name="connsiteY5" fmla="*/ 751856 h 3078496"/>
                <a:gd name="connsiteX6" fmla="*/ 378060 w 3588620"/>
                <a:gd name="connsiteY6" fmla="*/ 792496 h 3078496"/>
                <a:gd name="connsiteX7" fmla="*/ 347580 w 3588620"/>
                <a:gd name="connsiteY7" fmla="*/ 833136 h 3078496"/>
                <a:gd name="connsiteX8" fmla="*/ 317100 w 3588620"/>
                <a:gd name="connsiteY8" fmla="*/ 894096 h 3078496"/>
                <a:gd name="connsiteX9" fmla="*/ 276460 w 3588620"/>
                <a:gd name="connsiteY9" fmla="*/ 934736 h 3078496"/>
                <a:gd name="connsiteX10" fmla="*/ 235820 w 3588620"/>
                <a:gd name="connsiteY10" fmla="*/ 995696 h 3078496"/>
                <a:gd name="connsiteX11" fmla="*/ 195180 w 3588620"/>
                <a:gd name="connsiteY11" fmla="*/ 1026176 h 3078496"/>
                <a:gd name="connsiteX12" fmla="*/ 124060 w 3588620"/>
                <a:gd name="connsiteY12" fmla="*/ 1076976 h 3078496"/>
                <a:gd name="connsiteX13" fmla="*/ 93580 w 3588620"/>
                <a:gd name="connsiteY13" fmla="*/ 1107456 h 3078496"/>
                <a:gd name="connsiteX14" fmla="*/ 1457154 w 3588620"/>
                <a:gd name="connsiteY14" fmla="*/ 1300147 h 3078496"/>
                <a:gd name="connsiteX15" fmla="*/ 306940 w 3588620"/>
                <a:gd name="connsiteY15" fmla="*/ 2184416 h 3078496"/>
                <a:gd name="connsiteX16" fmla="*/ 317100 w 3588620"/>
                <a:gd name="connsiteY16" fmla="*/ 2225056 h 3078496"/>
                <a:gd name="connsiteX17" fmla="*/ 327260 w 3588620"/>
                <a:gd name="connsiteY17" fmla="*/ 2255536 h 3078496"/>
                <a:gd name="connsiteX18" fmla="*/ 327260 w 3588620"/>
                <a:gd name="connsiteY18" fmla="*/ 2468896 h 3078496"/>
                <a:gd name="connsiteX19" fmla="*/ 317100 w 3588620"/>
                <a:gd name="connsiteY19" fmla="*/ 2499376 h 3078496"/>
                <a:gd name="connsiteX20" fmla="*/ 256140 w 3588620"/>
                <a:gd name="connsiteY20" fmla="*/ 2570496 h 3078496"/>
                <a:gd name="connsiteX21" fmla="*/ 256140 w 3588620"/>
                <a:gd name="connsiteY21" fmla="*/ 2763536 h 3078496"/>
                <a:gd name="connsiteX22" fmla="*/ 367900 w 3588620"/>
                <a:gd name="connsiteY22" fmla="*/ 2865136 h 3078496"/>
                <a:gd name="connsiteX23" fmla="*/ 408540 w 3588620"/>
                <a:gd name="connsiteY23" fmla="*/ 2895616 h 3078496"/>
                <a:gd name="connsiteX24" fmla="*/ 459340 w 3588620"/>
                <a:gd name="connsiteY24" fmla="*/ 2915936 h 3078496"/>
                <a:gd name="connsiteX25" fmla="*/ 550780 w 3588620"/>
                <a:gd name="connsiteY25" fmla="*/ 2936256 h 3078496"/>
                <a:gd name="connsiteX26" fmla="*/ 774300 w 3588620"/>
                <a:gd name="connsiteY26" fmla="*/ 3007376 h 3078496"/>
                <a:gd name="connsiteX27" fmla="*/ 825100 w 3588620"/>
                <a:gd name="connsiteY27" fmla="*/ 3027696 h 3078496"/>
                <a:gd name="connsiteX28" fmla="*/ 865740 w 3588620"/>
                <a:gd name="connsiteY28" fmla="*/ 3037856 h 3078496"/>
                <a:gd name="connsiteX29" fmla="*/ 916540 w 3588620"/>
                <a:gd name="connsiteY29" fmla="*/ 3058176 h 3078496"/>
                <a:gd name="connsiteX30" fmla="*/ 967340 w 3588620"/>
                <a:gd name="connsiteY30" fmla="*/ 3068336 h 3078496"/>
                <a:gd name="connsiteX31" fmla="*/ 997820 w 3588620"/>
                <a:gd name="connsiteY31" fmla="*/ 3078496 h 3078496"/>
                <a:gd name="connsiteX32" fmla="*/ 1119740 w 3588620"/>
                <a:gd name="connsiteY32" fmla="*/ 3068336 h 3078496"/>
                <a:gd name="connsiteX33" fmla="*/ 1180700 w 3588620"/>
                <a:gd name="connsiteY33" fmla="*/ 3058176 h 3078496"/>
                <a:gd name="connsiteX34" fmla="*/ 1759820 w 3588620"/>
                <a:gd name="connsiteY34" fmla="*/ 3037856 h 3078496"/>
                <a:gd name="connsiteX35" fmla="*/ 1830940 w 3588620"/>
                <a:gd name="connsiteY35" fmla="*/ 2926096 h 3078496"/>
                <a:gd name="connsiteX36" fmla="*/ 1861420 w 3588620"/>
                <a:gd name="connsiteY36" fmla="*/ 2661936 h 3078496"/>
                <a:gd name="connsiteX37" fmla="*/ 1871580 w 3588620"/>
                <a:gd name="connsiteY37" fmla="*/ 2590816 h 3078496"/>
                <a:gd name="connsiteX38" fmla="*/ 1983340 w 3588620"/>
                <a:gd name="connsiteY38" fmla="*/ 2570496 h 3078496"/>
                <a:gd name="connsiteX39" fmla="*/ 2471020 w 3588620"/>
                <a:gd name="connsiteY39" fmla="*/ 2590816 h 3078496"/>
                <a:gd name="connsiteX40" fmla="*/ 2531980 w 3588620"/>
                <a:gd name="connsiteY40" fmla="*/ 2600976 h 3078496"/>
                <a:gd name="connsiteX41" fmla="*/ 2582780 w 3588620"/>
                <a:gd name="connsiteY41" fmla="*/ 2621296 h 3078496"/>
                <a:gd name="connsiteX42" fmla="*/ 2623420 w 3588620"/>
                <a:gd name="connsiteY42" fmla="*/ 2702576 h 3078496"/>
                <a:gd name="connsiteX43" fmla="*/ 2643740 w 3588620"/>
                <a:gd name="connsiteY43" fmla="*/ 2763536 h 3078496"/>
                <a:gd name="connsiteX44" fmla="*/ 2664060 w 3588620"/>
                <a:gd name="connsiteY44" fmla="*/ 2804176 h 3078496"/>
                <a:gd name="connsiteX45" fmla="*/ 2704700 w 3588620"/>
                <a:gd name="connsiteY45" fmla="*/ 2885456 h 3078496"/>
                <a:gd name="connsiteX46" fmla="*/ 2735180 w 3588620"/>
                <a:gd name="connsiteY46" fmla="*/ 2926096 h 3078496"/>
                <a:gd name="connsiteX47" fmla="*/ 2765660 w 3588620"/>
                <a:gd name="connsiteY47" fmla="*/ 2936256 h 3078496"/>
                <a:gd name="connsiteX48" fmla="*/ 2877420 w 3588620"/>
                <a:gd name="connsiteY48" fmla="*/ 2966736 h 3078496"/>
                <a:gd name="connsiteX49" fmla="*/ 3090780 w 3588620"/>
                <a:gd name="connsiteY49" fmla="*/ 2956576 h 3078496"/>
                <a:gd name="connsiteX50" fmla="*/ 3192380 w 3588620"/>
                <a:gd name="connsiteY50" fmla="*/ 2926096 h 3078496"/>
                <a:gd name="connsiteX51" fmla="*/ 3283820 w 3588620"/>
                <a:gd name="connsiteY51" fmla="*/ 2875296 h 3078496"/>
                <a:gd name="connsiteX52" fmla="*/ 3304140 w 3588620"/>
                <a:gd name="connsiteY52" fmla="*/ 2844816 h 3078496"/>
                <a:gd name="connsiteX53" fmla="*/ 3314300 w 3588620"/>
                <a:gd name="connsiteY53" fmla="*/ 2814336 h 3078496"/>
                <a:gd name="connsiteX54" fmla="*/ 3334620 w 3588620"/>
                <a:gd name="connsiteY54" fmla="*/ 2641616 h 3078496"/>
                <a:gd name="connsiteX55" fmla="*/ 3365100 w 3588620"/>
                <a:gd name="connsiteY55" fmla="*/ 2540016 h 3078496"/>
                <a:gd name="connsiteX56" fmla="*/ 3395580 w 3588620"/>
                <a:gd name="connsiteY56" fmla="*/ 2479056 h 3078496"/>
                <a:gd name="connsiteX57" fmla="*/ 3446380 w 3588620"/>
                <a:gd name="connsiteY57" fmla="*/ 2377456 h 3078496"/>
                <a:gd name="connsiteX58" fmla="*/ 3487020 w 3588620"/>
                <a:gd name="connsiteY58" fmla="*/ 2306336 h 3078496"/>
                <a:gd name="connsiteX59" fmla="*/ 3517500 w 3588620"/>
                <a:gd name="connsiteY59" fmla="*/ 2286016 h 3078496"/>
                <a:gd name="connsiteX60" fmla="*/ 3537820 w 3588620"/>
                <a:gd name="connsiteY60" fmla="*/ 2255536 h 3078496"/>
                <a:gd name="connsiteX61" fmla="*/ 3578460 w 3588620"/>
                <a:gd name="connsiteY61" fmla="*/ 2164096 h 3078496"/>
                <a:gd name="connsiteX62" fmla="*/ 3588620 w 3588620"/>
                <a:gd name="connsiteY62" fmla="*/ 2133616 h 3078496"/>
                <a:gd name="connsiteX63" fmla="*/ 3578460 w 3588620"/>
                <a:gd name="connsiteY63" fmla="*/ 1869456 h 3078496"/>
                <a:gd name="connsiteX64" fmla="*/ 3517500 w 3588620"/>
                <a:gd name="connsiteY64" fmla="*/ 1727216 h 3078496"/>
                <a:gd name="connsiteX65" fmla="*/ 3497180 w 3588620"/>
                <a:gd name="connsiteY65" fmla="*/ 1676416 h 3078496"/>
                <a:gd name="connsiteX66" fmla="*/ 3487020 w 3588620"/>
                <a:gd name="connsiteY66" fmla="*/ 1605296 h 3078496"/>
                <a:gd name="connsiteX67" fmla="*/ 3476860 w 3588620"/>
                <a:gd name="connsiteY67" fmla="*/ 1564656 h 3078496"/>
                <a:gd name="connsiteX68" fmla="*/ 3487020 w 3588620"/>
                <a:gd name="connsiteY68" fmla="*/ 1381776 h 3078496"/>
                <a:gd name="connsiteX69" fmla="*/ 3507340 w 3588620"/>
                <a:gd name="connsiteY69" fmla="*/ 1320816 h 3078496"/>
                <a:gd name="connsiteX70" fmla="*/ 3517500 w 3588620"/>
                <a:gd name="connsiteY70" fmla="*/ 1280176 h 3078496"/>
                <a:gd name="connsiteX71" fmla="*/ 3578460 w 3588620"/>
                <a:gd name="connsiteY71" fmla="*/ 1127776 h 3078496"/>
                <a:gd name="connsiteX72" fmla="*/ 3568300 w 3588620"/>
                <a:gd name="connsiteY72" fmla="*/ 1076976 h 3078496"/>
                <a:gd name="connsiteX73" fmla="*/ 3527660 w 3588620"/>
                <a:gd name="connsiteY73" fmla="*/ 1046496 h 3078496"/>
                <a:gd name="connsiteX74" fmla="*/ 3436220 w 3588620"/>
                <a:gd name="connsiteY74" fmla="*/ 1005856 h 3078496"/>
                <a:gd name="connsiteX75" fmla="*/ 3375260 w 3588620"/>
                <a:gd name="connsiteY75" fmla="*/ 944896 h 3078496"/>
                <a:gd name="connsiteX76" fmla="*/ 3324460 w 3588620"/>
                <a:gd name="connsiteY76" fmla="*/ 883936 h 3078496"/>
                <a:gd name="connsiteX77" fmla="*/ 3314300 w 3588620"/>
                <a:gd name="connsiteY77" fmla="*/ 843296 h 3078496"/>
                <a:gd name="connsiteX78" fmla="*/ 3365100 w 3588620"/>
                <a:gd name="connsiteY78" fmla="*/ 731536 h 3078496"/>
                <a:gd name="connsiteX79" fmla="*/ 3395580 w 3588620"/>
                <a:gd name="connsiteY79" fmla="*/ 650256 h 3078496"/>
                <a:gd name="connsiteX80" fmla="*/ 3375260 w 3588620"/>
                <a:gd name="connsiteY80" fmla="*/ 518176 h 3078496"/>
                <a:gd name="connsiteX81" fmla="*/ 3344780 w 3588620"/>
                <a:gd name="connsiteY81" fmla="*/ 487696 h 3078496"/>
                <a:gd name="connsiteX82" fmla="*/ 3314300 w 3588620"/>
                <a:gd name="connsiteY82" fmla="*/ 447056 h 3078496"/>
                <a:gd name="connsiteX83" fmla="*/ 3293980 w 3588620"/>
                <a:gd name="connsiteY83" fmla="*/ 355616 h 3078496"/>
                <a:gd name="connsiteX84" fmla="*/ 3283820 w 3588620"/>
                <a:gd name="connsiteY84" fmla="*/ 304816 h 3078496"/>
                <a:gd name="connsiteX85" fmla="*/ 3243180 w 3588620"/>
                <a:gd name="connsiteY85" fmla="*/ 223536 h 3078496"/>
                <a:gd name="connsiteX86" fmla="*/ 3202540 w 3588620"/>
                <a:gd name="connsiteY86" fmla="*/ 142256 h 3078496"/>
                <a:gd name="connsiteX87" fmla="*/ 3131420 w 3588620"/>
                <a:gd name="connsiteY87" fmla="*/ 81296 h 3078496"/>
                <a:gd name="connsiteX88" fmla="*/ 2938380 w 3588620"/>
                <a:gd name="connsiteY88" fmla="*/ 60976 h 3078496"/>
                <a:gd name="connsiteX89" fmla="*/ 2755500 w 3588620"/>
                <a:gd name="connsiteY89" fmla="*/ 71136 h 3078496"/>
                <a:gd name="connsiteX90" fmla="*/ 2633017 w 3588620"/>
                <a:gd name="connsiteY90" fmla="*/ 124634 h 3078496"/>
                <a:gd name="connsiteX91" fmla="*/ 2413882 w 3588620"/>
                <a:gd name="connsiteY91" fmla="*/ 110742 h 3078496"/>
                <a:gd name="connsiteX92" fmla="*/ 2320037 w 3588620"/>
                <a:gd name="connsiteY92" fmla="*/ 148037 h 3078496"/>
                <a:gd name="connsiteX93" fmla="*/ 2251350 w 3588620"/>
                <a:gd name="connsiteY93" fmla="*/ 173243 h 3078496"/>
                <a:gd name="connsiteX94" fmla="*/ 2145900 w 3588620"/>
                <a:gd name="connsiteY94" fmla="*/ 152416 h 3078496"/>
                <a:gd name="connsiteX95" fmla="*/ 2115420 w 3588620"/>
                <a:gd name="connsiteY95" fmla="*/ 182896 h 3078496"/>
                <a:gd name="connsiteX96" fmla="*/ 2023980 w 3588620"/>
                <a:gd name="connsiteY96" fmla="*/ 172736 h 3078496"/>
                <a:gd name="connsiteX97" fmla="*/ 1993500 w 3588620"/>
                <a:gd name="connsiteY97" fmla="*/ 162576 h 3078496"/>
                <a:gd name="connsiteX98" fmla="*/ 1851260 w 3588620"/>
                <a:gd name="connsiteY98" fmla="*/ 142256 h 3078496"/>
                <a:gd name="connsiteX99" fmla="*/ 1790300 w 3588620"/>
                <a:gd name="connsiteY99" fmla="*/ 121936 h 3078496"/>
                <a:gd name="connsiteX100" fmla="*/ 1729340 w 3588620"/>
                <a:gd name="connsiteY100" fmla="*/ 91456 h 3078496"/>
                <a:gd name="connsiteX101" fmla="*/ 1678540 w 3588620"/>
                <a:gd name="connsiteY101" fmla="*/ 60976 h 3078496"/>
                <a:gd name="connsiteX102" fmla="*/ 1587100 w 3588620"/>
                <a:gd name="connsiteY102" fmla="*/ 30496 h 3078496"/>
                <a:gd name="connsiteX103" fmla="*/ 1556620 w 3588620"/>
                <a:gd name="connsiteY103" fmla="*/ 10176 h 3078496"/>
                <a:gd name="connsiteX104" fmla="*/ 1333100 w 3588620"/>
                <a:gd name="connsiteY104" fmla="*/ 30496 h 3078496"/>
                <a:gd name="connsiteX105" fmla="*/ 1261980 w 3588620"/>
                <a:gd name="connsiteY105" fmla="*/ 60976 h 3078496"/>
                <a:gd name="connsiteX106" fmla="*/ 1231500 w 3588620"/>
                <a:gd name="connsiteY106" fmla="*/ 91456 h 3078496"/>
                <a:gd name="connsiteX107" fmla="*/ 1109580 w 3588620"/>
                <a:gd name="connsiteY107" fmla="*/ 121936 h 3078496"/>
                <a:gd name="connsiteX108" fmla="*/ 977500 w 3588620"/>
                <a:gd name="connsiteY108" fmla="*/ 101616 h 3078496"/>
                <a:gd name="connsiteX109" fmla="*/ 916540 w 3588620"/>
                <a:gd name="connsiteY109" fmla="*/ 81296 h 3078496"/>
                <a:gd name="connsiteX0" fmla="*/ 876012 w 3548092"/>
                <a:gd name="connsiteY0" fmla="*/ 81296 h 3078496"/>
                <a:gd name="connsiteX1" fmla="*/ 530572 w 3548092"/>
                <a:gd name="connsiteY1" fmla="*/ 152416 h 3078496"/>
                <a:gd name="connsiteX2" fmla="*/ 489932 w 3548092"/>
                <a:gd name="connsiteY2" fmla="*/ 162576 h 3078496"/>
                <a:gd name="connsiteX3" fmla="*/ 439132 w 3548092"/>
                <a:gd name="connsiteY3" fmla="*/ 182896 h 3078496"/>
                <a:gd name="connsiteX4" fmla="*/ 357852 w 3548092"/>
                <a:gd name="connsiteY4" fmla="*/ 721376 h 3078496"/>
                <a:gd name="connsiteX5" fmla="*/ 347692 w 3548092"/>
                <a:gd name="connsiteY5" fmla="*/ 751856 h 3078496"/>
                <a:gd name="connsiteX6" fmla="*/ 337532 w 3548092"/>
                <a:gd name="connsiteY6" fmla="*/ 792496 h 3078496"/>
                <a:gd name="connsiteX7" fmla="*/ 307052 w 3548092"/>
                <a:gd name="connsiteY7" fmla="*/ 833136 h 3078496"/>
                <a:gd name="connsiteX8" fmla="*/ 276572 w 3548092"/>
                <a:gd name="connsiteY8" fmla="*/ 894096 h 3078496"/>
                <a:gd name="connsiteX9" fmla="*/ 235932 w 3548092"/>
                <a:gd name="connsiteY9" fmla="*/ 934736 h 3078496"/>
                <a:gd name="connsiteX10" fmla="*/ 195292 w 3548092"/>
                <a:gd name="connsiteY10" fmla="*/ 995696 h 3078496"/>
                <a:gd name="connsiteX11" fmla="*/ 154652 w 3548092"/>
                <a:gd name="connsiteY11" fmla="*/ 1026176 h 3078496"/>
                <a:gd name="connsiteX12" fmla="*/ 83532 w 3548092"/>
                <a:gd name="connsiteY12" fmla="*/ 1076976 h 3078496"/>
                <a:gd name="connsiteX13" fmla="*/ 1416626 w 3548092"/>
                <a:gd name="connsiteY13" fmla="*/ 1300147 h 3078496"/>
                <a:gd name="connsiteX14" fmla="*/ 266412 w 3548092"/>
                <a:gd name="connsiteY14" fmla="*/ 2184416 h 3078496"/>
                <a:gd name="connsiteX15" fmla="*/ 276572 w 3548092"/>
                <a:gd name="connsiteY15" fmla="*/ 2225056 h 3078496"/>
                <a:gd name="connsiteX16" fmla="*/ 286732 w 3548092"/>
                <a:gd name="connsiteY16" fmla="*/ 2255536 h 3078496"/>
                <a:gd name="connsiteX17" fmla="*/ 286732 w 3548092"/>
                <a:gd name="connsiteY17" fmla="*/ 2468896 h 3078496"/>
                <a:gd name="connsiteX18" fmla="*/ 276572 w 3548092"/>
                <a:gd name="connsiteY18" fmla="*/ 2499376 h 3078496"/>
                <a:gd name="connsiteX19" fmla="*/ 215612 w 3548092"/>
                <a:gd name="connsiteY19" fmla="*/ 2570496 h 3078496"/>
                <a:gd name="connsiteX20" fmla="*/ 215612 w 3548092"/>
                <a:gd name="connsiteY20" fmla="*/ 2763536 h 3078496"/>
                <a:gd name="connsiteX21" fmla="*/ 327372 w 3548092"/>
                <a:gd name="connsiteY21" fmla="*/ 2865136 h 3078496"/>
                <a:gd name="connsiteX22" fmla="*/ 368012 w 3548092"/>
                <a:gd name="connsiteY22" fmla="*/ 2895616 h 3078496"/>
                <a:gd name="connsiteX23" fmla="*/ 418812 w 3548092"/>
                <a:gd name="connsiteY23" fmla="*/ 2915936 h 3078496"/>
                <a:gd name="connsiteX24" fmla="*/ 510252 w 3548092"/>
                <a:gd name="connsiteY24" fmla="*/ 2936256 h 3078496"/>
                <a:gd name="connsiteX25" fmla="*/ 733772 w 3548092"/>
                <a:gd name="connsiteY25" fmla="*/ 3007376 h 3078496"/>
                <a:gd name="connsiteX26" fmla="*/ 784572 w 3548092"/>
                <a:gd name="connsiteY26" fmla="*/ 3027696 h 3078496"/>
                <a:gd name="connsiteX27" fmla="*/ 825212 w 3548092"/>
                <a:gd name="connsiteY27" fmla="*/ 3037856 h 3078496"/>
                <a:gd name="connsiteX28" fmla="*/ 876012 w 3548092"/>
                <a:gd name="connsiteY28" fmla="*/ 3058176 h 3078496"/>
                <a:gd name="connsiteX29" fmla="*/ 926812 w 3548092"/>
                <a:gd name="connsiteY29" fmla="*/ 3068336 h 3078496"/>
                <a:gd name="connsiteX30" fmla="*/ 957292 w 3548092"/>
                <a:gd name="connsiteY30" fmla="*/ 3078496 h 3078496"/>
                <a:gd name="connsiteX31" fmla="*/ 1079212 w 3548092"/>
                <a:gd name="connsiteY31" fmla="*/ 3068336 h 3078496"/>
                <a:gd name="connsiteX32" fmla="*/ 1140172 w 3548092"/>
                <a:gd name="connsiteY32" fmla="*/ 3058176 h 3078496"/>
                <a:gd name="connsiteX33" fmla="*/ 1719292 w 3548092"/>
                <a:gd name="connsiteY33" fmla="*/ 3037856 h 3078496"/>
                <a:gd name="connsiteX34" fmla="*/ 1790412 w 3548092"/>
                <a:gd name="connsiteY34" fmla="*/ 2926096 h 3078496"/>
                <a:gd name="connsiteX35" fmla="*/ 1820892 w 3548092"/>
                <a:gd name="connsiteY35" fmla="*/ 2661936 h 3078496"/>
                <a:gd name="connsiteX36" fmla="*/ 1831052 w 3548092"/>
                <a:gd name="connsiteY36" fmla="*/ 2590816 h 3078496"/>
                <a:gd name="connsiteX37" fmla="*/ 1942812 w 3548092"/>
                <a:gd name="connsiteY37" fmla="*/ 2570496 h 3078496"/>
                <a:gd name="connsiteX38" fmla="*/ 2430492 w 3548092"/>
                <a:gd name="connsiteY38" fmla="*/ 2590816 h 3078496"/>
                <a:gd name="connsiteX39" fmla="*/ 2491452 w 3548092"/>
                <a:gd name="connsiteY39" fmla="*/ 2600976 h 3078496"/>
                <a:gd name="connsiteX40" fmla="*/ 2542252 w 3548092"/>
                <a:gd name="connsiteY40" fmla="*/ 2621296 h 3078496"/>
                <a:gd name="connsiteX41" fmla="*/ 2582892 w 3548092"/>
                <a:gd name="connsiteY41" fmla="*/ 2702576 h 3078496"/>
                <a:gd name="connsiteX42" fmla="*/ 2603212 w 3548092"/>
                <a:gd name="connsiteY42" fmla="*/ 2763536 h 3078496"/>
                <a:gd name="connsiteX43" fmla="*/ 2623532 w 3548092"/>
                <a:gd name="connsiteY43" fmla="*/ 2804176 h 3078496"/>
                <a:gd name="connsiteX44" fmla="*/ 2664172 w 3548092"/>
                <a:gd name="connsiteY44" fmla="*/ 2885456 h 3078496"/>
                <a:gd name="connsiteX45" fmla="*/ 2694652 w 3548092"/>
                <a:gd name="connsiteY45" fmla="*/ 2926096 h 3078496"/>
                <a:gd name="connsiteX46" fmla="*/ 2725132 w 3548092"/>
                <a:gd name="connsiteY46" fmla="*/ 2936256 h 3078496"/>
                <a:gd name="connsiteX47" fmla="*/ 2836892 w 3548092"/>
                <a:gd name="connsiteY47" fmla="*/ 2966736 h 3078496"/>
                <a:gd name="connsiteX48" fmla="*/ 3050252 w 3548092"/>
                <a:gd name="connsiteY48" fmla="*/ 2956576 h 3078496"/>
                <a:gd name="connsiteX49" fmla="*/ 3151852 w 3548092"/>
                <a:gd name="connsiteY49" fmla="*/ 2926096 h 3078496"/>
                <a:gd name="connsiteX50" fmla="*/ 3243292 w 3548092"/>
                <a:gd name="connsiteY50" fmla="*/ 2875296 h 3078496"/>
                <a:gd name="connsiteX51" fmla="*/ 3263612 w 3548092"/>
                <a:gd name="connsiteY51" fmla="*/ 2844816 h 3078496"/>
                <a:gd name="connsiteX52" fmla="*/ 3273772 w 3548092"/>
                <a:gd name="connsiteY52" fmla="*/ 2814336 h 3078496"/>
                <a:gd name="connsiteX53" fmla="*/ 3294092 w 3548092"/>
                <a:gd name="connsiteY53" fmla="*/ 2641616 h 3078496"/>
                <a:gd name="connsiteX54" fmla="*/ 3324572 w 3548092"/>
                <a:gd name="connsiteY54" fmla="*/ 2540016 h 3078496"/>
                <a:gd name="connsiteX55" fmla="*/ 3355052 w 3548092"/>
                <a:gd name="connsiteY55" fmla="*/ 2479056 h 3078496"/>
                <a:gd name="connsiteX56" fmla="*/ 3405852 w 3548092"/>
                <a:gd name="connsiteY56" fmla="*/ 2377456 h 3078496"/>
                <a:gd name="connsiteX57" fmla="*/ 3446492 w 3548092"/>
                <a:gd name="connsiteY57" fmla="*/ 2306336 h 3078496"/>
                <a:gd name="connsiteX58" fmla="*/ 3476972 w 3548092"/>
                <a:gd name="connsiteY58" fmla="*/ 2286016 h 3078496"/>
                <a:gd name="connsiteX59" fmla="*/ 3497292 w 3548092"/>
                <a:gd name="connsiteY59" fmla="*/ 2255536 h 3078496"/>
                <a:gd name="connsiteX60" fmla="*/ 3537932 w 3548092"/>
                <a:gd name="connsiteY60" fmla="*/ 2164096 h 3078496"/>
                <a:gd name="connsiteX61" fmla="*/ 3548092 w 3548092"/>
                <a:gd name="connsiteY61" fmla="*/ 2133616 h 3078496"/>
                <a:gd name="connsiteX62" fmla="*/ 3537932 w 3548092"/>
                <a:gd name="connsiteY62" fmla="*/ 1869456 h 3078496"/>
                <a:gd name="connsiteX63" fmla="*/ 3476972 w 3548092"/>
                <a:gd name="connsiteY63" fmla="*/ 1727216 h 3078496"/>
                <a:gd name="connsiteX64" fmla="*/ 3456652 w 3548092"/>
                <a:gd name="connsiteY64" fmla="*/ 1676416 h 3078496"/>
                <a:gd name="connsiteX65" fmla="*/ 3446492 w 3548092"/>
                <a:gd name="connsiteY65" fmla="*/ 1605296 h 3078496"/>
                <a:gd name="connsiteX66" fmla="*/ 3436332 w 3548092"/>
                <a:gd name="connsiteY66" fmla="*/ 1564656 h 3078496"/>
                <a:gd name="connsiteX67" fmla="*/ 3446492 w 3548092"/>
                <a:gd name="connsiteY67" fmla="*/ 1381776 h 3078496"/>
                <a:gd name="connsiteX68" fmla="*/ 3466812 w 3548092"/>
                <a:gd name="connsiteY68" fmla="*/ 1320816 h 3078496"/>
                <a:gd name="connsiteX69" fmla="*/ 3476972 w 3548092"/>
                <a:gd name="connsiteY69" fmla="*/ 1280176 h 3078496"/>
                <a:gd name="connsiteX70" fmla="*/ 3537932 w 3548092"/>
                <a:gd name="connsiteY70" fmla="*/ 1127776 h 3078496"/>
                <a:gd name="connsiteX71" fmla="*/ 3527772 w 3548092"/>
                <a:gd name="connsiteY71" fmla="*/ 1076976 h 3078496"/>
                <a:gd name="connsiteX72" fmla="*/ 3487132 w 3548092"/>
                <a:gd name="connsiteY72" fmla="*/ 1046496 h 3078496"/>
                <a:gd name="connsiteX73" fmla="*/ 3395692 w 3548092"/>
                <a:gd name="connsiteY73" fmla="*/ 1005856 h 3078496"/>
                <a:gd name="connsiteX74" fmla="*/ 3334732 w 3548092"/>
                <a:gd name="connsiteY74" fmla="*/ 944896 h 3078496"/>
                <a:gd name="connsiteX75" fmla="*/ 3283932 w 3548092"/>
                <a:gd name="connsiteY75" fmla="*/ 883936 h 3078496"/>
                <a:gd name="connsiteX76" fmla="*/ 3273772 w 3548092"/>
                <a:gd name="connsiteY76" fmla="*/ 843296 h 3078496"/>
                <a:gd name="connsiteX77" fmla="*/ 3324572 w 3548092"/>
                <a:gd name="connsiteY77" fmla="*/ 731536 h 3078496"/>
                <a:gd name="connsiteX78" fmla="*/ 3355052 w 3548092"/>
                <a:gd name="connsiteY78" fmla="*/ 650256 h 3078496"/>
                <a:gd name="connsiteX79" fmla="*/ 3334732 w 3548092"/>
                <a:gd name="connsiteY79" fmla="*/ 518176 h 3078496"/>
                <a:gd name="connsiteX80" fmla="*/ 3304252 w 3548092"/>
                <a:gd name="connsiteY80" fmla="*/ 487696 h 3078496"/>
                <a:gd name="connsiteX81" fmla="*/ 3273772 w 3548092"/>
                <a:gd name="connsiteY81" fmla="*/ 447056 h 3078496"/>
                <a:gd name="connsiteX82" fmla="*/ 3253452 w 3548092"/>
                <a:gd name="connsiteY82" fmla="*/ 355616 h 3078496"/>
                <a:gd name="connsiteX83" fmla="*/ 3243292 w 3548092"/>
                <a:gd name="connsiteY83" fmla="*/ 304816 h 3078496"/>
                <a:gd name="connsiteX84" fmla="*/ 3202652 w 3548092"/>
                <a:gd name="connsiteY84" fmla="*/ 223536 h 3078496"/>
                <a:gd name="connsiteX85" fmla="*/ 3162012 w 3548092"/>
                <a:gd name="connsiteY85" fmla="*/ 142256 h 3078496"/>
                <a:gd name="connsiteX86" fmla="*/ 3090892 w 3548092"/>
                <a:gd name="connsiteY86" fmla="*/ 81296 h 3078496"/>
                <a:gd name="connsiteX87" fmla="*/ 2897852 w 3548092"/>
                <a:gd name="connsiteY87" fmla="*/ 60976 h 3078496"/>
                <a:gd name="connsiteX88" fmla="*/ 2714972 w 3548092"/>
                <a:gd name="connsiteY88" fmla="*/ 71136 h 3078496"/>
                <a:gd name="connsiteX89" fmla="*/ 2592489 w 3548092"/>
                <a:gd name="connsiteY89" fmla="*/ 124634 h 3078496"/>
                <a:gd name="connsiteX90" fmla="*/ 2373354 w 3548092"/>
                <a:gd name="connsiteY90" fmla="*/ 110742 h 3078496"/>
                <a:gd name="connsiteX91" fmla="*/ 2279509 w 3548092"/>
                <a:gd name="connsiteY91" fmla="*/ 148037 h 3078496"/>
                <a:gd name="connsiteX92" fmla="*/ 2210822 w 3548092"/>
                <a:gd name="connsiteY92" fmla="*/ 173243 h 3078496"/>
                <a:gd name="connsiteX93" fmla="*/ 2105372 w 3548092"/>
                <a:gd name="connsiteY93" fmla="*/ 152416 h 3078496"/>
                <a:gd name="connsiteX94" fmla="*/ 2074892 w 3548092"/>
                <a:gd name="connsiteY94" fmla="*/ 182896 h 3078496"/>
                <a:gd name="connsiteX95" fmla="*/ 1983452 w 3548092"/>
                <a:gd name="connsiteY95" fmla="*/ 172736 h 3078496"/>
                <a:gd name="connsiteX96" fmla="*/ 1952972 w 3548092"/>
                <a:gd name="connsiteY96" fmla="*/ 162576 h 3078496"/>
                <a:gd name="connsiteX97" fmla="*/ 1810732 w 3548092"/>
                <a:gd name="connsiteY97" fmla="*/ 142256 h 3078496"/>
                <a:gd name="connsiteX98" fmla="*/ 1749772 w 3548092"/>
                <a:gd name="connsiteY98" fmla="*/ 121936 h 3078496"/>
                <a:gd name="connsiteX99" fmla="*/ 1688812 w 3548092"/>
                <a:gd name="connsiteY99" fmla="*/ 91456 h 3078496"/>
                <a:gd name="connsiteX100" fmla="*/ 1638012 w 3548092"/>
                <a:gd name="connsiteY100" fmla="*/ 60976 h 3078496"/>
                <a:gd name="connsiteX101" fmla="*/ 1546572 w 3548092"/>
                <a:gd name="connsiteY101" fmla="*/ 30496 h 3078496"/>
                <a:gd name="connsiteX102" fmla="*/ 1516092 w 3548092"/>
                <a:gd name="connsiteY102" fmla="*/ 10176 h 3078496"/>
                <a:gd name="connsiteX103" fmla="*/ 1292572 w 3548092"/>
                <a:gd name="connsiteY103" fmla="*/ 30496 h 3078496"/>
                <a:gd name="connsiteX104" fmla="*/ 1221452 w 3548092"/>
                <a:gd name="connsiteY104" fmla="*/ 60976 h 3078496"/>
                <a:gd name="connsiteX105" fmla="*/ 1190972 w 3548092"/>
                <a:gd name="connsiteY105" fmla="*/ 91456 h 3078496"/>
                <a:gd name="connsiteX106" fmla="*/ 1069052 w 3548092"/>
                <a:gd name="connsiteY106" fmla="*/ 121936 h 3078496"/>
                <a:gd name="connsiteX107" fmla="*/ 936972 w 3548092"/>
                <a:gd name="connsiteY107" fmla="*/ 101616 h 3078496"/>
                <a:gd name="connsiteX108" fmla="*/ 876012 w 3548092"/>
                <a:gd name="connsiteY108" fmla="*/ 81296 h 3078496"/>
                <a:gd name="connsiteX0" fmla="*/ 804919 w 3476999"/>
                <a:gd name="connsiteY0" fmla="*/ 81296 h 3078496"/>
                <a:gd name="connsiteX1" fmla="*/ 459479 w 3476999"/>
                <a:gd name="connsiteY1" fmla="*/ 152416 h 3078496"/>
                <a:gd name="connsiteX2" fmla="*/ 418839 w 3476999"/>
                <a:gd name="connsiteY2" fmla="*/ 162576 h 3078496"/>
                <a:gd name="connsiteX3" fmla="*/ 368039 w 3476999"/>
                <a:gd name="connsiteY3" fmla="*/ 182896 h 3078496"/>
                <a:gd name="connsiteX4" fmla="*/ 286759 w 3476999"/>
                <a:gd name="connsiteY4" fmla="*/ 721376 h 3078496"/>
                <a:gd name="connsiteX5" fmla="*/ 276599 w 3476999"/>
                <a:gd name="connsiteY5" fmla="*/ 751856 h 3078496"/>
                <a:gd name="connsiteX6" fmla="*/ 266439 w 3476999"/>
                <a:gd name="connsiteY6" fmla="*/ 792496 h 3078496"/>
                <a:gd name="connsiteX7" fmla="*/ 235959 w 3476999"/>
                <a:gd name="connsiteY7" fmla="*/ 833136 h 3078496"/>
                <a:gd name="connsiteX8" fmla="*/ 205479 w 3476999"/>
                <a:gd name="connsiteY8" fmla="*/ 894096 h 3078496"/>
                <a:gd name="connsiteX9" fmla="*/ 164839 w 3476999"/>
                <a:gd name="connsiteY9" fmla="*/ 934736 h 3078496"/>
                <a:gd name="connsiteX10" fmla="*/ 124199 w 3476999"/>
                <a:gd name="connsiteY10" fmla="*/ 995696 h 3078496"/>
                <a:gd name="connsiteX11" fmla="*/ 83559 w 3476999"/>
                <a:gd name="connsiteY11" fmla="*/ 1026176 h 3078496"/>
                <a:gd name="connsiteX12" fmla="*/ 1345533 w 3476999"/>
                <a:gd name="connsiteY12" fmla="*/ 1300147 h 3078496"/>
                <a:gd name="connsiteX13" fmla="*/ 195319 w 3476999"/>
                <a:gd name="connsiteY13" fmla="*/ 2184416 h 3078496"/>
                <a:gd name="connsiteX14" fmla="*/ 205479 w 3476999"/>
                <a:gd name="connsiteY14" fmla="*/ 2225056 h 3078496"/>
                <a:gd name="connsiteX15" fmla="*/ 215639 w 3476999"/>
                <a:gd name="connsiteY15" fmla="*/ 2255536 h 3078496"/>
                <a:gd name="connsiteX16" fmla="*/ 215639 w 3476999"/>
                <a:gd name="connsiteY16" fmla="*/ 2468896 h 3078496"/>
                <a:gd name="connsiteX17" fmla="*/ 205479 w 3476999"/>
                <a:gd name="connsiteY17" fmla="*/ 2499376 h 3078496"/>
                <a:gd name="connsiteX18" fmla="*/ 144519 w 3476999"/>
                <a:gd name="connsiteY18" fmla="*/ 2570496 h 3078496"/>
                <a:gd name="connsiteX19" fmla="*/ 144519 w 3476999"/>
                <a:gd name="connsiteY19" fmla="*/ 2763536 h 3078496"/>
                <a:gd name="connsiteX20" fmla="*/ 256279 w 3476999"/>
                <a:gd name="connsiteY20" fmla="*/ 2865136 h 3078496"/>
                <a:gd name="connsiteX21" fmla="*/ 296919 w 3476999"/>
                <a:gd name="connsiteY21" fmla="*/ 2895616 h 3078496"/>
                <a:gd name="connsiteX22" fmla="*/ 347719 w 3476999"/>
                <a:gd name="connsiteY22" fmla="*/ 2915936 h 3078496"/>
                <a:gd name="connsiteX23" fmla="*/ 439159 w 3476999"/>
                <a:gd name="connsiteY23" fmla="*/ 2936256 h 3078496"/>
                <a:gd name="connsiteX24" fmla="*/ 662679 w 3476999"/>
                <a:gd name="connsiteY24" fmla="*/ 3007376 h 3078496"/>
                <a:gd name="connsiteX25" fmla="*/ 713479 w 3476999"/>
                <a:gd name="connsiteY25" fmla="*/ 3027696 h 3078496"/>
                <a:gd name="connsiteX26" fmla="*/ 754119 w 3476999"/>
                <a:gd name="connsiteY26" fmla="*/ 3037856 h 3078496"/>
                <a:gd name="connsiteX27" fmla="*/ 804919 w 3476999"/>
                <a:gd name="connsiteY27" fmla="*/ 3058176 h 3078496"/>
                <a:gd name="connsiteX28" fmla="*/ 855719 w 3476999"/>
                <a:gd name="connsiteY28" fmla="*/ 3068336 h 3078496"/>
                <a:gd name="connsiteX29" fmla="*/ 886199 w 3476999"/>
                <a:gd name="connsiteY29" fmla="*/ 3078496 h 3078496"/>
                <a:gd name="connsiteX30" fmla="*/ 1008119 w 3476999"/>
                <a:gd name="connsiteY30" fmla="*/ 3068336 h 3078496"/>
                <a:gd name="connsiteX31" fmla="*/ 1069079 w 3476999"/>
                <a:gd name="connsiteY31" fmla="*/ 3058176 h 3078496"/>
                <a:gd name="connsiteX32" fmla="*/ 1648199 w 3476999"/>
                <a:gd name="connsiteY32" fmla="*/ 3037856 h 3078496"/>
                <a:gd name="connsiteX33" fmla="*/ 1719319 w 3476999"/>
                <a:gd name="connsiteY33" fmla="*/ 2926096 h 3078496"/>
                <a:gd name="connsiteX34" fmla="*/ 1749799 w 3476999"/>
                <a:gd name="connsiteY34" fmla="*/ 2661936 h 3078496"/>
                <a:gd name="connsiteX35" fmla="*/ 1759959 w 3476999"/>
                <a:gd name="connsiteY35" fmla="*/ 2590816 h 3078496"/>
                <a:gd name="connsiteX36" fmla="*/ 1871719 w 3476999"/>
                <a:gd name="connsiteY36" fmla="*/ 2570496 h 3078496"/>
                <a:gd name="connsiteX37" fmla="*/ 2359399 w 3476999"/>
                <a:gd name="connsiteY37" fmla="*/ 2590816 h 3078496"/>
                <a:gd name="connsiteX38" fmla="*/ 2420359 w 3476999"/>
                <a:gd name="connsiteY38" fmla="*/ 2600976 h 3078496"/>
                <a:gd name="connsiteX39" fmla="*/ 2471159 w 3476999"/>
                <a:gd name="connsiteY39" fmla="*/ 2621296 h 3078496"/>
                <a:gd name="connsiteX40" fmla="*/ 2511799 w 3476999"/>
                <a:gd name="connsiteY40" fmla="*/ 2702576 h 3078496"/>
                <a:gd name="connsiteX41" fmla="*/ 2532119 w 3476999"/>
                <a:gd name="connsiteY41" fmla="*/ 2763536 h 3078496"/>
                <a:gd name="connsiteX42" fmla="*/ 2552439 w 3476999"/>
                <a:gd name="connsiteY42" fmla="*/ 2804176 h 3078496"/>
                <a:gd name="connsiteX43" fmla="*/ 2593079 w 3476999"/>
                <a:gd name="connsiteY43" fmla="*/ 2885456 h 3078496"/>
                <a:gd name="connsiteX44" fmla="*/ 2623559 w 3476999"/>
                <a:gd name="connsiteY44" fmla="*/ 2926096 h 3078496"/>
                <a:gd name="connsiteX45" fmla="*/ 2654039 w 3476999"/>
                <a:gd name="connsiteY45" fmla="*/ 2936256 h 3078496"/>
                <a:gd name="connsiteX46" fmla="*/ 2765799 w 3476999"/>
                <a:gd name="connsiteY46" fmla="*/ 2966736 h 3078496"/>
                <a:gd name="connsiteX47" fmla="*/ 2979159 w 3476999"/>
                <a:gd name="connsiteY47" fmla="*/ 2956576 h 3078496"/>
                <a:gd name="connsiteX48" fmla="*/ 3080759 w 3476999"/>
                <a:gd name="connsiteY48" fmla="*/ 2926096 h 3078496"/>
                <a:gd name="connsiteX49" fmla="*/ 3172199 w 3476999"/>
                <a:gd name="connsiteY49" fmla="*/ 2875296 h 3078496"/>
                <a:gd name="connsiteX50" fmla="*/ 3192519 w 3476999"/>
                <a:gd name="connsiteY50" fmla="*/ 2844816 h 3078496"/>
                <a:gd name="connsiteX51" fmla="*/ 3202679 w 3476999"/>
                <a:gd name="connsiteY51" fmla="*/ 2814336 h 3078496"/>
                <a:gd name="connsiteX52" fmla="*/ 3222999 w 3476999"/>
                <a:gd name="connsiteY52" fmla="*/ 2641616 h 3078496"/>
                <a:gd name="connsiteX53" fmla="*/ 3253479 w 3476999"/>
                <a:gd name="connsiteY53" fmla="*/ 2540016 h 3078496"/>
                <a:gd name="connsiteX54" fmla="*/ 3283959 w 3476999"/>
                <a:gd name="connsiteY54" fmla="*/ 2479056 h 3078496"/>
                <a:gd name="connsiteX55" fmla="*/ 3334759 w 3476999"/>
                <a:gd name="connsiteY55" fmla="*/ 2377456 h 3078496"/>
                <a:gd name="connsiteX56" fmla="*/ 3375399 w 3476999"/>
                <a:gd name="connsiteY56" fmla="*/ 2306336 h 3078496"/>
                <a:gd name="connsiteX57" fmla="*/ 3405879 w 3476999"/>
                <a:gd name="connsiteY57" fmla="*/ 2286016 h 3078496"/>
                <a:gd name="connsiteX58" fmla="*/ 3426199 w 3476999"/>
                <a:gd name="connsiteY58" fmla="*/ 2255536 h 3078496"/>
                <a:gd name="connsiteX59" fmla="*/ 3466839 w 3476999"/>
                <a:gd name="connsiteY59" fmla="*/ 2164096 h 3078496"/>
                <a:gd name="connsiteX60" fmla="*/ 3476999 w 3476999"/>
                <a:gd name="connsiteY60" fmla="*/ 2133616 h 3078496"/>
                <a:gd name="connsiteX61" fmla="*/ 3466839 w 3476999"/>
                <a:gd name="connsiteY61" fmla="*/ 1869456 h 3078496"/>
                <a:gd name="connsiteX62" fmla="*/ 3405879 w 3476999"/>
                <a:gd name="connsiteY62" fmla="*/ 1727216 h 3078496"/>
                <a:gd name="connsiteX63" fmla="*/ 3385559 w 3476999"/>
                <a:gd name="connsiteY63" fmla="*/ 1676416 h 3078496"/>
                <a:gd name="connsiteX64" fmla="*/ 3375399 w 3476999"/>
                <a:gd name="connsiteY64" fmla="*/ 1605296 h 3078496"/>
                <a:gd name="connsiteX65" fmla="*/ 3365239 w 3476999"/>
                <a:gd name="connsiteY65" fmla="*/ 1564656 h 3078496"/>
                <a:gd name="connsiteX66" fmla="*/ 3375399 w 3476999"/>
                <a:gd name="connsiteY66" fmla="*/ 1381776 h 3078496"/>
                <a:gd name="connsiteX67" fmla="*/ 3395719 w 3476999"/>
                <a:gd name="connsiteY67" fmla="*/ 1320816 h 3078496"/>
                <a:gd name="connsiteX68" fmla="*/ 3405879 w 3476999"/>
                <a:gd name="connsiteY68" fmla="*/ 1280176 h 3078496"/>
                <a:gd name="connsiteX69" fmla="*/ 3466839 w 3476999"/>
                <a:gd name="connsiteY69" fmla="*/ 1127776 h 3078496"/>
                <a:gd name="connsiteX70" fmla="*/ 3456679 w 3476999"/>
                <a:gd name="connsiteY70" fmla="*/ 1076976 h 3078496"/>
                <a:gd name="connsiteX71" fmla="*/ 3416039 w 3476999"/>
                <a:gd name="connsiteY71" fmla="*/ 1046496 h 3078496"/>
                <a:gd name="connsiteX72" fmla="*/ 3324599 w 3476999"/>
                <a:gd name="connsiteY72" fmla="*/ 1005856 h 3078496"/>
                <a:gd name="connsiteX73" fmla="*/ 3263639 w 3476999"/>
                <a:gd name="connsiteY73" fmla="*/ 944896 h 3078496"/>
                <a:gd name="connsiteX74" fmla="*/ 3212839 w 3476999"/>
                <a:gd name="connsiteY74" fmla="*/ 883936 h 3078496"/>
                <a:gd name="connsiteX75" fmla="*/ 3202679 w 3476999"/>
                <a:gd name="connsiteY75" fmla="*/ 843296 h 3078496"/>
                <a:gd name="connsiteX76" fmla="*/ 3253479 w 3476999"/>
                <a:gd name="connsiteY76" fmla="*/ 731536 h 3078496"/>
                <a:gd name="connsiteX77" fmla="*/ 3283959 w 3476999"/>
                <a:gd name="connsiteY77" fmla="*/ 650256 h 3078496"/>
                <a:gd name="connsiteX78" fmla="*/ 3263639 w 3476999"/>
                <a:gd name="connsiteY78" fmla="*/ 518176 h 3078496"/>
                <a:gd name="connsiteX79" fmla="*/ 3233159 w 3476999"/>
                <a:gd name="connsiteY79" fmla="*/ 487696 h 3078496"/>
                <a:gd name="connsiteX80" fmla="*/ 3202679 w 3476999"/>
                <a:gd name="connsiteY80" fmla="*/ 447056 h 3078496"/>
                <a:gd name="connsiteX81" fmla="*/ 3182359 w 3476999"/>
                <a:gd name="connsiteY81" fmla="*/ 355616 h 3078496"/>
                <a:gd name="connsiteX82" fmla="*/ 3172199 w 3476999"/>
                <a:gd name="connsiteY82" fmla="*/ 304816 h 3078496"/>
                <a:gd name="connsiteX83" fmla="*/ 3131559 w 3476999"/>
                <a:gd name="connsiteY83" fmla="*/ 223536 h 3078496"/>
                <a:gd name="connsiteX84" fmla="*/ 3090919 w 3476999"/>
                <a:gd name="connsiteY84" fmla="*/ 142256 h 3078496"/>
                <a:gd name="connsiteX85" fmla="*/ 3019799 w 3476999"/>
                <a:gd name="connsiteY85" fmla="*/ 81296 h 3078496"/>
                <a:gd name="connsiteX86" fmla="*/ 2826759 w 3476999"/>
                <a:gd name="connsiteY86" fmla="*/ 60976 h 3078496"/>
                <a:gd name="connsiteX87" fmla="*/ 2643879 w 3476999"/>
                <a:gd name="connsiteY87" fmla="*/ 71136 h 3078496"/>
                <a:gd name="connsiteX88" fmla="*/ 2521396 w 3476999"/>
                <a:gd name="connsiteY88" fmla="*/ 124634 h 3078496"/>
                <a:gd name="connsiteX89" fmla="*/ 2302261 w 3476999"/>
                <a:gd name="connsiteY89" fmla="*/ 110742 h 3078496"/>
                <a:gd name="connsiteX90" fmla="*/ 2208416 w 3476999"/>
                <a:gd name="connsiteY90" fmla="*/ 148037 h 3078496"/>
                <a:gd name="connsiteX91" fmla="*/ 2139729 w 3476999"/>
                <a:gd name="connsiteY91" fmla="*/ 173243 h 3078496"/>
                <a:gd name="connsiteX92" fmla="*/ 2034279 w 3476999"/>
                <a:gd name="connsiteY92" fmla="*/ 152416 h 3078496"/>
                <a:gd name="connsiteX93" fmla="*/ 2003799 w 3476999"/>
                <a:gd name="connsiteY93" fmla="*/ 182896 h 3078496"/>
                <a:gd name="connsiteX94" fmla="*/ 1912359 w 3476999"/>
                <a:gd name="connsiteY94" fmla="*/ 172736 h 3078496"/>
                <a:gd name="connsiteX95" fmla="*/ 1881879 w 3476999"/>
                <a:gd name="connsiteY95" fmla="*/ 162576 h 3078496"/>
                <a:gd name="connsiteX96" fmla="*/ 1739639 w 3476999"/>
                <a:gd name="connsiteY96" fmla="*/ 142256 h 3078496"/>
                <a:gd name="connsiteX97" fmla="*/ 1678679 w 3476999"/>
                <a:gd name="connsiteY97" fmla="*/ 121936 h 3078496"/>
                <a:gd name="connsiteX98" fmla="*/ 1617719 w 3476999"/>
                <a:gd name="connsiteY98" fmla="*/ 91456 h 3078496"/>
                <a:gd name="connsiteX99" fmla="*/ 1566919 w 3476999"/>
                <a:gd name="connsiteY99" fmla="*/ 60976 h 3078496"/>
                <a:gd name="connsiteX100" fmla="*/ 1475479 w 3476999"/>
                <a:gd name="connsiteY100" fmla="*/ 30496 h 3078496"/>
                <a:gd name="connsiteX101" fmla="*/ 1444999 w 3476999"/>
                <a:gd name="connsiteY101" fmla="*/ 10176 h 3078496"/>
                <a:gd name="connsiteX102" fmla="*/ 1221479 w 3476999"/>
                <a:gd name="connsiteY102" fmla="*/ 30496 h 3078496"/>
                <a:gd name="connsiteX103" fmla="*/ 1150359 w 3476999"/>
                <a:gd name="connsiteY103" fmla="*/ 60976 h 3078496"/>
                <a:gd name="connsiteX104" fmla="*/ 1119879 w 3476999"/>
                <a:gd name="connsiteY104" fmla="*/ 91456 h 3078496"/>
                <a:gd name="connsiteX105" fmla="*/ 997959 w 3476999"/>
                <a:gd name="connsiteY105" fmla="*/ 121936 h 3078496"/>
                <a:gd name="connsiteX106" fmla="*/ 865879 w 3476999"/>
                <a:gd name="connsiteY106" fmla="*/ 101616 h 3078496"/>
                <a:gd name="connsiteX107" fmla="*/ 804919 w 3476999"/>
                <a:gd name="connsiteY107" fmla="*/ 81296 h 3078496"/>
                <a:gd name="connsiteX0" fmla="*/ 761616 w 3433696"/>
                <a:gd name="connsiteY0" fmla="*/ 81296 h 3078496"/>
                <a:gd name="connsiteX1" fmla="*/ 416176 w 3433696"/>
                <a:gd name="connsiteY1" fmla="*/ 152416 h 3078496"/>
                <a:gd name="connsiteX2" fmla="*/ 375536 w 3433696"/>
                <a:gd name="connsiteY2" fmla="*/ 162576 h 3078496"/>
                <a:gd name="connsiteX3" fmla="*/ 324736 w 3433696"/>
                <a:gd name="connsiteY3" fmla="*/ 182896 h 3078496"/>
                <a:gd name="connsiteX4" fmla="*/ 243456 w 3433696"/>
                <a:gd name="connsiteY4" fmla="*/ 721376 h 3078496"/>
                <a:gd name="connsiteX5" fmla="*/ 233296 w 3433696"/>
                <a:gd name="connsiteY5" fmla="*/ 751856 h 3078496"/>
                <a:gd name="connsiteX6" fmla="*/ 223136 w 3433696"/>
                <a:gd name="connsiteY6" fmla="*/ 792496 h 3078496"/>
                <a:gd name="connsiteX7" fmla="*/ 192656 w 3433696"/>
                <a:gd name="connsiteY7" fmla="*/ 833136 h 3078496"/>
                <a:gd name="connsiteX8" fmla="*/ 162176 w 3433696"/>
                <a:gd name="connsiteY8" fmla="*/ 894096 h 3078496"/>
                <a:gd name="connsiteX9" fmla="*/ 121536 w 3433696"/>
                <a:gd name="connsiteY9" fmla="*/ 934736 h 3078496"/>
                <a:gd name="connsiteX10" fmla="*/ 80896 w 3433696"/>
                <a:gd name="connsiteY10" fmla="*/ 995696 h 3078496"/>
                <a:gd name="connsiteX11" fmla="*/ 1302230 w 3433696"/>
                <a:gd name="connsiteY11" fmla="*/ 1300147 h 3078496"/>
                <a:gd name="connsiteX12" fmla="*/ 152016 w 3433696"/>
                <a:gd name="connsiteY12" fmla="*/ 2184416 h 3078496"/>
                <a:gd name="connsiteX13" fmla="*/ 162176 w 3433696"/>
                <a:gd name="connsiteY13" fmla="*/ 2225056 h 3078496"/>
                <a:gd name="connsiteX14" fmla="*/ 172336 w 3433696"/>
                <a:gd name="connsiteY14" fmla="*/ 2255536 h 3078496"/>
                <a:gd name="connsiteX15" fmla="*/ 172336 w 3433696"/>
                <a:gd name="connsiteY15" fmla="*/ 2468896 h 3078496"/>
                <a:gd name="connsiteX16" fmla="*/ 162176 w 3433696"/>
                <a:gd name="connsiteY16" fmla="*/ 2499376 h 3078496"/>
                <a:gd name="connsiteX17" fmla="*/ 101216 w 3433696"/>
                <a:gd name="connsiteY17" fmla="*/ 2570496 h 3078496"/>
                <a:gd name="connsiteX18" fmla="*/ 101216 w 3433696"/>
                <a:gd name="connsiteY18" fmla="*/ 2763536 h 3078496"/>
                <a:gd name="connsiteX19" fmla="*/ 212976 w 3433696"/>
                <a:gd name="connsiteY19" fmla="*/ 2865136 h 3078496"/>
                <a:gd name="connsiteX20" fmla="*/ 253616 w 3433696"/>
                <a:gd name="connsiteY20" fmla="*/ 2895616 h 3078496"/>
                <a:gd name="connsiteX21" fmla="*/ 304416 w 3433696"/>
                <a:gd name="connsiteY21" fmla="*/ 2915936 h 3078496"/>
                <a:gd name="connsiteX22" fmla="*/ 395856 w 3433696"/>
                <a:gd name="connsiteY22" fmla="*/ 2936256 h 3078496"/>
                <a:gd name="connsiteX23" fmla="*/ 619376 w 3433696"/>
                <a:gd name="connsiteY23" fmla="*/ 3007376 h 3078496"/>
                <a:gd name="connsiteX24" fmla="*/ 670176 w 3433696"/>
                <a:gd name="connsiteY24" fmla="*/ 3027696 h 3078496"/>
                <a:gd name="connsiteX25" fmla="*/ 710816 w 3433696"/>
                <a:gd name="connsiteY25" fmla="*/ 3037856 h 3078496"/>
                <a:gd name="connsiteX26" fmla="*/ 761616 w 3433696"/>
                <a:gd name="connsiteY26" fmla="*/ 3058176 h 3078496"/>
                <a:gd name="connsiteX27" fmla="*/ 812416 w 3433696"/>
                <a:gd name="connsiteY27" fmla="*/ 3068336 h 3078496"/>
                <a:gd name="connsiteX28" fmla="*/ 842896 w 3433696"/>
                <a:gd name="connsiteY28" fmla="*/ 3078496 h 3078496"/>
                <a:gd name="connsiteX29" fmla="*/ 964816 w 3433696"/>
                <a:gd name="connsiteY29" fmla="*/ 3068336 h 3078496"/>
                <a:gd name="connsiteX30" fmla="*/ 1025776 w 3433696"/>
                <a:gd name="connsiteY30" fmla="*/ 3058176 h 3078496"/>
                <a:gd name="connsiteX31" fmla="*/ 1604896 w 3433696"/>
                <a:gd name="connsiteY31" fmla="*/ 3037856 h 3078496"/>
                <a:gd name="connsiteX32" fmla="*/ 1676016 w 3433696"/>
                <a:gd name="connsiteY32" fmla="*/ 2926096 h 3078496"/>
                <a:gd name="connsiteX33" fmla="*/ 1706496 w 3433696"/>
                <a:gd name="connsiteY33" fmla="*/ 2661936 h 3078496"/>
                <a:gd name="connsiteX34" fmla="*/ 1716656 w 3433696"/>
                <a:gd name="connsiteY34" fmla="*/ 2590816 h 3078496"/>
                <a:gd name="connsiteX35" fmla="*/ 1828416 w 3433696"/>
                <a:gd name="connsiteY35" fmla="*/ 2570496 h 3078496"/>
                <a:gd name="connsiteX36" fmla="*/ 2316096 w 3433696"/>
                <a:gd name="connsiteY36" fmla="*/ 2590816 h 3078496"/>
                <a:gd name="connsiteX37" fmla="*/ 2377056 w 3433696"/>
                <a:gd name="connsiteY37" fmla="*/ 2600976 h 3078496"/>
                <a:gd name="connsiteX38" fmla="*/ 2427856 w 3433696"/>
                <a:gd name="connsiteY38" fmla="*/ 2621296 h 3078496"/>
                <a:gd name="connsiteX39" fmla="*/ 2468496 w 3433696"/>
                <a:gd name="connsiteY39" fmla="*/ 2702576 h 3078496"/>
                <a:gd name="connsiteX40" fmla="*/ 2488816 w 3433696"/>
                <a:gd name="connsiteY40" fmla="*/ 2763536 h 3078496"/>
                <a:gd name="connsiteX41" fmla="*/ 2509136 w 3433696"/>
                <a:gd name="connsiteY41" fmla="*/ 2804176 h 3078496"/>
                <a:gd name="connsiteX42" fmla="*/ 2549776 w 3433696"/>
                <a:gd name="connsiteY42" fmla="*/ 2885456 h 3078496"/>
                <a:gd name="connsiteX43" fmla="*/ 2580256 w 3433696"/>
                <a:gd name="connsiteY43" fmla="*/ 2926096 h 3078496"/>
                <a:gd name="connsiteX44" fmla="*/ 2610736 w 3433696"/>
                <a:gd name="connsiteY44" fmla="*/ 2936256 h 3078496"/>
                <a:gd name="connsiteX45" fmla="*/ 2722496 w 3433696"/>
                <a:gd name="connsiteY45" fmla="*/ 2966736 h 3078496"/>
                <a:gd name="connsiteX46" fmla="*/ 2935856 w 3433696"/>
                <a:gd name="connsiteY46" fmla="*/ 2956576 h 3078496"/>
                <a:gd name="connsiteX47" fmla="*/ 3037456 w 3433696"/>
                <a:gd name="connsiteY47" fmla="*/ 2926096 h 3078496"/>
                <a:gd name="connsiteX48" fmla="*/ 3128896 w 3433696"/>
                <a:gd name="connsiteY48" fmla="*/ 2875296 h 3078496"/>
                <a:gd name="connsiteX49" fmla="*/ 3149216 w 3433696"/>
                <a:gd name="connsiteY49" fmla="*/ 2844816 h 3078496"/>
                <a:gd name="connsiteX50" fmla="*/ 3159376 w 3433696"/>
                <a:gd name="connsiteY50" fmla="*/ 2814336 h 3078496"/>
                <a:gd name="connsiteX51" fmla="*/ 3179696 w 3433696"/>
                <a:gd name="connsiteY51" fmla="*/ 2641616 h 3078496"/>
                <a:gd name="connsiteX52" fmla="*/ 3210176 w 3433696"/>
                <a:gd name="connsiteY52" fmla="*/ 2540016 h 3078496"/>
                <a:gd name="connsiteX53" fmla="*/ 3240656 w 3433696"/>
                <a:gd name="connsiteY53" fmla="*/ 2479056 h 3078496"/>
                <a:gd name="connsiteX54" fmla="*/ 3291456 w 3433696"/>
                <a:gd name="connsiteY54" fmla="*/ 2377456 h 3078496"/>
                <a:gd name="connsiteX55" fmla="*/ 3332096 w 3433696"/>
                <a:gd name="connsiteY55" fmla="*/ 2306336 h 3078496"/>
                <a:gd name="connsiteX56" fmla="*/ 3362576 w 3433696"/>
                <a:gd name="connsiteY56" fmla="*/ 2286016 h 3078496"/>
                <a:gd name="connsiteX57" fmla="*/ 3382896 w 3433696"/>
                <a:gd name="connsiteY57" fmla="*/ 2255536 h 3078496"/>
                <a:gd name="connsiteX58" fmla="*/ 3423536 w 3433696"/>
                <a:gd name="connsiteY58" fmla="*/ 2164096 h 3078496"/>
                <a:gd name="connsiteX59" fmla="*/ 3433696 w 3433696"/>
                <a:gd name="connsiteY59" fmla="*/ 2133616 h 3078496"/>
                <a:gd name="connsiteX60" fmla="*/ 3423536 w 3433696"/>
                <a:gd name="connsiteY60" fmla="*/ 1869456 h 3078496"/>
                <a:gd name="connsiteX61" fmla="*/ 3362576 w 3433696"/>
                <a:gd name="connsiteY61" fmla="*/ 1727216 h 3078496"/>
                <a:gd name="connsiteX62" fmla="*/ 3342256 w 3433696"/>
                <a:gd name="connsiteY62" fmla="*/ 1676416 h 3078496"/>
                <a:gd name="connsiteX63" fmla="*/ 3332096 w 3433696"/>
                <a:gd name="connsiteY63" fmla="*/ 1605296 h 3078496"/>
                <a:gd name="connsiteX64" fmla="*/ 3321936 w 3433696"/>
                <a:gd name="connsiteY64" fmla="*/ 1564656 h 3078496"/>
                <a:gd name="connsiteX65" fmla="*/ 3332096 w 3433696"/>
                <a:gd name="connsiteY65" fmla="*/ 1381776 h 3078496"/>
                <a:gd name="connsiteX66" fmla="*/ 3352416 w 3433696"/>
                <a:gd name="connsiteY66" fmla="*/ 1320816 h 3078496"/>
                <a:gd name="connsiteX67" fmla="*/ 3362576 w 3433696"/>
                <a:gd name="connsiteY67" fmla="*/ 1280176 h 3078496"/>
                <a:gd name="connsiteX68" fmla="*/ 3423536 w 3433696"/>
                <a:gd name="connsiteY68" fmla="*/ 1127776 h 3078496"/>
                <a:gd name="connsiteX69" fmla="*/ 3413376 w 3433696"/>
                <a:gd name="connsiteY69" fmla="*/ 1076976 h 3078496"/>
                <a:gd name="connsiteX70" fmla="*/ 3372736 w 3433696"/>
                <a:gd name="connsiteY70" fmla="*/ 1046496 h 3078496"/>
                <a:gd name="connsiteX71" fmla="*/ 3281296 w 3433696"/>
                <a:gd name="connsiteY71" fmla="*/ 1005856 h 3078496"/>
                <a:gd name="connsiteX72" fmla="*/ 3220336 w 3433696"/>
                <a:gd name="connsiteY72" fmla="*/ 944896 h 3078496"/>
                <a:gd name="connsiteX73" fmla="*/ 3169536 w 3433696"/>
                <a:gd name="connsiteY73" fmla="*/ 883936 h 3078496"/>
                <a:gd name="connsiteX74" fmla="*/ 3159376 w 3433696"/>
                <a:gd name="connsiteY74" fmla="*/ 843296 h 3078496"/>
                <a:gd name="connsiteX75" fmla="*/ 3210176 w 3433696"/>
                <a:gd name="connsiteY75" fmla="*/ 731536 h 3078496"/>
                <a:gd name="connsiteX76" fmla="*/ 3240656 w 3433696"/>
                <a:gd name="connsiteY76" fmla="*/ 650256 h 3078496"/>
                <a:gd name="connsiteX77" fmla="*/ 3220336 w 3433696"/>
                <a:gd name="connsiteY77" fmla="*/ 518176 h 3078496"/>
                <a:gd name="connsiteX78" fmla="*/ 3189856 w 3433696"/>
                <a:gd name="connsiteY78" fmla="*/ 487696 h 3078496"/>
                <a:gd name="connsiteX79" fmla="*/ 3159376 w 3433696"/>
                <a:gd name="connsiteY79" fmla="*/ 447056 h 3078496"/>
                <a:gd name="connsiteX80" fmla="*/ 3139056 w 3433696"/>
                <a:gd name="connsiteY80" fmla="*/ 355616 h 3078496"/>
                <a:gd name="connsiteX81" fmla="*/ 3128896 w 3433696"/>
                <a:gd name="connsiteY81" fmla="*/ 304816 h 3078496"/>
                <a:gd name="connsiteX82" fmla="*/ 3088256 w 3433696"/>
                <a:gd name="connsiteY82" fmla="*/ 223536 h 3078496"/>
                <a:gd name="connsiteX83" fmla="*/ 3047616 w 3433696"/>
                <a:gd name="connsiteY83" fmla="*/ 142256 h 3078496"/>
                <a:gd name="connsiteX84" fmla="*/ 2976496 w 3433696"/>
                <a:gd name="connsiteY84" fmla="*/ 81296 h 3078496"/>
                <a:gd name="connsiteX85" fmla="*/ 2783456 w 3433696"/>
                <a:gd name="connsiteY85" fmla="*/ 60976 h 3078496"/>
                <a:gd name="connsiteX86" fmla="*/ 2600576 w 3433696"/>
                <a:gd name="connsiteY86" fmla="*/ 71136 h 3078496"/>
                <a:gd name="connsiteX87" fmla="*/ 2478093 w 3433696"/>
                <a:gd name="connsiteY87" fmla="*/ 124634 h 3078496"/>
                <a:gd name="connsiteX88" fmla="*/ 2258958 w 3433696"/>
                <a:gd name="connsiteY88" fmla="*/ 110742 h 3078496"/>
                <a:gd name="connsiteX89" fmla="*/ 2165113 w 3433696"/>
                <a:gd name="connsiteY89" fmla="*/ 148037 h 3078496"/>
                <a:gd name="connsiteX90" fmla="*/ 2096426 w 3433696"/>
                <a:gd name="connsiteY90" fmla="*/ 173243 h 3078496"/>
                <a:gd name="connsiteX91" fmla="*/ 1990976 w 3433696"/>
                <a:gd name="connsiteY91" fmla="*/ 152416 h 3078496"/>
                <a:gd name="connsiteX92" fmla="*/ 1960496 w 3433696"/>
                <a:gd name="connsiteY92" fmla="*/ 182896 h 3078496"/>
                <a:gd name="connsiteX93" fmla="*/ 1869056 w 3433696"/>
                <a:gd name="connsiteY93" fmla="*/ 172736 h 3078496"/>
                <a:gd name="connsiteX94" fmla="*/ 1838576 w 3433696"/>
                <a:gd name="connsiteY94" fmla="*/ 162576 h 3078496"/>
                <a:gd name="connsiteX95" fmla="*/ 1696336 w 3433696"/>
                <a:gd name="connsiteY95" fmla="*/ 142256 h 3078496"/>
                <a:gd name="connsiteX96" fmla="*/ 1635376 w 3433696"/>
                <a:gd name="connsiteY96" fmla="*/ 121936 h 3078496"/>
                <a:gd name="connsiteX97" fmla="*/ 1574416 w 3433696"/>
                <a:gd name="connsiteY97" fmla="*/ 91456 h 3078496"/>
                <a:gd name="connsiteX98" fmla="*/ 1523616 w 3433696"/>
                <a:gd name="connsiteY98" fmla="*/ 60976 h 3078496"/>
                <a:gd name="connsiteX99" fmla="*/ 1432176 w 3433696"/>
                <a:gd name="connsiteY99" fmla="*/ 30496 h 3078496"/>
                <a:gd name="connsiteX100" fmla="*/ 1401696 w 3433696"/>
                <a:gd name="connsiteY100" fmla="*/ 10176 h 3078496"/>
                <a:gd name="connsiteX101" fmla="*/ 1178176 w 3433696"/>
                <a:gd name="connsiteY101" fmla="*/ 30496 h 3078496"/>
                <a:gd name="connsiteX102" fmla="*/ 1107056 w 3433696"/>
                <a:gd name="connsiteY102" fmla="*/ 60976 h 3078496"/>
                <a:gd name="connsiteX103" fmla="*/ 1076576 w 3433696"/>
                <a:gd name="connsiteY103" fmla="*/ 91456 h 3078496"/>
                <a:gd name="connsiteX104" fmla="*/ 954656 w 3433696"/>
                <a:gd name="connsiteY104" fmla="*/ 121936 h 3078496"/>
                <a:gd name="connsiteX105" fmla="*/ 822576 w 3433696"/>
                <a:gd name="connsiteY105" fmla="*/ 101616 h 3078496"/>
                <a:gd name="connsiteX106" fmla="*/ 761616 w 3433696"/>
                <a:gd name="connsiteY106" fmla="*/ 81296 h 3078496"/>
                <a:gd name="connsiteX0" fmla="*/ 717173 w 3389253"/>
                <a:gd name="connsiteY0" fmla="*/ 81296 h 3078496"/>
                <a:gd name="connsiteX1" fmla="*/ 371733 w 3389253"/>
                <a:gd name="connsiteY1" fmla="*/ 152416 h 3078496"/>
                <a:gd name="connsiteX2" fmla="*/ 331093 w 3389253"/>
                <a:gd name="connsiteY2" fmla="*/ 162576 h 3078496"/>
                <a:gd name="connsiteX3" fmla="*/ 280293 w 3389253"/>
                <a:gd name="connsiteY3" fmla="*/ 182896 h 3078496"/>
                <a:gd name="connsiteX4" fmla="*/ 199013 w 3389253"/>
                <a:gd name="connsiteY4" fmla="*/ 721376 h 3078496"/>
                <a:gd name="connsiteX5" fmla="*/ 188853 w 3389253"/>
                <a:gd name="connsiteY5" fmla="*/ 751856 h 3078496"/>
                <a:gd name="connsiteX6" fmla="*/ 178693 w 3389253"/>
                <a:gd name="connsiteY6" fmla="*/ 792496 h 3078496"/>
                <a:gd name="connsiteX7" fmla="*/ 148213 w 3389253"/>
                <a:gd name="connsiteY7" fmla="*/ 833136 h 3078496"/>
                <a:gd name="connsiteX8" fmla="*/ 117733 w 3389253"/>
                <a:gd name="connsiteY8" fmla="*/ 894096 h 3078496"/>
                <a:gd name="connsiteX9" fmla="*/ 77093 w 3389253"/>
                <a:gd name="connsiteY9" fmla="*/ 934736 h 3078496"/>
                <a:gd name="connsiteX10" fmla="*/ 1257787 w 3389253"/>
                <a:gd name="connsiteY10" fmla="*/ 1300147 h 3078496"/>
                <a:gd name="connsiteX11" fmla="*/ 107573 w 3389253"/>
                <a:gd name="connsiteY11" fmla="*/ 2184416 h 3078496"/>
                <a:gd name="connsiteX12" fmla="*/ 117733 w 3389253"/>
                <a:gd name="connsiteY12" fmla="*/ 2225056 h 3078496"/>
                <a:gd name="connsiteX13" fmla="*/ 127893 w 3389253"/>
                <a:gd name="connsiteY13" fmla="*/ 2255536 h 3078496"/>
                <a:gd name="connsiteX14" fmla="*/ 127893 w 3389253"/>
                <a:gd name="connsiteY14" fmla="*/ 2468896 h 3078496"/>
                <a:gd name="connsiteX15" fmla="*/ 117733 w 3389253"/>
                <a:gd name="connsiteY15" fmla="*/ 2499376 h 3078496"/>
                <a:gd name="connsiteX16" fmla="*/ 56773 w 3389253"/>
                <a:gd name="connsiteY16" fmla="*/ 2570496 h 3078496"/>
                <a:gd name="connsiteX17" fmla="*/ 56773 w 3389253"/>
                <a:gd name="connsiteY17" fmla="*/ 2763536 h 3078496"/>
                <a:gd name="connsiteX18" fmla="*/ 168533 w 3389253"/>
                <a:gd name="connsiteY18" fmla="*/ 2865136 h 3078496"/>
                <a:gd name="connsiteX19" fmla="*/ 209173 w 3389253"/>
                <a:gd name="connsiteY19" fmla="*/ 2895616 h 3078496"/>
                <a:gd name="connsiteX20" fmla="*/ 259973 w 3389253"/>
                <a:gd name="connsiteY20" fmla="*/ 2915936 h 3078496"/>
                <a:gd name="connsiteX21" fmla="*/ 351413 w 3389253"/>
                <a:gd name="connsiteY21" fmla="*/ 2936256 h 3078496"/>
                <a:gd name="connsiteX22" fmla="*/ 574933 w 3389253"/>
                <a:gd name="connsiteY22" fmla="*/ 3007376 h 3078496"/>
                <a:gd name="connsiteX23" fmla="*/ 625733 w 3389253"/>
                <a:gd name="connsiteY23" fmla="*/ 3027696 h 3078496"/>
                <a:gd name="connsiteX24" fmla="*/ 666373 w 3389253"/>
                <a:gd name="connsiteY24" fmla="*/ 3037856 h 3078496"/>
                <a:gd name="connsiteX25" fmla="*/ 717173 w 3389253"/>
                <a:gd name="connsiteY25" fmla="*/ 3058176 h 3078496"/>
                <a:gd name="connsiteX26" fmla="*/ 767973 w 3389253"/>
                <a:gd name="connsiteY26" fmla="*/ 3068336 h 3078496"/>
                <a:gd name="connsiteX27" fmla="*/ 798453 w 3389253"/>
                <a:gd name="connsiteY27" fmla="*/ 3078496 h 3078496"/>
                <a:gd name="connsiteX28" fmla="*/ 920373 w 3389253"/>
                <a:gd name="connsiteY28" fmla="*/ 3068336 h 3078496"/>
                <a:gd name="connsiteX29" fmla="*/ 981333 w 3389253"/>
                <a:gd name="connsiteY29" fmla="*/ 3058176 h 3078496"/>
                <a:gd name="connsiteX30" fmla="*/ 1560453 w 3389253"/>
                <a:gd name="connsiteY30" fmla="*/ 3037856 h 3078496"/>
                <a:gd name="connsiteX31" fmla="*/ 1631573 w 3389253"/>
                <a:gd name="connsiteY31" fmla="*/ 2926096 h 3078496"/>
                <a:gd name="connsiteX32" fmla="*/ 1662053 w 3389253"/>
                <a:gd name="connsiteY32" fmla="*/ 2661936 h 3078496"/>
                <a:gd name="connsiteX33" fmla="*/ 1672213 w 3389253"/>
                <a:gd name="connsiteY33" fmla="*/ 2590816 h 3078496"/>
                <a:gd name="connsiteX34" fmla="*/ 1783973 w 3389253"/>
                <a:gd name="connsiteY34" fmla="*/ 2570496 h 3078496"/>
                <a:gd name="connsiteX35" fmla="*/ 2271653 w 3389253"/>
                <a:gd name="connsiteY35" fmla="*/ 2590816 h 3078496"/>
                <a:gd name="connsiteX36" fmla="*/ 2332613 w 3389253"/>
                <a:gd name="connsiteY36" fmla="*/ 2600976 h 3078496"/>
                <a:gd name="connsiteX37" fmla="*/ 2383413 w 3389253"/>
                <a:gd name="connsiteY37" fmla="*/ 2621296 h 3078496"/>
                <a:gd name="connsiteX38" fmla="*/ 2424053 w 3389253"/>
                <a:gd name="connsiteY38" fmla="*/ 2702576 h 3078496"/>
                <a:gd name="connsiteX39" fmla="*/ 2444373 w 3389253"/>
                <a:gd name="connsiteY39" fmla="*/ 2763536 h 3078496"/>
                <a:gd name="connsiteX40" fmla="*/ 2464693 w 3389253"/>
                <a:gd name="connsiteY40" fmla="*/ 2804176 h 3078496"/>
                <a:gd name="connsiteX41" fmla="*/ 2505333 w 3389253"/>
                <a:gd name="connsiteY41" fmla="*/ 2885456 h 3078496"/>
                <a:gd name="connsiteX42" fmla="*/ 2535813 w 3389253"/>
                <a:gd name="connsiteY42" fmla="*/ 2926096 h 3078496"/>
                <a:gd name="connsiteX43" fmla="*/ 2566293 w 3389253"/>
                <a:gd name="connsiteY43" fmla="*/ 2936256 h 3078496"/>
                <a:gd name="connsiteX44" fmla="*/ 2678053 w 3389253"/>
                <a:gd name="connsiteY44" fmla="*/ 2966736 h 3078496"/>
                <a:gd name="connsiteX45" fmla="*/ 2891413 w 3389253"/>
                <a:gd name="connsiteY45" fmla="*/ 2956576 h 3078496"/>
                <a:gd name="connsiteX46" fmla="*/ 2993013 w 3389253"/>
                <a:gd name="connsiteY46" fmla="*/ 2926096 h 3078496"/>
                <a:gd name="connsiteX47" fmla="*/ 3084453 w 3389253"/>
                <a:gd name="connsiteY47" fmla="*/ 2875296 h 3078496"/>
                <a:gd name="connsiteX48" fmla="*/ 3104773 w 3389253"/>
                <a:gd name="connsiteY48" fmla="*/ 2844816 h 3078496"/>
                <a:gd name="connsiteX49" fmla="*/ 3114933 w 3389253"/>
                <a:gd name="connsiteY49" fmla="*/ 2814336 h 3078496"/>
                <a:gd name="connsiteX50" fmla="*/ 3135253 w 3389253"/>
                <a:gd name="connsiteY50" fmla="*/ 2641616 h 3078496"/>
                <a:gd name="connsiteX51" fmla="*/ 3165733 w 3389253"/>
                <a:gd name="connsiteY51" fmla="*/ 2540016 h 3078496"/>
                <a:gd name="connsiteX52" fmla="*/ 3196213 w 3389253"/>
                <a:gd name="connsiteY52" fmla="*/ 2479056 h 3078496"/>
                <a:gd name="connsiteX53" fmla="*/ 3247013 w 3389253"/>
                <a:gd name="connsiteY53" fmla="*/ 2377456 h 3078496"/>
                <a:gd name="connsiteX54" fmla="*/ 3287653 w 3389253"/>
                <a:gd name="connsiteY54" fmla="*/ 2306336 h 3078496"/>
                <a:gd name="connsiteX55" fmla="*/ 3318133 w 3389253"/>
                <a:gd name="connsiteY55" fmla="*/ 2286016 h 3078496"/>
                <a:gd name="connsiteX56" fmla="*/ 3338453 w 3389253"/>
                <a:gd name="connsiteY56" fmla="*/ 2255536 h 3078496"/>
                <a:gd name="connsiteX57" fmla="*/ 3379093 w 3389253"/>
                <a:gd name="connsiteY57" fmla="*/ 2164096 h 3078496"/>
                <a:gd name="connsiteX58" fmla="*/ 3389253 w 3389253"/>
                <a:gd name="connsiteY58" fmla="*/ 2133616 h 3078496"/>
                <a:gd name="connsiteX59" fmla="*/ 3379093 w 3389253"/>
                <a:gd name="connsiteY59" fmla="*/ 1869456 h 3078496"/>
                <a:gd name="connsiteX60" fmla="*/ 3318133 w 3389253"/>
                <a:gd name="connsiteY60" fmla="*/ 1727216 h 3078496"/>
                <a:gd name="connsiteX61" fmla="*/ 3297813 w 3389253"/>
                <a:gd name="connsiteY61" fmla="*/ 1676416 h 3078496"/>
                <a:gd name="connsiteX62" fmla="*/ 3287653 w 3389253"/>
                <a:gd name="connsiteY62" fmla="*/ 1605296 h 3078496"/>
                <a:gd name="connsiteX63" fmla="*/ 3277493 w 3389253"/>
                <a:gd name="connsiteY63" fmla="*/ 1564656 h 3078496"/>
                <a:gd name="connsiteX64" fmla="*/ 3287653 w 3389253"/>
                <a:gd name="connsiteY64" fmla="*/ 1381776 h 3078496"/>
                <a:gd name="connsiteX65" fmla="*/ 3307973 w 3389253"/>
                <a:gd name="connsiteY65" fmla="*/ 1320816 h 3078496"/>
                <a:gd name="connsiteX66" fmla="*/ 3318133 w 3389253"/>
                <a:gd name="connsiteY66" fmla="*/ 1280176 h 3078496"/>
                <a:gd name="connsiteX67" fmla="*/ 3379093 w 3389253"/>
                <a:gd name="connsiteY67" fmla="*/ 1127776 h 3078496"/>
                <a:gd name="connsiteX68" fmla="*/ 3368933 w 3389253"/>
                <a:gd name="connsiteY68" fmla="*/ 1076976 h 3078496"/>
                <a:gd name="connsiteX69" fmla="*/ 3328293 w 3389253"/>
                <a:gd name="connsiteY69" fmla="*/ 1046496 h 3078496"/>
                <a:gd name="connsiteX70" fmla="*/ 3236853 w 3389253"/>
                <a:gd name="connsiteY70" fmla="*/ 1005856 h 3078496"/>
                <a:gd name="connsiteX71" fmla="*/ 3175893 w 3389253"/>
                <a:gd name="connsiteY71" fmla="*/ 944896 h 3078496"/>
                <a:gd name="connsiteX72" fmla="*/ 3125093 w 3389253"/>
                <a:gd name="connsiteY72" fmla="*/ 883936 h 3078496"/>
                <a:gd name="connsiteX73" fmla="*/ 3114933 w 3389253"/>
                <a:gd name="connsiteY73" fmla="*/ 843296 h 3078496"/>
                <a:gd name="connsiteX74" fmla="*/ 3165733 w 3389253"/>
                <a:gd name="connsiteY74" fmla="*/ 731536 h 3078496"/>
                <a:gd name="connsiteX75" fmla="*/ 3196213 w 3389253"/>
                <a:gd name="connsiteY75" fmla="*/ 650256 h 3078496"/>
                <a:gd name="connsiteX76" fmla="*/ 3175893 w 3389253"/>
                <a:gd name="connsiteY76" fmla="*/ 518176 h 3078496"/>
                <a:gd name="connsiteX77" fmla="*/ 3145413 w 3389253"/>
                <a:gd name="connsiteY77" fmla="*/ 487696 h 3078496"/>
                <a:gd name="connsiteX78" fmla="*/ 3114933 w 3389253"/>
                <a:gd name="connsiteY78" fmla="*/ 447056 h 3078496"/>
                <a:gd name="connsiteX79" fmla="*/ 3094613 w 3389253"/>
                <a:gd name="connsiteY79" fmla="*/ 355616 h 3078496"/>
                <a:gd name="connsiteX80" fmla="*/ 3084453 w 3389253"/>
                <a:gd name="connsiteY80" fmla="*/ 304816 h 3078496"/>
                <a:gd name="connsiteX81" fmla="*/ 3043813 w 3389253"/>
                <a:gd name="connsiteY81" fmla="*/ 223536 h 3078496"/>
                <a:gd name="connsiteX82" fmla="*/ 3003173 w 3389253"/>
                <a:gd name="connsiteY82" fmla="*/ 142256 h 3078496"/>
                <a:gd name="connsiteX83" fmla="*/ 2932053 w 3389253"/>
                <a:gd name="connsiteY83" fmla="*/ 81296 h 3078496"/>
                <a:gd name="connsiteX84" fmla="*/ 2739013 w 3389253"/>
                <a:gd name="connsiteY84" fmla="*/ 60976 h 3078496"/>
                <a:gd name="connsiteX85" fmla="*/ 2556133 w 3389253"/>
                <a:gd name="connsiteY85" fmla="*/ 71136 h 3078496"/>
                <a:gd name="connsiteX86" fmla="*/ 2433650 w 3389253"/>
                <a:gd name="connsiteY86" fmla="*/ 124634 h 3078496"/>
                <a:gd name="connsiteX87" fmla="*/ 2214515 w 3389253"/>
                <a:gd name="connsiteY87" fmla="*/ 110742 h 3078496"/>
                <a:gd name="connsiteX88" fmla="*/ 2120670 w 3389253"/>
                <a:gd name="connsiteY88" fmla="*/ 148037 h 3078496"/>
                <a:gd name="connsiteX89" fmla="*/ 2051983 w 3389253"/>
                <a:gd name="connsiteY89" fmla="*/ 173243 h 3078496"/>
                <a:gd name="connsiteX90" fmla="*/ 1946533 w 3389253"/>
                <a:gd name="connsiteY90" fmla="*/ 152416 h 3078496"/>
                <a:gd name="connsiteX91" fmla="*/ 1916053 w 3389253"/>
                <a:gd name="connsiteY91" fmla="*/ 182896 h 3078496"/>
                <a:gd name="connsiteX92" fmla="*/ 1824613 w 3389253"/>
                <a:gd name="connsiteY92" fmla="*/ 172736 h 3078496"/>
                <a:gd name="connsiteX93" fmla="*/ 1794133 w 3389253"/>
                <a:gd name="connsiteY93" fmla="*/ 162576 h 3078496"/>
                <a:gd name="connsiteX94" fmla="*/ 1651893 w 3389253"/>
                <a:gd name="connsiteY94" fmla="*/ 142256 h 3078496"/>
                <a:gd name="connsiteX95" fmla="*/ 1590933 w 3389253"/>
                <a:gd name="connsiteY95" fmla="*/ 121936 h 3078496"/>
                <a:gd name="connsiteX96" fmla="*/ 1529973 w 3389253"/>
                <a:gd name="connsiteY96" fmla="*/ 91456 h 3078496"/>
                <a:gd name="connsiteX97" fmla="*/ 1479173 w 3389253"/>
                <a:gd name="connsiteY97" fmla="*/ 60976 h 3078496"/>
                <a:gd name="connsiteX98" fmla="*/ 1387733 w 3389253"/>
                <a:gd name="connsiteY98" fmla="*/ 30496 h 3078496"/>
                <a:gd name="connsiteX99" fmla="*/ 1357253 w 3389253"/>
                <a:gd name="connsiteY99" fmla="*/ 10176 h 3078496"/>
                <a:gd name="connsiteX100" fmla="*/ 1133733 w 3389253"/>
                <a:gd name="connsiteY100" fmla="*/ 30496 h 3078496"/>
                <a:gd name="connsiteX101" fmla="*/ 1062613 w 3389253"/>
                <a:gd name="connsiteY101" fmla="*/ 60976 h 3078496"/>
                <a:gd name="connsiteX102" fmla="*/ 1032133 w 3389253"/>
                <a:gd name="connsiteY102" fmla="*/ 91456 h 3078496"/>
                <a:gd name="connsiteX103" fmla="*/ 910213 w 3389253"/>
                <a:gd name="connsiteY103" fmla="*/ 121936 h 3078496"/>
                <a:gd name="connsiteX104" fmla="*/ 778133 w 3389253"/>
                <a:gd name="connsiteY104" fmla="*/ 101616 h 3078496"/>
                <a:gd name="connsiteX105" fmla="*/ 717173 w 3389253"/>
                <a:gd name="connsiteY105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92868 w 3364388"/>
                <a:gd name="connsiteY8" fmla="*/ 894096 h 3078496"/>
                <a:gd name="connsiteX9" fmla="*/ 1232922 w 3364388"/>
                <a:gd name="connsiteY9" fmla="*/ 1300147 h 3078496"/>
                <a:gd name="connsiteX10" fmla="*/ 82708 w 3364388"/>
                <a:gd name="connsiteY10" fmla="*/ 2184416 h 3078496"/>
                <a:gd name="connsiteX11" fmla="*/ 92868 w 3364388"/>
                <a:gd name="connsiteY11" fmla="*/ 2225056 h 3078496"/>
                <a:gd name="connsiteX12" fmla="*/ 103028 w 3364388"/>
                <a:gd name="connsiteY12" fmla="*/ 2255536 h 3078496"/>
                <a:gd name="connsiteX13" fmla="*/ 103028 w 3364388"/>
                <a:gd name="connsiteY13" fmla="*/ 2468896 h 3078496"/>
                <a:gd name="connsiteX14" fmla="*/ 92868 w 3364388"/>
                <a:gd name="connsiteY14" fmla="*/ 2499376 h 3078496"/>
                <a:gd name="connsiteX15" fmla="*/ 31908 w 3364388"/>
                <a:gd name="connsiteY15" fmla="*/ 2570496 h 3078496"/>
                <a:gd name="connsiteX16" fmla="*/ 31908 w 3364388"/>
                <a:gd name="connsiteY16" fmla="*/ 2763536 h 3078496"/>
                <a:gd name="connsiteX17" fmla="*/ 143668 w 3364388"/>
                <a:gd name="connsiteY17" fmla="*/ 2865136 h 3078496"/>
                <a:gd name="connsiteX18" fmla="*/ 184308 w 3364388"/>
                <a:gd name="connsiteY18" fmla="*/ 2895616 h 3078496"/>
                <a:gd name="connsiteX19" fmla="*/ 235108 w 3364388"/>
                <a:gd name="connsiteY19" fmla="*/ 2915936 h 3078496"/>
                <a:gd name="connsiteX20" fmla="*/ 326548 w 3364388"/>
                <a:gd name="connsiteY20" fmla="*/ 2936256 h 3078496"/>
                <a:gd name="connsiteX21" fmla="*/ 550068 w 3364388"/>
                <a:gd name="connsiteY21" fmla="*/ 3007376 h 3078496"/>
                <a:gd name="connsiteX22" fmla="*/ 600868 w 3364388"/>
                <a:gd name="connsiteY22" fmla="*/ 3027696 h 3078496"/>
                <a:gd name="connsiteX23" fmla="*/ 641508 w 3364388"/>
                <a:gd name="connsiteY23" fmla="*/ 3037856 h 3078496"/>
                <a:gd name="connsiteX24" fmla="*/ 692308 w 3364388"/>
                <a:gd name="connsiteY24" fmla="*/ 3058176 h 3078496"/>
                <a:gd name="connsiteX25" fmla="*/ 743108 w 3364388"/>
                <a:gd name="connsiteY25" fmla="*/ 3068336 h 3078496"/>
                <a:gd name="connsiteX26" fmla="*/ 773588 w 3364388"/>
                <a:gd name="connsiteY26" fmla="*/ 3078496 h 3078496"/>
                <a:gd name="connsiteX27" fmla="*/ 895508 w 3364388"/>
                <a:gd name="connsiteY27" fmla="*/ 3068336 h 3078496"/>
                <a:gd name="connsiteX28" fmla="*/ 956468 w 3364388"/>
                <a:gd name="connsiteY28" fmla="*/ 3058176 h 3078496"/>
                <a:gd name="connsiteX29" fmla="*/ 1535588 w 3364388"/>
                <a:gd name="connsiteY29" fmla="*/ 3037856 h 3078496"/>
                <a:gd name="connsiteX30" fmla="*/ 1606708 w 3364388"/>
                <a:gd name="connsiteY30" fmla="*/ 2926096 h 3078496"/>
                <a:gd name="connsiteX31" fmla="*/ 1637188 w 3364388"/>
                <a:gd name="connsiteY31" fmla="*/ 2661936 h 3078496"/>
                <a:gd name="connsiteX32" fmla="*/ 1647348 w 3364388"/>
                <a:gd name="connsiteY32" fmla="*/ 2590816 h 3078496"/>
                <a:gd name="connsiteX33" fmla="*/ 1759108 w 3364388"/>
                <a:gd name="connsiteY33" fmla="*/ 2570496 h 3078496"/>
                <a:gd name="connsiteX34" fmla="*/ 2246788 w 3364388"/>
                <a:gd name="connsiteY34" fmla="*/ 2590816 h 3078496"/>
                <a:gd name="connsiteX35" fmla="*/ 2307748 w 3364388"/>
                <a:gd name="connsiteY35" fmla="*/ 2600976 h 3078496"/>
                <a:gd name="connsiteX36" fmla="*/ 2358548 w 3364388"/>
                <a:gd name="connsiteY36" fmla="*/ 2621296 h 3078496"/>
                <a:gd name="connsiteX37" fmla="*/ 2399188 w 3364388"/>
                <a:gd name="connsiteY37" fmla="*/ 2702576 h 3078496"/>
                <a:gd name="connsiteX38" fmla="*/ 2419508 w 3364388"/>
                <a:gd name="connsiteY38" fmla="*/ 2763536 h 3078496"/>
                <a:gd name="connsiteX39" fmla="*/ 2439828 w 3364388"/>
                <a:gd name="connsiteY39" fmla="*/ 2804176 h 3078496"/>
                <a:gd name="connsiteX40" fmla="*/ 2480468 w 3364388"/>
                <a:gd name="connsiteY40" fmla="*/ 2885456 h 3078496"/>
                <a:gd name="connsiteX41" fmla="*/ 2510948 w 3364388"/>
                <a:gd name="connsiteY41" fmla="*/ 2926096 h 3078496"/>
                <a:gd name="connsiteX42" fmla="*/ 2541428 w 3364388"/>
                <a:gd name="connsiteY42" fmla="*/ 2936256 h 3078496"/>
                <a:gd name="connsiteX43" fmla="*/ 2653188 w 3364388"/>
                <a:gd name="connsiteY43" fmla="*/ 2966736 h 3078496"/>
                <a:gd name="connsiteX44" fmla="*/ 2866548 w 3364388"/>
                <a:gd name="connsiteY44" fmla="*/ 2956576 h 3078496"/>
                <a:gd name="connsiteX45" fmla="*/ 2968148 w 3364388"/>
                <a:gd name="connsiteY45" fmla="*/ 2926096 h 3078496"/>
                <a:gd name="connsiteX46" fmla="*/ 3059588 w 3364388"/>
                <a:gd name="connsiteY46" fmla="*/ 2875296 h 3078496"/>
                <a:gd name="connsiteX47" fmla="*/ 3079908 w 3364388"/>
                <a:gd name="connsiteY47" fmla="*/ 2844816 h 3078496"/>
                <a:gd name="connsiteX48" fmla="*/ 3090068 w 3364388"/>
                <a:gd name="connsiteY48" fmla="*/ 2814336 h 3078496"/>
                <a:gd name="connsiteX49" fmla="*/ 3110388 w 3364388"/>
                <a:gd name="connsiteY49" fmla="*/ 2641616 h 3078496"/>
                <a:gd name="connsiteX50" fmla="*/ 3140868 w 3364388"/>
                <a:gd name="connsiteY50" fmla="*/ 2540016 h 3078496"/>
                <a:gd name="connsiteX51" fmla="*/ 3171348 w 3364388"/>
                <a:gd name="connsiteY51" fmla="*/ 2479056 h 3078496"/>
                <a:gd name="connsiteX52" fmla="*/ 3222148 w 3364388"/>
                <a:gd name="connsiteY52" fmla="*/ 2377456 h 3078496"/>
                <a:gd name="connsiteX53" fmla="*/ 3262788 w 3364388"/>
                <a:gd name="connsiteY53" fmla="*/ 2306336 h 3078496"/>
                <a:gd name="connsiteX54" fmla="*/ 3293268 w 3364388"/>
                <a:gd name="connsiteY54" fmla="*/ 2286016 h 3078496"/>
                <a:gd name="connsiteX55" fmla="*/ 3313588 w 3364388"/>
                <a:gd name="connsiteY55" fmla="*/ 2255536 h 3078496"/>
                <a:gd name="connsiteX56" fmla="*/ 3354228 w 3364388"/>
                <a:gd name="connsiteY56" fmla="*/ 2164096 h 3078496"/>
                <a:gd name="connsiteX57" fmla="*/ 3364388 w 3364388"/>
                <a:gd name="connsiteY57" fmla="*/ 2133616 h 3078496"/>
                <a:gd name="connsiteX58" fmla="*/ 3354228 w 3364388"/>
                <a:gd name="connsiteY58" fmla="*/ 1869456 h 3078496"/>
                <a:gd name="connsiteX59" fmla="*/ 3293268 w 3364388"/>
                <a:gd name="connsiteY59" fmla="*/ 1727216 h 3078496"/>
                <a:gd name="connsiteX60" fmla="*/ 3272948 w 3364388"/>
                <a:gd name="connsiteY60" fmla="*/ 1676416 h 3078496"/>
                <a:gd name="connsiteX61" fmla="*/ 3262788 w 3364388"/>
                <a:gd name="connsiteY61" fmla="*/ 1605296 h 3078496"/>
                <a:gd name="connsiteX62" fmla="*/ 3252628 w 3364388"/>
                <a:gd name="connsiteY62" fmla="*/ 1564656 h 3078496"/>
                <a:gd name="connsiteX63" fmla="*/ 3262788 w 3364388"/>
                <a:gd name="connsiteY63" fmla="*/ 1381776 h 3078496"/>
                <a:gd name="connsiteX64" fmla="*/ 3283108 w 3364388"/>
                <a:gd name="connsiteY64" fmla="*/ 1320816 h 3078496"/>
                <a:gd name="connsiteX65" fmla="*/ 3293268 w 3364388"/>
                <a:gd name="connsiteY65" fmla="*/ 1280176 h 3078496"/>
                <a:gd name="connsiteX66" fmla="*/ 3354228 w 3364388"/>
                <a:gd name="connsiteY66" fmla="*/ 1127776 h 3078496"/>
                <a:gd name="connsiteX67" fmla="*/ 3344068 w 3364388"/>
                <a:gd name="connsiteY67" fmla="*/ 1076976 h 3078496"/>
                <a:gd name="connsiteX68" fmla="*/ 3303428 w 3364388"/>
                <a:gd name="connsiteY68" fmla="*/ 1046496 h 3078496"/>
                <a:gd name="connsiteX69" fmla="*/ 3211988 w 3364388"/>
                <a:gd name="connsiteY69" fmla="*/ 1005856 h 3078496"/>
                <a:gd name="connsiteX70" fmla="*/ 3151028 w 3364388"/>
                <a:gd name="connsiteY70" fmla="*/ 944896 h 3078496"/>
                <a:gd name="connsiteX71" fmla="*/ 3100228 w 3364388"/>
                <a:gd name="connsiteY71" fmla="*/ 883936 h 3078496"/>
                <a:gd name="connsiteX72" fmla="*/ 3090068 w 3364388"/>
                <a:gd name="connsiteY72" fmla="*/ 843296 h 3078496"/>
                <a:gd name="connsiteX73" fmla="*/ 3140868 w 3364388"/>
                <a:gd name="connsiteY73" fmla="*/ 731536 h 3078496"/>
                <a:gd name="connsiteX74" fmla="*/ 3171348 w 3364388"/>
                <a:gd name="connsiteY74" fmla="*/ 650256 h 3078496"/>
                <a:gd name="connsiteX75" fmla="*/ 3151028 w 3364388"/>
                <a:gd name="connsiteY75" fmla="*/ 518176 h 3078496"/>
                <a:gd name="connsiteX76" fmla="*/ 3120548 w 3364388"/>
                <a:gd name="connsiteY76" fmla="*/ 487696 h 3078496"/>
                <a:gd name="connsiteX77" fmla="*/ 3090068 w 3364388"/>
                <a:gd name="connsiteY77" fmla="*/ 447056 h 3078496"/>
                <a:gd name="connsiteX78" fmla="*/ 3069748 w 3364388"/>
                <a:gd name="connsiteY78" fmla="*/ 355616 h 3078496"/>
                <a:gd name="connsiteX79" fmla="*/ 3059588 w 3364388"/>
                <a:gd name="connsiteY79" fmla="*/ 304816 h 3078496"/>
                <a:gd name="connsiteX80" fmla="*/ 3018948 w 3364388"/>
                <a:gd name="connsiteY80" fmla="*/ 223536 h 3078496"/>
                <a:gd name="connsiteX81" fmla="*/ 2978308 w 3364388"/>
                <a:gd name="connsiteY81" fmla="*/ 142256 h 3078496"/>
                <a:gd name="connsiteX82" fmla="*/ 2907188 w 3364388"/>
                <a:gd name="connsiteY82" fmla="*/ 81296 h 3078496"/>
                <a:gd name="connsiteX83" fmla="*/ 2714148 w 3364388"/>
                <a:gd name="connsiteY83" fmla="*/ 60976 h 3078496"/>
                <a:gd name="connsiteX84" fmla="*/ 2531268 w 3364388"/>
                <a:gd name="connsiteY84" fmla="*/ 71136 h 3078496"/>
                <a:gd name="connsiteX85" fmla="*/ 2408785 w 3364388"/>
                <a:gd name="connsiteY85" fmla="*/ 124634 h 3078496"/>
                <a:gd name="connsiteX86" fmla="*/ 2189650 w 3364388"/>
                <a:gd name="connsiteY86" fmla="*/ 110742 h 3078496"/>
                <a:gd name="connsiteX87" fmla="*/ 2095805 w 3364388"/>
                <a:gd name="connsiteY87" fmla="*/ 148037 h 3078496"/>
                <a:gd name="connsiteX88" fmla="*/ 2027118 w 3364388"/>
                <a:gd name="connsiteY88" fmla="*/ 173243 h 3078496"/>
                <a:gd name="connsiteX89" fmla="*/ 1921668 w 3364388"/>
                <a:gd name="connsiteY89" fmla="*/ 152416 h 3078496"/>
                <a:gd name="connsiteX90" fmla="*/ 1891188 w 3364388"/>
                <a:gd name="connsiteY90" fmla="*/ 182896 h 3078496"/>
                <a:gd name="connsiteX91" fmla="*/ 1799748 w 3364388"/>
                <a:gd name="connsiteY91" fmla="*/ 172736 h 3078496"/>
                <a:gd name="connsiteX92" fmla="*/ 1769268 w 3364388"/>
                <a:gd name="connsiteY92" fmla="*/ 162576 h 3078496"/>
                <a:gd name="connsiteX93" fmla="*/ 1627028 w 3364388"/>
                <a:gd name="connsiteY93" fmla="*/ 142256 h 3078496"/>
                <a:gd name="connsiteX94" fmla="*/ 1566068 w 3364388"/>
                <a:gd name="connsiteY94" fmla="*/ 121936 h 3078496"/>
                <a:gd name="connsiteX95" fmla="*/ 1505108 w 3364388"/>
                <a:gd name="connsiteY95" fmla="*/ 91456 h 3078496"/>
                <a:gd name="connsiteX96" fmla="*/ 1454308 w 3364388"/>
                <a:gd name="connsiteY96" fmla="*/ 60976 h 3078496"/>
                <a:gd name="connsiteX97" fmla="*/ 1362868 w 3364388"/>
                <a:gd name="connsiteY97" fmla="*/ 30496 h 3078496"/>
                <a:gd name="connsiteX98" fmla="*/ 1332388 w 3364388"/>
                <a:gd name="connsiteY98" fmla="*/ 10176 h 3078496"/>
                <a:gd name="connsiteX99" fmla="*/ 1108868 w 3364388"/>
                <a:gd name="connsiteY99" fmla="*/ 30496 h 3078496"/>
                <a:gd name="connsiteX100" fmla="*/ 1037748 w 3364388"/>
                <a:gd name="connsiteY100" fmla="*/ 60976 h 3078496"/>
                <a:gd name="connsiteX101" fmla="*/ 1007268 w 3364388"/>
                <a:gd name="connsiteY101" fmla="*/ 91456 h 3078496"/>
                <a:gd name="connsiteX102" fmla="*/ 885348 w 3364388"/>
                <a:gd name="connsiteY102" fmla="*/ 121936 h 3078496"/>
                <a:gd name="connsiteX103" fmla="*/ 753268 w 3364388"/>
                <a:gd name="connsiteY103" fmla="*/ 101616 h 3078496"/>
                <a:gd name="connsiteX104" fmla="*/ 692308 w 3364388"/>
                <a:gd name="connsiteY104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348 w 3364388"/>
                <a:gd name="connsiteY7" fmla="*/ 833136 h 3078496"/>
                <a:gd name="connsiteX8" fmla="*/ 1232922 w 3364388"/>
                <a:gd name="connsiteY8" fmla="*/ 1300147 h 3078496"/>
                <a:gd name="connsiteX9" fmla="*/ 82708 w 3364388"/>
                <a:gd name="connsiteY9" fmla="*/ 2184416 h 3078496"/>
                <a:gd name="connsiteX10" fmla="*/ 92868 w 3364388"/>
                <a:gd name="connsiteY10" fmla="*/ 2225056 h 3078496"/>
                <a:gd name="connsiteX11" fmla="*/ 103028 w 3364388"/>
                <a:gd name="connsiteY11" fmla="*/ 2255536 h 3078496"/>
                <a:gd name="connsiteX12" fmla="*/ 103028 w 3364388"/>
                <a:gd name="connsiteY12" fmla="*/ 2468896 h 3078496"/>
                <a:gd name="connsiteX13" fmla="*/ 92868 w 3364388"/>
                <a:gd name="connsiteY13" fmla="*/ 2499376 h 3078496"/>
                <a:gd name="connsiteX14" fmla="*/ 31908 w 3364388"/>
                <a:gd name="connsiteY14" fmla="*/ 2570496 h 3078496"/>
                <a:gd name="connsiteX15" fmla="*/ 31908 w 3364388"/>
                <a:gd name="connsiteY15" fmla="*/ 2763536 h 3078496"/>
                <a:gd name="connsiteX16" fmla="*/ 143668 w 3364388"/>
                <a:gd name="connsiteY16" fmla="*/ 2865136 h 3078496"/>
                <a:gd name="connsiteX17" fmla="*/ 184308 w 3364388"/>
                <a:gd name="connsiteY17" fmla="*/ 2895616 h 3078496"/>
                <a:gd name="connsiteX18" fmla="*/ 235108 w 3364388"/>
                <a:gd name="connsiteY18" fmla="*/ 2915936 h 3078496"/>
                <a:gd name="connsiteX19" fmla="*/ 326548 w 3364388"/>
                <a:gd name="connsiteY19" fmla="*/ 2936256 h 3078496"/>
                <a:gd name="connsiteX20" fmla="*/ 550068 w 3364388"/>
                <a:gd name="connsiteY20" fmla="*/ 3007376 h 3078496"/>
                <a:gd name="connsiteX21" fmla="*/ 600868 w 3364388"/>
                <a:gd name="connsiteY21" fmla="*/ 3027696 h 3078496"/>
                <a:gd name="connsiteX22" fmla="*/ 641508 w 3364388"/>
                <a:gd name="connsiteY22" fmla="*/ 3037856 h 3078496"/>
                <a:gd name="connsiteX23" fmla="*/ 692308 w 3364388"/>
                <a:gd name="connsiteY23" fmla="*/ 3058176 h 3078496"/>
                <a:gd name="connsiteX24" fmla="*/ 743108 w 3364388"/>
                <a:gd name="connsiteY24" fmla="*/ 3068336 h 3078496"/>
                <a:gd name="connsiteX25" fmla="*/ 773588 w 3364388"/>
                <a:gd name="connsiteY25" fmla="*/ 3078496 h 3078496"/>
                <a:gd name="connsiteX26" fmla="*/ 895508 w 3364388"/>
                <a:gd name="connsiteY26" fmla="*/ 3068336 h 3078496"/>
                <a:gd name="connsiteX27" fmla="*/ 956468 w 3364388"/>
                <a:gd name="connsiteY27" fmla="*/ 3058176 h 3078496"/>
                <a:gd name="connsiteX28" fmla="*/ 1535588 w 3364388"/>
                <a:gd name="connsiteY28" fmla="*/ 3037856 h 3078496"/>
                <a:gd name="connsiteX29" fmla="*/ 1606708 w 3364388"/>
                <a:gd name="connsiteY29" fmla="*/ 2926096 h 3078496"/>
                <a:gd name="connsiteX30" fmla="*/ 1637188 w 3364388"/>
                <a:gd name="connsiteY30" fmla="*/ 2661936 h 3078496"/>
                <a:gd name="connsiteX31" fmla="*/ 1647348 w 3364388"/>
                <a:gd name="connsiteY31" fmla="*/ 2590816 h 3078496"/>
                <a:gd name="connsiteX32" fmla="*/ 1759108 w 3364388"/>
                <a:gd name="connsiteY32" fmla="*/ 2570496 h 3078496"/>
                <a:gd name="connsiteX33" fmla="*/ 2246788 w 3364388"/>
                <a:gd name="connsiteY33" fmla="*/ 2590816 h 3078496"/>
                <a:gd name="connsiteX34" fmla="*/ 2307748 w 3364388"/>
                <a:gd name="connsiteY34" fmla="*/ 2600976 h 3078496"/>
                <a:gd name="connsiteX35" fmla="*/ 2358548 w 3364388"/>
                <a:gd name="connsiteY35" fmla="*/ 2621296 h 3078496"/>
                <a:gd name="connsiteX36" fmla="*/ 2399188 w 3364388"/>
                <a:gd name="connsiteY36" fmla="*/ 2702576 h 3078496"/>
                <a:gd name="connsiteX37" fmla="*/ 2419508 w 3364388"/>
                <a:gd name="connsiteY37" fmla="*/ 2763536 h 3078496"/>
                <a:gd name="connsiteX38" fmla="*/ 2439828 w 3364388"/>
                <a:gd name="connsiteY38" fmla="*/ 2804176 h 3078496"/>
                <a:gd name="connsiteX39" fmla="*/ 2480468 w 3364388"/>
                <a:gd name="connsiteY39" fmla="*/ 2885456 h 3078496"/>
                <a:gd name="connsiteX40" fmla="*/ 2510948 w 3364388"/>
                <a:gd name="connsiteY40" fmla="*/ 2926096 h 3078496"/>
                <a:gd name="connsiteX41" fmla="*/ 2541428 w 3364388"/>
                <a:gd name="connsiteY41" fmla="*/ 2936256 h 3078496"/>
                <a:gd name="connsiteX42" fmla="*/ 2653188 w 3364388"/>
                <a:gd name="connsiteY42" fmla="*/ 2966736 h 3078496"/>
                <a:gd name="connsiteX43" fmla="*/ 2866548 w 3364388"/>
                <a:gd name="connsiteY43" fmla="*/ 2956576 h 3078496"/>
                <a:gd name="connsiteX44" fmla="*/ 2968148 w 3364388"/>
                <a:gd name="connsiteY44" fmla="*/ 2926096 h 3078496"/>
                <a:gd name="connsiteX45" fmla="*/ 3059588 w 3364388"/>
                <a:gd name="connsiteY45" fmla="*/ 2875296 h 3078496"/>
                <a:gd name="connsiteX46" fmla="*/ 3079908 w 3364388"/>
                <a:gd name="connsiteY46" fmla="*/ 2844816 h 3078496"/>
                <a:gd name="connsiteX47" fmla="*/ 3090068 w 3364388"/>
                <a:gd name="connsiteY47" fmla="*/ 2814336 h 3078496"/>
                <a:gd name="connsiteX48" fmla="*/ 3110388 w 3364388"/>
                <a:gd name="connsiteY48" fmla="*/ 2641616 h 3078496"/>
                <a:gd name="connsiteX49" fmla="*/ 3140868 w 3364388"/>
                <a:gd name="connsiteY49" fmla="*/ 2540016 h 3078496"/>
                <a:gd name="connsiteX50" fmla="*/ 3171348 w 3364388"/>
                <a:gd name="connsiteY50" fmla="*/ 2479056 h 3078496"/>
                <a:gd name="connsiteX51" fmla="*/ 3222148 w 3364388"/>
                <a:gd name="connsiteY51" fmla="*/ 2377456 h 3078496"/>
                <a:gd name="connsiteX52" fmla="*/ 3262788 w 3364388"/>
                <a:gd name="connsiteY52" fmla="*/ 2306336 h 3078496"/>
                <a:gd name="connsiteX53" fmla="*/ 3293268 w 3364388"/>
                <a:gd name="connsiteY53" fmla="*/ 2286016 h 3078496"/>
                <a:gd name="connsiteX54" fmla="*/ 3313588 w 3364388"/>
                <a:gd name="connsiteY54" fmla="*/ 2255536 h 3078496"/>
                <a:gd name="connsiteX55" fmla="*/ 3354228 w 3364388"/>
                <a:gd name="connsiteY55" fmla="*/ 2164096 h 3078496"/>
                <a:gd name="connsiteX56" fmla="*/ 3364388 w 3364388"/>
                <a:gd name="connsiteY56" fmla="*/ 2133616 h 3078496"/>
                <a:gd name="connsiteX57" fmla="*/ 3354228 w 3364388"/>
                <a:gd name="connsiteY57" fmla="*/ 1869456 h 3078496"/>
                <a:gd name="connsiteX58" fmla="*/ 3293268 w 3364388"/>
                <a:gd name="connsiteY58" fmla="*/ 1727216 h 3078496"/>
                <a:gd name="connsiteX59" fmla="*/ 3272948 w 3364388"/>
                <a:gd name="connsiteY59" fmla="*/ 1676416 h 3078496"/>
                <a:gd name="connsiteX60" fmla="*/ 3262788 w 3364388"/>
                <a:gd name="connsiteY60" fmla="*/ 1605296 h 3078496"/>
                <a:gd name="connsiteX61" fmla="*/ 3252628 w 3364388"/>
                <a:gd name="connsiteY61" fmla="*/ 1564656 h 3078496"/>
                <a:gd name="connsiteX62" fmla="*/ 3262788 w 3364388"/>
                <a:gd name="connsiteY62" fmla="*/ 1381776 h 3078496"/>
                <a:gd name="connsiteX63" fmla="*/ 3283108 w 3364388"/>
                <a:gd name="connsiteY63" fmla="*/ 1320816 h 3078496"/>
                <a:gd name="connsiteX64" fmla="*/ 3293268 w 3364388"/>
                <a:gd name="connsiteY64" fmla="*/ 1280176 h 3078496"/>
                <a:gd name="connsiteX65" fmla="*/ 3354228 w 3364388"/>
                <a:gd name="connsiteY65" fmla="*/ 1127776 h 3078496"/>
                <a:gd name="connsiteX66" fmla="*/ 3344068 w 3364388"/>
                <a:gd name="connsiteY66" fmla="*/ 1076976 h 3078496"/>
                <a:gd name="connsiteX67" fmla="*/ 3303428 w 3364388"/>
                <a:gd name="connsiteY67" fmla="*/ 1046496 h 3078496"/>
                <a:gd name="connsiteX68" fmla="*/ 3211988 w 3364388"/>
                <a:gd name="connsiteY68" fmla="*/ 1005856 h 3078496"/>
                <a:gd name="connsiteX69" fmla="*/ 3151028 w 3364388"/>
                <a:gd name="connsiteY69" fmla="*/ 944896 h 3078496"/>
                <a:gd name="connsiteX70" fmla="*/ 3100228 w 3364388"/>
                <a:gd name="connsiteY70" fmla="*/ 883936 h 3078496"/>
                <a:gd name="connsiteX71" fmla="*/ 3090068 w 3364388"/>
                <a:gd name="connsiteY71" fmla="*/ 843296 h 3078496"/>
                <a:gd name="connsiteX72" fmla="*/ 3140868 w 3364388"/>
                <a:gd name="connsiteY72" fmla="*/ 731536 h 3078496"/>
                <a:gd name="connsiteX73" fmla="*/ 3171348 w 3364388"/>
                <a:gd name="connsiteY73" fmla="*/ 650256 h 3078496"/>
                <a:gd name="connsiteX74" fmla="*/ 3151028 w 3364388"/>
                <a:gd name="connsiteY74" fmla="*/ 518176 h 3078496"/>
                <a:gd name="connsiteX75" fmla="*/ 3120548 w 3364388"/>
                <a:gd name="connsiteY75" fmla="*/ 487696 h 3078496"/>
                <a:gd name="connsiteX76" fmla="*/ 3090068 w 3364388"/>
                <a:gd name="connsiteY76" fmla="*/ 447056 h 3078496"/>
                <a:gd name="connsiteX77" fmla="*/ 3069748 w 3364388"/>
                <a:gd name="connsiteY77" fmla="*/ 355616 h 3078496"/>
                <a:gd name="connsiteX78" fmla="*/ 3059588 w 3364388"/>
                <a:gd name="connsiteY78" fmla="*/ 304816 h 3078496"/>
                <a:gd name="connsiteX79" fmla="*/ 3018948 w 3364388"/>
                <a:gd name="connsiteY79" fmla="*/ 223536 h 3078496"/>
                <a:gd name="connsiteX80" fmla="*/ 2978308 w 3364388"/>
                <a:gd name="connsiteY80" fmla="*/ 142256 h 3078496"/>
                <a:gd name="connsiteX81" fmla="*/ 2907188 w 3364388"/>
                <a:gd name="connsiteY81" fmla="*/ 81296 h 3078496"/>
                <a:gd name="connsiteX82" fmla="*/ 2714148 w 3364388"/>
                <a:gd name="connsiteY82" fmla="*/ 60976 h 3078496"/>
                <a:gd name="connsiteX83" fmla="*/ 2531268 w 3364388"/>
                <a:gd name="connsiteY83" fmla="*/ 71136 h 3078496"/>
                <a:gd name="connsiteX84" fmla="*/ 2408785 w 3364388"/>
                <a:gd name="connsiteY84" fmla="*/ 124634 h 3078496"/>
                <a:gd name="connsiteX85" fmla="*/ 2189650 w 3364388"/>
                <a:gd name="connsiteY85" fmla="*/ 110742 h 3078496"/>
                <a:gd name="connsiteX86" fmla="*/ 2095805 w 3364388"/>
                <a:gd name="connsiteY86" fmla="*/ 148037 h 3078496"/>
                <a:gd name="connsiteX87" fmla="*/ 2027118 w 3364388"/>
                <a:gd name="connsiteY87" fmla="*/ 173243 h 3078496"/>
                <a:gd name="connsiteX88" fmla="*/ 1921668 w 3364388"/>
                <a:gd name="connsiteY88" fmla="*/ 152416 h 3078496"/>
                <a:gd name="connsiteX89" fmla="*/ 1891188 w 3364388"/>
                <a:gd name="connsiteY89" fmla="*/ 182896 h 3078496"/>
                <a:gd name="connsiteX90" fmla="*/ 1799748 w 3364388"/>
                <a:gd name="connsiteY90" fmla="*/ 172736 h 3078496"/>
                <a:gd name="connsiteX91" fmla="*/ 1769268 w 3364388"/>
                <a:gd name="connsiteY91" fmla="*/ 162576 h 3078496"/>
                <a:gd name="connsiteX92" fmla="*/ 1627028 w 3364388"/>
                <a:gd name="connsiteY92" fmla="*/ 142256 h 3078496"/>
                <a:gd name="connsiteX93" fmla="*/ 1566068 w 3364388"/>
                <a:gd name="connsiteY93" fmla="*/ 121936 h 3078496"/>
                <a:gd name="connsiteX94" fmla="*/ 1505108 w 3364388"/>
                <a:gd name="connsiteY94" fmla="*/ 91456 h 3078496"/>
                <a:gd name="connsiteX95" fmla="*/ 1454308 w 3364388"/>
                <a:gd name="connsiteY95" fmla="*/ 60976 h 3078496"/>
                <a:gd name="connsiteX96" fmla="*/ 1362868 w 3364388"/>
                <a:gd name="connsiteY96" fmla="*/ 30496 h 3078496"/>
                <a:gd name="connsiteX97" fmla="*/ 1332388 w 3364388"/>
                <a:gd name="connsiteY97" fmla="*/ 10176 h 3078496"/>
                <a:gd name="connsiteX98" fmla="*/ 1108868 w 3364388"/>
                <a:gd name="connsiteY98" fmla="*/ 30496 h 3078496"/>
                <a:gd name="connsiteX99" fmla="*/ 1037748 w 3364388"/>
                <a:gd name="connsiteY99" fmla="*/ 60976 h 3078496"/>
                <a:gd name="connsiteX100" fmla="*/ 1007268 w 3364388"/>
                <a:gd name="connsiteY100" fmla="*/ 91456 h 3078496"/>
                <a:gd name="connsiteX101" fmla="*/ 885348 w 3364388"/>
                <a:gd name="connsiteY101" fmla="*/ 121936 h 3078496"/>
                <a:gd name="connsiteX102" fmla="*/ 753268 w 3364388"/>
                <a:gd name="connsiteY102" fmla="*/ 101616 h 3078496"/>
                <a:gd name="connsiteX103" fmla="*/ 692308 w 3364388"/>
                <a:gd name="connsiteY103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53828 w 3364388"/>
                <a:gd name="connsiteY6" fmla="*/ 792496 h 3078496"/>
                <a:gd name="connsiteX7" fmla="*/ 1232922 w 3364388"/>
                <a:gd name="connsiteY7" fmla="*/ 1300147 h 3078496"/>
                <a:gd name="connsiteX8" fmla="*/ 82708 w 3364388"/>
                <a:gd name="connsiteY8" fmla="*/ 2184416 h 3078496"/>
                <a:gd name="connsiteX9" fmla="*/ 92868 w 3364388"/>
                <a:gd name="connsiteY9" fmla="*/ 2225056 h 3078496"/>
                <a:gd name="connsiteX10" fmla="*/ 103028 w 3364388"/>
                <a:gd name="connsiteY10" fmla="*/ 2255536 h 3078496"/>
                <a:gd name="connsiteX11" fmla="*/ 103028 w 3364388"/>
                <a:gd name="connsiteY11" fmla="*/ 2468896 h 3078496"/>
                <a:gd name="connsiteX12" fmla="*/ 92868 w 3364388"/>
                <a:gd name="connsiteY12" fmla="*/ 2499376 h 3078496"/>
                <a:gd name="connsiteX13" fmla="*/ 31908 w 3364388"/>
                <a:gd name="connsiteY13" fmla="*/ 2570496 h 3078496"/>
                <a:gd name="connsiteX14" fmla="*/ 31908 w 3364388"/>
                <a:gd name="connsiteY14" fmla="*/ 2763536 h 3078496"/>
                <a:gd name="connsiteX15" fmla="*/ 143668 w 3364388"/>
                <a:gd name="connsiteY15" fmla="*/ 2865136 h 3078496"/>
                <a:gd name="connsiteX16" fmla="*/ 184308 w 3364388"/>
                <a:gd name="connsiteY16" fmla="*/ 2895616 h 3078496"/>
                <a:gd name="connsiteX17" fmla="*/ 235108 w 3364388"/>
                <a:gd name="connsiteY17" fmla="*/ 2915936 h 3078496"/>
                <a:gd name="connsiteX18" fmla="*/ 326548 w 3364388"/>
                <a:gd name="connsiteY18" fmla="*/ 2936256 h 3078496"/>
                <a:gd name="connsiteX19" fmla="*/ 550068 w 3364388"/>
                <a:gd name="connsiteY19" fmla="*/ 3007376 h 3078496"/>
                <a:gd name="connsiteX20" fmla="*/ 600868 w 3364388"/>
                <a:gd name="connsiteY20" fmla="*/ 3027696 h 3078496"/>
                <a:gd name="connsiteX21" fmla="*/ 641508 w 3364388"/>
                <a:gd name="connsiteY21" fmla="*/ 3037856 h 3078496"/>
                <a:gd name="connsiteX22" fmla="*/ 692308 w 3364388"/>
                <a:gd name="connsiteY22" fmla="*/ 3058176 h 3078496"/>
                <a:gd name="connsiteX23" fmla="*/ 743108 w 3364388"/>
                <a:gd name="connsiteY23" fmla="*/ 3068336 h 3078496"/>
                <a:gd name="connsiteX24" fmla="*/ 773588 w 3364388"/>
                <a:gd name="connsiteY24" fmla="*/ 3078496 h 3078496"/>
                <a:gd name="connsiteX25" fmla="*/ 895508 w 3364388"/>
                <a:gd name="connsiteY25" fmla="*/ 3068336 h 3078496"/>
                <a:gd name="connsiteX26" fmla="*/ 956468 w 3364388"/>
                <a:gd name="connsiteY26" fmla="*/ 3058176 h 3078496"/>
                <a:gd name="connsiteX27" fmla="*/ 1535588 w 3364388"/>
                <a:gd name="connsiteY27" fmla="*/ 3037856 h 3078496"/>
                <a:gd name="connsiteX28" fmla="*/ 1606708 w 3364388"/>
                <a:gd name="connsiteY28" fmla="*/ 2926096 h 3078496"/>
                <a:gd name="connsiteX29" fmla="*/ 1637188 w 3364388"/>
                <a:gd name="connsiteY29" fmla="*/ 2661936 h 3078496"/>
                <a:gd name="connsiteX30" fmla="*/ 1647348 w 3364388"/>
                <a:gd name="connsiteY30" fmla="*/ 2590816 h 3078496"/>
                <a:gd name="connsiteX31" fmla="*/ 1759108 w 3364388"/>
                <a:gd name="connsiteY31" fmla="*/ 2570496 h 3078496"/>
                <a:gd name="connsiteX32" fmla="*/ 2246788 w 3364388"/>
                <a:gd name="connsiteY32" fmla="*/ 2590816 h 3078496"/>
                <a:gd name="connsiteX33" fmla="*/ 2307748 w 3364388"/>
                <a:gd name="connsiteY33" fmla="*/ 2600976 h 3078496"/>
                <a:gd name="connsiteX34" fmla="*/ 2358548 w 3364388"/>
                <a:gd name="connsiteY34" fmla="*/ 2621296 h 3078496"/>
                <a:gd name="connsiteX35" fmla="*/ 2399188 w 3364388"/>
                <a:gd name="connsiteY35" fmla="*/ 2702576 h 3078496"/>
                <a:gd name="connsiteX36" fmla="*/ 2419508 w 3364388"/>
                <a:gd name="connsiteY36" fmla="*/ 2763536 h 3078496"/>
                <a:gd name="connsiteX37" fmla="*/ 2439828 w 3364388"/>
                <a:gd name="connsiteY37" fmla="*/ 2804176 h 3078496"/>
                <a:gd name="connsiteX38" fmla="*/ 2480468 w 3364388"/>
                <a:gd name="connsiteY38" fmla="*/ 2885456 h 3078496"/>
                <a:gd name="connsiteX39" fmla="*/ 2510948 w 3364388"/>
                <a:gd name="connsiteY39" fmla="*/ 2926096 h 3078496"/>
                <a:gd name="connsiteX40" fmla="*/ 2541428 w 3364388"/>
                <a:gd name="connsiteY40" fmla="*/ 2936256 h 3078496"/>
                <a:gd name="connsiteX41" fmla="*/ 2653188 w 3364388"/>
                <a:gd name="connsiteY41" fmla="*/ 2966736 h 3078496"/>
                <a:gd name="connsiteX42" fmla="*/ 2866548 w 3364388"/>
                <a:gd name="connsiteY42" fmla="*/ 2956576 h 3078496"/>
                <a:gd name="connsiteX43" fmla="*/ 2968148 w 3364388"/>
                <a:gd name="connsiteY43" fmla="*/ 2926096 h 3078496"/>
                <a:gd name="connsiteX44" fmla="*/ 3059588 w 3364388"/>
                <a:gd name="connsiteY44" fmla="*/ 2875296 h 3078496"/>
                <a:gd name="connsiteX45" fmla="*/ 3079908 w 3364388"/>
                <a:gd name="connsiteY45" fmla="*/ 2844816 h 3078496"/>
                <a:gd name="connsiteX46" fmla="*/ 3090068 w 3364388"/>
                <a:gd name="connsiteY46" fmla="*/ 2814336 h 3078496"/>
                <a:gd name="connsiteX47" fmla="*/ 3110388 w 3364388"/>
                <a:gd name="connsiteY47" fmla="*/ 2641616 h 3078496"/>
                <a:gd name="connsiteX48" fmla="*/ 3140868 w 3364388"/>
                <a:gd name="connsiteY48" fmla="*/ 2540016 h 3078496"/>
                <a:gd name="connsiteX49" fmla="*/ 3171348 w 3364388"/>
                <a:gd name="connsiteY49" fmla="*/ 2479056 h 3078496"/>
                <a:gd name="connsiteX50" fmla="*/ 3222148 w 3364388"/>
                <a:gd name="connsiteY50" fmla="*/ 2377456 h 3078496"/>
                <a:gd name="connsiteX51" fmla="*/ 3262788 w 3364388"/>
                <a:gd name="connsiteY51" fmla="*/ 2306336 h 3078496"/>
                <a:gd name="connsiteX52" fmla="*/ 3293268 w 3364388"/>
                <a:gd name="connsiteY52" fmla="*/ 2286016 h 3078496"/>
                <a:gd name="connsiteX53" fmla="*/ 3313588 w 3364388"/>
                <a:gd name="connsiteY53" fmla="*/ 2255536 h 3078496"/>
                <a:gd name="connsiteX54" fmla="*/ 3354228 w 3364388"/>
                <a:gd name="connsiteY54" fmla="*/ 2164096 h 3078496"/>
                <a:gd name="connsiteX55" fmla="*/ 3364388 w 3364388"/>
                <a:gd name="connsiteY55" fmla="*/ 2133616 h 3078496"/>
                <a:gd name="connsiteX56" fmla="*/ 3354228 w 3364388"/>
                <a:gd name="connsiteY56" fmla="*/ 1869456 h 3078496"/>
                <a:gd name="connsiteX57" fmla="*/ 3293268 w 3364388"/>
                <a:gd name="connsiteY57" fmla="*/ 1727216 h 3078496"/>
                <a:gd name="connsiteX58" fmla="*/ 3272948 w 3364388"/>
                <a:gd name="connsiteY58" fmla="*/ 1676416 h 3078496"/>
                <a:gd name="connsiteX59" fmla="*/ 3262788 w 3364388"/>
                <a:gd name="connsiteY59" fmla="*/ 1605296 h 3078496"/>
                <a:gd name="connsiteX60" fmla="*/ 3252628 w 3364388"/>
                <a:gd name="connsiteY60" fmla="*/ 1564656 h 3078496"/>
                <a:gd name="connsiteX61" fmla="*/ 3262788 w 3364388"/>
                <a:gd name="connsiteY61" fmla="*/ 1381776 h 3078496"/>
                <a:gd name="connsiteX62" fmla="*/ 3283108 w 3364388"/>
                <a:gd name="connsiteY62" fmla="*/ 1320816 h 3078496"/>
                <a:gd name="connsiteX63" fmla="*/ 3293268 w 3364388"/>
                <a:gd name="connsiteY63" fmla="*/ 1280176 h 3078496"/>
                <a:gd name="connsiteX64" fmla="*/ 3354228 w 3364388"/>
                <a:gd name="connsiteY64" fmla="*/ 1127776 h 3078496"/>
                <a:gd name="connsiteX65" fmla="*/ 3344068 w 3364388"/>
                <a:gd name="connsiteY65" fmla="*/ 1076976 h 3078496"/>
                <a:gd name="connsiteX66" fmla="*/ 3303428 w 3364388"/>
                <a:gd name="connsiteY66" fmla="*/ 1046496 h 3078496"/>
                <a:gd name="connsiteX67" fmla="*/ 3211988 w 3364388"/>
                <a:gd name="connsiteY67" fmla="*/ 1005856 h 3078496"/>
                <a:gd name="connsiteX68" fmla="*/ 3151028 w 3364388"/>
                <a:gd name="connsiteY68" fmla="*/ 944896 h 3078496"/>
                <a:gd name="connsiteX69" fmla="*/ 3100228 w 3364388"/>
                <a:gd name="connsiteY69" fmla="*/ 883936 h 3078496"/>
                <a:gd name="connsiteX70" fmla="*/ 3090068 w 3364388"/>
                <a:gd name="connsiteY70" fmla="*/ 843296 h 3078496"/>
                <a:gd name="connsiteX71" fmla="*/ 3140868 w 3364388"/>
                <a:gd name="connsiteY71" fmla="*/ 731536 h 3078496"/>
                <a:gd name="connsiteX72" fmla="*/ 3171348 w 3364388"/>
                <a:gd name="connsiteY72" fmla="*/ 650256 h 3078496"/>
                <a:gd name="connsiteX73" fmla="*/ 3151028 w 3364388"/>
                <a:gd name="connsiteY73" fmla="*/ 518176 h 3078496"/>
                <a:gd name="connsiteX74" fmla="*/ 3120548 w 3364388"/>
                <a:gd name="connsiteY74" fmla="*/ 487696 h 3078496"/>
                <a:gd name="connsiteX75" fmla="*/ 3090068 w 3364388"/>
                <a:gd name="connsiteY75" fmla="*/ 447056 h 3078496"/>
                <a:gd name="connsiteX76" fmla="*/ 3069748 w 3364388"/>
                <a:gd name="connsiteY76" fmla="*/ 355616 h 3078496"/>
                <a:gd name="connsiteX77" fmla="*/ 3059588 w 3364388"/>
                <a:gd name="connsiteY77" fmla="*/ 304816 h 3078496"/>
                <a:gd name="connsiteX78" fmla="*/ 3018948 w 3364388"/>
                <a:gd name="connsiteY78" fmla="*/ 223536 h 3078496"/>
                <a:gd name="connsiteX79" fmla="*/ 2978308 w 3364388"/>
                <a:gd name="connsiteY79" fmla="*/ 142256 h 3078496"/>
                <a:gd name="connsiteX80" fmla="*/ 2907188 w 3364388"/>
                <a:gd name="connsiteY80" fmla="*/ 81296 h 3078496"/>
                <a:gd name="connsiteX81" fmla="*/ 2714148 w 3364388"/>
                <a:gd name="connsiteY81" fmla="*/ 60976 h 3078496"/>
                <a:gd name="connsiteX82" fmla="*/ 2531268 w 3364388"/>
                <a:gd name="connsiteY82" fmla="*/ 71136 h 3078496"/>
                <a:gd name="connsiteX83" fmla="*/ 2408785 w 3364388"/>
                <a:gd name="connsiteY83" fmla="*/ 124634 h 3078496"/>
                <a:gd name="connsiteX84" fmla="*/ 2189650 w 3364388"/>
                <a:gd name="connsiteY84" fmla="*/ 110742 h 3078496"/>
                <a:gd name="connsiteX85" fmla="*/ 2095805 w 3364388"/>
                <a:gd name="connsiteY85" fmla="*/ 148037 h 3078496"/>
                <a:gd name="connsiteX86" fmla="*/ 2027118 w 3364388"/>
                <a:gd name="connsiteY86" fmla="*/ 173243 h 3078496"/>
                <a:gd name="connsiteX87" fmla="*/ 1921668 w 3364388"/>
                <a:gd name="connsiteY87" fmla="*/ 152416 h 3078496"/>
                <a:gd name="connsiteX88" fmla="*/ 1891188 w 3364388"/>
                <a:gd name="connsiteY88" fmla="*/ 182896 h 3078496"/>
                <a:gd name="connsiteX89" fmla="*/ 1799748 w 3364388"/>
                <a:gd name="connsiteY89" fmla="*/ 172736 h 3078496"/>
                <a:gd name="connsiteX90" fmla="*/ 1769268 w 3364388"/>
                <a:gd name="connsiteY90" fmla="*/ 162576 h 3078496"/>
                <a:gd name="connsiteX91" fmla="*/ 1627028 w 3364388"/>
                <a:gd name="connsiteY91" fmla="*/ 142256 h 3078496"/>
                <a:gd name="connsiteX92" fmla="*/ 1566068 w 3364388"/>
                <a:gd name="connsiteY92" fmla="*/ 121936 h 3078496"/>
                <a:gd name="connsiteX93" fmla="*/ 1505108 w 3364388"/>
                <a:gd name="connsiteY93" fmla="*/ 91456 h 3078496"/>
                <a:gd name="connsiteX94" fmla="*/ 1454308 w 3364388"/>
                <a:gd name="connsiteY94" fmla="*/ 60976 h 3078496"/>
                <a:gd name="connsiteX95" fmla="*/ 1362868 w 3364388"/>
                <a:gd name="connsiteY95" fmla="*/ 30496 h 3078496"/>
                <a:gd name="connsiteX96" fmla="*/ 1332388 w 3364388"/>
                <a:gd name="connsiteY96" fmla="*/ 10176 h 3078496"/>
                <a:gd name="connsiteX97" fmla="*/ 1108868 w 3364388"/>
                <a:gd name="connsiteY97" fmla="*/ 30496 h 3078496"/>
                <a:gd name="connsiteX98" fmla="*/ 1037748 w 3364388"/>
                <a:gd name="connsiteY98" fmla="*/ 60976 h 3078496"/>
                <a:gd name="connsiteX99" fmla="*/ 1007268 w 3364388"/>
                <a:gd name="connsiteY99" fmla="*/ 91456 h 3078496"/>
                <a:gd name="connsiteX100" fmla="*/ 885348 w 3364388"/>
                <a:gd name="connsiteY100" fmla="*/ 121936 h 3078496"/>
                <a:gd name="connsiteX101" fmla="*/ 753268 w 3364388"/>
                <a:gd name="connsiteY101" fmla="*/ 101616 h 3078496"/>
                <a:gd name="connsiteX102" fmla="*/ 692308 w 3364388"/>
                <a:gd name="connsiteY102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63988 w 3364388"/>
                <a:gd name="connsiteY5" fmla="*/ 751856 h 3078496"/>
                <a:gd name="connsiteX6" fmla="*/ 1232922 w 3364388"/>
                <a:gd name="connsiteY6" fmla="*/ 1300147 h 3078496"/>
                <a:gd name="connsiteX7" fmla="*/ 82708 w 3364388"/>
                <a:gd name="connsiteY7" fmla="*/ 2184416 h 3078496"/>
                <a:gd name="connsiteX8" fmla="*/ 92868 w 3364388"/>
                <a:gd name="connsiteY8" fmla="*/ 2225056 h 3078496"/>
                <a:gd name="connsiteX9" fmla="*/ 103028 w 3364388"/>
                <a:gd name="connsiteY9" fmla="*/ 2255536 h 3078496"/>
                <a:gd name="connsiteX10" fmla="*/ 103028 w 3364388"/>
                <a:gd name="connsiteY10" fmla="*/ 2468896 h 3078496"/>
                <a:gd name="connsiteX11" fmla="*/ 92868 w 3364388"/>
                <a:gd name="connsiteY11" fmla="*/ 2499376 h 3078496"/>
                <a:gd name="connsiteX12" fmla="*/ 31908 w 3364388"/>
                <a:gd name="connsiteY12" fmla="*/ 2570496 h 3078496"/>
                <a:gd name="connsiteX13" fmla="*/ 31908 w 3364388"/>
                <a:gd name="connsiteY13" fmla="*/ 2763536 h 3078496"/>
                <a:gd name="connsiteX14" fmla="*/ 143668 w 3364388"/>
                <a:gd name="connsiteY14" fmla="*/ 2865136 h 3078496"/>
                <a:gd name="connsiteX15" fmla="*/ 184308 w 3364388"/>
                <a:gd name="connsiteY15" fmla="*/ 2895616 h 3078496"/>
                <a:gd name="connsiteX16" fmla="*/ 235108 w 3364388"/>
                <a:gd name="connsiteY16" fmla="*/ 2915936 h 3078496"/>
                <a:gd name="connsiteX17" fmla="*/ 326548 w 3364388"/>
                <a:gd name="connsiteY17" fmla="*/ 2936256 h 3078496"/>
                <a:gd name="connsiteX18" fmla="*/ 550068 w 3364388"/>
                <a:gd name="connsiteY18" fmla="*/ 3007376 h 3078496"/>
                <a:gd name="connsiteX19" fmla="*/ 600868 w 3364388"/>
                <a:gd name="connsiteY19" fmla="*/ 3027696 h 3078496"/>
                <a:gd name="connsiteX20" fmla="*/ 641508 w 3364388"/>
                <a:gd name="connsiteY20" fmla="*/ 3037856 h 3078496"/>
                <a:gd name="connsiteX21" fmla="*/ 692308 w 3364388"/>
                <a:gd name="connsiteY21" fmla="*/ 3058176 h 3078496"/>
                <a:gd name="connsiteX22" fmla="*/ 743108 w 3364388"/>
                <a:gd name="connsiteY22" fmla="*/ 3068336 h 3078496"/>
                <a:gd name="connsiteX23" fmla="*/ 773588 w 3364388"/>
                <a:gd name="connsiteY23" fmla="*/ 3078496 h 3078496"/>
                <a:gd name="connsiteX24" fmla="*/ 895508 w 3364388"/>
                <a:gd name="connsiteY24" fmla="*/ 3068336 h 3078496"/>
                <a:gd name="connsiteX25" fmla="*/ 956468 w 3364388"/>
                <a:gd name="connsiteY25" fmla="*/ 3058176 h 3078496"/>
                <a:gd name="connsiteX26" fmla="*/ 1535588 w 3364388"/>
                <a:gd name="connsiteY26" fmla="*/ 3037856 h 3078496"/>
                <a:gd name="connsiteX27" fmla="*/ 1606708 w 3364388"/>
                <a:gd name="connsiteY27" fmla="*/ 2926096 h 3078496"/>
                <a:gd name="connsiteX28" fmla="*/ 1637188 w 3364388"/>
                <a:gd name="connsiteY28" fmla="*/ 2661936 h 3078496"/>
                <a:gd name="connsiteX29" fmla="*/ 1647348 w 3364388"/>
                <a:gd name="connsiteY29" fmla="*/ 2590816 h 3078496"/>
                <a:gd name="connsiteX30" fmla="*/ 1759108 w 3364388"/>
                <a:gd name="connsiteY30" fmla="*/ 2570496 h 3078496"/>
                <a:gd name="connsiteX31" fmla="*/ 2246788 w 3364388"/>
                <a:gd name="connsiteY31" fmla="*/ 2590816 h 3078496"/>
                <a:gd name="connsiteX32" fmla="*/ 2307748 w 3364388"/>
                <a:gd name="connsiteY32" fmla="*/ 2600976 h 3078496"/>
                <a:gd name="connsiteX33" fmla="*/ 2358548 w 3364388"/>
                <a:gd name="connsiteY33" fmla="*/ 2621296 h 3078496"/>
                <a:gd name="connsiteX34" fmla="*/ 2399188 w 3364388"/>
                <a:gd name="connsiteY34" fmla="*/ 2702576 h 3078496"/>
                <a:gd name="connsiteX35" fmla="*/ 2419508 w 3364388"/>
                <a:gd name="connsiteY35" fmla="*/ 2763536 h 3078496"/>
                <a:gd name="connsiteX36" fmla="*/ 2439828 w 3364388"/>
                <a:gd name="connsiteY36" fmla="*/ 2804176 h 3078496"/>
                <a:gd name="connsiteX37" fmla="*/ 2480468 w 3364388"/>
                <a:gd name="connsiteY37" fmla="*/ 2885456 h 3078496"/>
                <a:gd name="connsiteX38" fmla="*/ 2510948 w 3364388"/>
                <a:gd name="connsiteY38" fmla="*/ 2926096 h 3078496"/>
                <a:gd name="connsiteX39" fmla="*/ 2541428 w 3364388"/>
                <a:gd name="connsiteY39" fmla="*/ 2936256 h 3078496"/>
                <a:gd name="connsiteX40" fmla="*/ 2653188 w 3364388"/>
                <a:gd name="connsiteY40" fmla="*/ 2966736 h 3078496"/>
                <a:gd name="connsiteX41" fmla="*/ 2866548 w 3364388"/>
                <a:gd name="connsiteY41" fmla="*/ 2956576 h 3078496"/>
                <a:gd name="connsiteX42" fmla="*/ 2968148 w 3364388"/>
                <a:gd name="connsiteY42" fmla="*/ 2926096 h 3078496"/>
                <a:gd name="connsiteX43" fmla="*/ 3059588 w 3364388"/>
                <a:gd name="connsiteY43" fmla="*/ 2875296 h 3078496"/>
                <a:gd name="connsiteX44" fmla="*/ 3079908 w 3364388"/>
                <a:gd name="connsiteY44" fmla="*/ 2844816 h 3078496"/>
                <a:gd name="connsiteX45" fmla="*/ 3090068 w 3364388"/>
                <a:gd name="connsiteY45" fmla="*/ 2814336 h 3078496"/>
                <a:gd name="connsiteX46" fmla="*/ 3110388 w 3364388"/>
                <a:gd name="connsiteY46" fmla="*/ 2641616 h 3078496"/>
                <a:gd name="connsiteX47" fmla="*/ 3140868 w 3364388"/>
                <a:gd name="connsiteY47" fmla="*/ 2540016 h 3078496"/>
                <a:gd name="connsiteX48" fmla="*/ 3171348 w 3364388"/>
                <a:gd name="connsiteY48" fmla="*/ 2479056 h 3078496"/>
                <a:gd name="connsiteX49" fmla="*/ 3222148 w 3364388"/>
                <a:gd name="connsiteY49" fmla="*/ 2377456 h 3078496"/>
                <a:gd name="connsiteX50" fmla="*/ 3262788 w 3364388"/>
                <a:gd name="connsiteY50" fmla="*/ 2306336 h 3078496"/>
                <a:gd name="connsiteX51" fmla="*/ 3293268 w 3364388"/>
                <a:gd name="connsiteY51" fmla="*/ 2286016 h 3078496"/>
                <a:gd name="connsiteX52" fmla="*/ 3313588 w 3364388"/>
                <a:gd name="connsiteY52" fmla="*/ 2255536 h 3078496"/>
                <a:gd name="connsiteX53" fmla="*/ 3354228 w 3364388"/>
                <a:gd name="connsiteY53" fmla="*/ 2164096 h 3078496"/>
                <a:gd name="connsiteX54" fmla="*/ 3364388 w 3364388"/>
                <a:gd name="connsiteY54" fmla="*/ 2133616 h 3078496"/>
                <a:gd name="connsiteX55" fmla="*/ 3354228 w 3364388"/>
                <a:gd name="connsiteY55" fmla="*/ 1869456 h 3078496"/>
                <a:gd name="connsiteX56" fmla="*/ 3293268 w 3364388"/>
                <a:gd name="connsiteY56" fmla="*/ 1727216 h 3078496"/>
                <a:gd name="connsiteX57" fmla="*/ 3272948 w 3364388"/>
                <a:gd name="connsiteY57" fmla="*/ 1676416 h 3078496"/>
                <a:gd name="connsiteX58" fmla="*/ 3262788 w 3364388"/>
                <a:gd name="connsiteY58" fmla="*/ 1605296 h 3078496"/>
                <a:gd name="connsiteX59" fmla="*/ 3252628 w 3364388"/>
                <a:gd name="connsiteY59" fmla="*/ 1564656 h 3078496"/>
                <a:gd name="connsiteX60" fmla="*/ 3262788 w 3364388"/>
                <a:gd name="connsiteY60" fmla="*/ 1381776 h 3078496"/>
                <a:gd name="connsiteX61" fmla="*/ 3283108 w 3364388"/>
                <a:gd name="connsiteY61" fmla="*/ 1320816 h 3078496"/>
                <a:gd name="connsiteX62" fmla="*/ 3293268 w 3364388"/>
                <a:gd name="connsiteY62" fmla="*/ 1280176 h 3078496"/>
                <a:gd name="connsiteX63" fmla="*/ 3354228 w 3364388"/>
                <a:gd name="connsiteY63" fmla="*/ 1127776 h 3078496"/>
                <a:gd name="connsiteX64" fmla="*/ 3344068 w 3364388"/>
                <a:gd name="connsiteY64" fmla="*/ 1076976 h 3078496"/>
                <a:gd name="connsiteX65" fmla="*/ 3303428 w 3364388"/>
                <a:gd name="connsiteY65" fmla="*/ 1046496 h 3078496"/>
                <a:gd name="connsiteX66" fmla="*/ 3211988 w 3364388"/>
                <a:gd name="connsiteY66" fmla="*/ 1005856 h 3078496"/>
                <a:gd name="connsiteX67" fmla="*/ 3151028 w 3364388"/>
                <a:gd name="connsiteY67" fmla="*/ 944896 h 3078496"/>
                <a:gd name="connsiteX68" fmla="*/ 3100228 w 3364388"/>
                <a:gd name="connsiteY68" fmla="*/ 883936 h 3078496"/>
                <a:gd name="connsiteX69" fmla="*/ 3090068 w 3364388"/>
                <a:gd name="connsiteY69" fmla="*/ 843296 h 3078496"/>
                <a:gd name="connsiteX70" fmla="*/ 3140868 w 3364388"/>
                <a:gd name="connsiteY70" fmla="*/ 731536 h 3078496"/>
                <a:gd name="connsiteX71" fmla="*/ 3171348 w 3364388"/>
                <a:gd name="connsiteY71" fmla="*/ 650256 h 3078496"/>
                <a:gd name="connsiteX72" fmla="*/ 3151028 w 3364388"/>
                <a:gd name="connsiteY72" fmla="*/ 518176 h 3078496"/>
                <a:gd name="connsiteX73" fmla="*/ 3120548 w 3364388"/>
                <a:gd name="connsiteY73" fmla="*/ 487696 h 3078496"/>
                <a:gd name="connsiteX74" fmla="*/ 3090068 w 3364388"/>
                <a:gd name="connsiteY74" fmla="*/ 447056 h 3078496"/>
                <a:gd name="connsiteX75" fmla="*/ 3069748 w 3364388"/>
                <a:gd name="connsiteY75" fmla="*/ 355616 h 3078496"/>
                <a:gd name="connsiteX76" fmla="*/ 3059588 w 3364388"/>
                <a:gd name="connsiteY76" fmla="*/ 304816 h 3078496"/>
                <a:gd name="connsiteX77" fmla="*/ 3018948 w 3364388"/>
                <a:gd name="connsiteY77" fmla="*/ 223536 h 3078496"/>
                <a:gd name="connsiteX78" fmla="*/ 2978308 w 3364388"/>
                <a:gd name="connsiteY78" fmla="*/ 142256 h 3078496"/>
                <a:gd name="connsiteX79" fmla="*/ 2907188 w 3364388"/>
                <a:gd name="connsiteY79" fmla="*/ 81296 h 3078496"/>
                <a:gd name="connsiteX80" fmla="*/ 2714148 w 3364388"/>
                <a:gd name="connsiteY80" fmla="*/ 60976 h 3078496"/>
                <a:gd name="connsiteX81" fmla="*/ 2531268 w 3364388"/>
                <a:gd name="connsiteY81" fmla="*/ 71136 h 3078496"/>
                <a:gd name="connsiteX82" fmla="*/ 2408785 w 3364388"/>
                <a:gd name="connsiteY82" fmla="*/ 124634 h 3078496"/>
                <a:gd name="connsiteX83" fmla="*/ 2189650 w 3364388"/>
                <a:gd name="connsiteY83" fmla="*/ 110742 h 3078496"/>
                <a:gd name="connsiteX84" fmla="*/ 2095805 w 3364388"/>
                <a:gd name="connsiteY84" fmla="*/ 148037 h 3078496"/>
                <a:gd name="connsiteX85" fmla="*/ 2027118 w 3364388"/>
                <a:gd name="connsiteY85" fmla="*/ 173243 h 3078496"/>
                <a:gd name="connsiteX86" fmla="*/ 1921668 w 3364388"/>
                <a:gd name="connsiteY86" fmla="*/ 152416 h 3078496"/>
                <a:gd name="connsiteX87" fmla="*/ 1891188 w 3364388"/>
                <a:gd name="connsiteY87" fmla="*/ 182896 h 3078496"/>
                <a:gd name="connsiteX88" fmla="*/ 1799748 w 3364388"/>
                <a:gd name="connsiteY88" fmla="*/ 172736 h 3078496"/>
                <a:gd name="connsiteX89" fmla="*/ 1769268 w 3364388"/>
                <a:gd name="connsiteY89" fmla="*/ 162576 h 3078496"/>
                <a:gd name="connsiteX90" fmla="*/ 1627028 w 3364388"/>
                <a:gd name="connsiteY90" fmla="*/ 142256 h 3078496"/>
                <a:gd name="connsiteX91" fmla="*/ 1566068 w 3364388"/>
                <a:gd name="connsiteY91" fmla="*/ 121936 h 3078496"/>
                <a:gd name="connsiteX92" fmla="*/ 1505108 w 3364388"/>
                <a:gd name="connsiteY92" fmla="*/ 91456 h 3078496"/>
                <a:gd name="connsiteX93" fmla="*/ 1454308 w 3364388"/>
                <a:gd name="connsiteY93" fmla="*/ 60976 h 3078496"/>
                <a:gd name="connsiteX94" fmla="*/ 1362868 w 3364388"/>
                <a:gd name="connsiteY94" fmla="*/ 30496 h 3078496"/>
                <a:gd name="connsiteX95" fmla="*/ 1332388 w 3364388"/>
                <a:gd name="connsiteY95" fmla="*/ 10176 h 3078496"/>
                <a:gd name="connsiteX96" fmla="*/ 1108868 w 3364388"/>
                <a:gd name="connsiteY96" fmla="*/ 30496 h 3078496"/>
                <a:gd name="connsiteX97" fmla="*/ 1037748 w 3364388"/>
                <a:gd name="connsiteY97" fmla="*/ 60976 h 3078496"/>
                <a:gd name="connsiteX98" fmla="*/ 1007268 w 3364388"/>
                <a:gd name="connsiteY98" fmla="*/ 91456 h 3078496"/>
                <a:gd name="connsiteX99" fmla="*/ 885348 w 3364388"/>
                <a:gd name="connsiteY99" fmla="*/ 121936 h 3078496"/>
                <a:gd name="connsiteX100" fmla="*/ 753268 w 3364388"/>
                <a:gd name="connsiteY100" fmla="*/ 101616 h 3078496"/>
                <a:gd name="connsiteX101" fmla="*/ 692308 w 3364388"/>
                <a:gd name="connsiteY101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174148 w 3364388"/>
                <a:gd name="connsiteY4" fmla="*/ 721376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92308 w 3364388"/>
                <a:gd name="connsiteY0" fmla="*/ 81296 h 3078496"/>
                <a:gd name="connsiteX1" fmla="*/ 346868 w 3364388"/>
                <a:gd name="connsiteY1" fmla="*/ 152416 h 3078496"/>
                <a:gd name="connsiteX2" fmla="*/ 306228 w 3364388"/>
                <a:gd name="connsiteY2" fmla="*/ 162576 h 3078496"/>
                <a:gd name="connsiteX3" fmla="*/ 255428 w 3364388"/>
                <a:gd name="connsiteY3" fmla="*/ 182896 h 3078496"/>
                <a:gd name="connsiteX4" fmla="*/ 525308 w 3364388"/>
                <a:gd name="connsiteY4" fmla="*/ 927011 h 3078496"/>
                <a:gd name="connsiteX5" fmla="*/ 1232922 w 3364388"/>
                <a:gd name="connsiteY5" fmla="*/ 1300147 h 3078496"/>
                <a:gd name="connsiteX6" fmla="*/ 82708 w 3364388"/>
                <a:gd name="connsiteY6" fmla="*/ 2184416 h 3078496"/>
                <a:gd name="connsiteX7" fmla="*/ 92868 w 3364388"/>
                <a:gd name="connsiteY7" fmla="*/ 2225056 h 3078496"/>
                <a:gd name="connsiteX8" fmla="*/ 103028 w 3364388"/>
                <a:gd name="connsiteY8" fmla="*/ 2255536 h 3078496"/>
                <a:gd name="connsiteX9" fmla="*/ 103028 w 3364388"/>
                <a:gd name="connsiteY9" fmla="*/ 2468896 h 3078496"/>
                <a:gd name="connsiteX10" fmla="*/ 92868 w 3364388"/>
                <a:gd name="connsiteY10" fmla="*/ 2499376 h 3078496"/>
                <a:gd name="connsiteX11" fmla="*/ 31908 w 3364388"/>
                <a:gd name="connsiteY11" fmla="*/ 2570496 h 3078496"/>
                <a:gd name="connsiteX12" fmla="*/ 31908 w 3364388"/>
                <a:gd name="connsiteY12" fmla="*/ 2763536 h 3078496"/>
                <a:gd name="connsiteX13" fmla="*/ 143668 w 3364388"/>
                <a:gd name="connsiteY13" fmla="*/ 2865136 h 3078496"/>
                <a:gd name="connsiteX14" fmla="*/ 184308 w 3364388"/>
                <a:gd name="connsiteY14" fmla="*/ 2895616 h 3078496"/>
                <a:gd name="connsiteX15" fmla="*/ 235108 w 3364388"/>
                <a:gd name="connsiteY15" fmla="*/ 2915936 h 3078496"/>
                <a:gd name="connsiteX16" fmla="*/ 326548 w 3364388"/>
                <a:gd name="connsiteY16" fmla="*/ 2936256 h 3078496"/>
                <a:gd name="connsiteX17" fmla="*/ 550068 w 3364388"/>
                <a:gd name="connsiteY17" fmla="*/ 3007376 h 3078496"/>
                <a:gd name="connsiteX18" fmla="*/ 600868 w 3364388"/>
                <a:gd name="connsiteY18" fmla="*/ 3027696 h 3078496"/>
                <a:gd name="connsiteX19" fmla="*/ 641508 w 3364388"/>
                <a:gd name="connsiteY19" fmla="*/ 3037856 h 3078496"/>
                <a:gd name="connsiteX20" fmla="*/ 692308 w 3364388"/>
                <a:gd name="connsiteY20" fmla="*/ 3058176 h 3078496"/>
                <a:gd name="connsiteX21" fmla="*/ 743108 w 3364388"/>
                <a:gd name="connsiteY21" fmla="*/ 3068336 h 3078496"/>
                <a:gd name="connsiteX22" fmla="*/ 773588 w 3364388"/>
                <a:gd name="connsiteY22" fmla="*/ 3078496 h 3078496"/>
                <a:gd name="connsiteX23" fmla="*/ 895508 w 3364388"/>
                <a:gd name="connsiteY23" fmla="*/ 3068336 h 3078496"/>
                <a:gd name="connsiteX24" fmla="*/ 956468 w 3364388"/>
                <a:gd name="connsiteY24" fmla="*/ 3058176 h 3078496"/>
                <a:gd name="connsiteX25" fmla="*/ 1535588 w 3364388"/>
                <a:gd name="connsiteY25" fmla="*/ 3037856 h 3078496"/>
                <a:gd name="connsiteX26" fmla="*/ 1606708 w 3364388"/>
                <a:gd name="connsiteY26" fmla="*/ 2926096 h 3078496"/>
                <a:gd name="connsiteX27" fmla="*/ 1637188 w 3364388"/>
                <a:gd name="connsiteY27" fmla="*/ 2661936 h 3078496"/>
                <a:gd name="connsiteX28" fmla="*/ 1647348 w 3364388"/>
                <a:gd name="connsiteY28" fmla="*/ 2590816 h 3078496"/>
                <a:gd name="connsiteX29" fmla="*/ 1759108 w 3364388"/>
                <a:gd name="connsiteY29" fmla="*/ 2570496 h 3078496"/>
                <a:gd name="connsiteX30" fmla="*/ 2246788 w 3364388"/>
                <a:gd name="connsiteY30" fmla="*/ 2590816 h 3078496"/>
                <a:gd name="connsiteX31" fmla="*/ 2307748 w 3364388"/>
                <a:gd name="connsiteY31" fmla="*/ 2600976 h 3078496"/>
                <a:gd name="connsiteX32" fmla="*/ 2358548 w 3364388"/>
                <a:gd name="connsiteY32" fmla="*/ 2621296 h 3078496"/>
                <a:gd name="connsiteX33" fmla="*/ 2399188 w 3364388"/>
                <a:gd name="connsiteY33" fmla="*/ 2702576 h 3078496"/>
                <a:gd name="connsiteX34" fmla="*/ 2419508 w 3364388"/>
                <a:gd name="connsiteY34" fmla="*/ 2763536 h 3078496"/>
                <a:gd name="connsiteX35" fmla="*/ 2439828 w 3364388"/>
                <a:gd name="connsiteY35" fmla="*/ 2804176 h 3078496"/>
                <a:gd name="connsiteX36" fmla="*/ 2480468 w 3364388"/>
                <a:gd name="connsiteY36" fmla="*/ 2885456 h 3078496"/>
                <a:gd name="connsiteX37" fmla="*/ 2510948 w 3364388"/>
                <a:gd name="connsiteY37" fmla="*/ 2926096 h 3078496"/>
                <a:gd name="connsiteX38" fmla="*/ 2541428 w 3364388"/>
                <a:gd name="connsiteY38" fmla="*/ 2936256 h 3078496"/>
                <a:gd name="connsiteX39" fmla="*/ 2653188 w 3364388"/>
                <a:gd name="connsiteY39" fmla="*/ 2966736 h 3078496"/>
                <a:gd name="connsiteX40" fmla="*/ 2866548 w 3364388"/>
                <a:gd name="connsiteY40" fmla="*/ 2956576 h 3078496"/>
                <a:gd name="connsiteX41" fmla="*/ 2968148 w 3364388"/>
                <a:gd name="connsiteY41" fmla="*/ 2926096 h 3078496"/>
                <a:gd name="connsiteX42" fmla="*/ 3059588 w 3364388"/>
                <a:gd name="connsiteY42" fmla="*/ 2875296 h 3078496"/>
                <a:gd name="connsiteX43" fmla="*/ 3079908 w 3364388"/>
                <a:gd name="connsiteY43" fmla="*/ 2844816 h 3078496"/>
                <a:gd name="connsiteX44" fmla="*/ 3090068 w 3364388"/>
                <a:gd name="connsiteY44" fmla="*/ 2814336 h 3078496"/>
                <a:gd name="connsiteX45" fmla="*/ 3110388 w 3364388"/>
                <a:gd name="connsiteY45" fmla="*/ 2641616 h 3078496"/>
                <a:gd name="connsiteX46" fmla="*/ 3140868 w 3364388"/>
                <a:gd name="connsiteY46" fmla="*/ 2540016 h 3078496"/>
                <a:gd name="connsiteX47" fmla="*/ 3171348 w 3364388"/>
                <a:gd name="connsiteY47" fmla="*/ 2479056 h 3078496"/>
                <a:gd name="connsiteX48" fmla="*/ 3222148 w 3364388"/>
                <a:gd name="connsiteY48" fmla="*/ 2377456 h 3078496"/>
                <a:gd name="connsiteX49" fmla="*/ 3262788 w 3364388"/>
                <a:gd name="connsiteY49" fmla="*/ 2306336 h 3078496"/>
                <a:gd name="connsiteX50" fmla="*/ 3293268 w 3364388"/>
                <a:gd name="connsiteY50" fmla="*/ 2286016 h 3078496"/>
                <a:gd name="connsiteX51" fmla="*/ 3313588 w 3364388"/>
                <a:gd name="connsiteY51" fmla="*/ 2255536 h 3078496"/>
                <a:gd name="connsiteX52" fmla="*/ 3354228 w 3364388"/>
                <a:gd name="connsiteY52" fmla="*/ 2164096 h 3078496"/>
                <a:gd name="connsiteX53" fmla="*/ 3364388 w 3364388"/>
                <a:gd name="connsiteY53" fmla="*/ 2133616 h 3078496"/>
                <a:gd name="connsiteX54" fmla="*/ 3354228 w 3364388"/>
                <a:gd name="connsiteY54" fmla="*/ 1869456 h 3078496"/>
                <a:gd name="connsiteX55" fmla="*/ 3293268 w 3364388"/>
                <a:gd name="connsiteY55" fmla="*/ 1727216 h 3078496"/>
                <a:gd name="connsiteX56" fmla="*/ 3272948 w 3364388"/>
                <a:gd name="connsiteY56" fmla="*/ 1676416 h 3078496"/>
                <a:gd name="connsiteX57" fmla="*/ 3262788 w 3364388"/>
                <a:gd name="connsiteY57" fmla="*/ 1605296 h 3078496"/>
                <a:gd name="connsiteX58" fmla="*/ 3252628 w 3364388"/>
                <a:gd name="connsiteY58" fmla="*/ 1564656 h 3078496"/>
                <a:gd name="connsiteX59" fmla="*/ 3262788 w 3364388"/>
                <a:gd name="connsiteY59" fmla="*/ 1381776 h 3078496"/>
                <a:gd name="connsiteX60" fmla="*/ 3283108 w 3364388"/>
                <a:gd name="connsiteY60" fmla="*/ 1320816 h 3078496"/>
                <a:gd name="connsiteX61" fmla="*/ 3293268 w 3364388"/>
                <a:gd name="connsiteY61" fmla="*/ 1280176 h 3078496"/>
                <a:gd name="connsiteX62" fmla="*/ 3354228 w 3364388"/>
                <a:gd name="connsiteY62" fmla="*/ 1127776 h 3078496"/>
                <a:gd name="connsiteX63" fmla="*/ 3344068 w 3364388"/>
                <a:gd name="connsiteY63" fmla="*/ 1076976 h 3078496"/>
                <a:gd name="connsiteX64" fmla="*/ 3303428 w 3364388"/>
                <a:gd name="connsiteY64" fmla="*/ 1046496 h 3078496"/>
                <a:gd name="connsiteX65" fmla="*/ 3211988 w 3364388"/>
                <a:gd name="connsiteY65" fmla="*/ 1005856 h 3078496"/>
                <a:gd name="connsiteX66" fmla="*/ 3151028 w 3364388"/>
                <a:gd name="connsiteY66" fmla="*/ 944896 h 3078496"/>
                <a:gd name="connsiteX67" fmla="*/ 3100228 w 3364388"/>
                <a:gd name="connsiteY67" fmla="*/ 883936 h 3078496"/>
                <a:gd name="connsiteX68" fmla="*/ 3090068 w 3364388"/>
                <a:gd name="connsiteY68" fmla="*/ 843296 h 3078496"/>
                <a:gd name="connsiteX69" fmla="*/ 3140868 w 3364388"/>
                <a:gd name="connsiteY69" fmla="*/ 731536 h 3078496"/>
                <a:gd name="connsiteX70" fmla="*/ 3171348 w 3364388"/>
                <a:gd name="connsiteY70" fmla="*/ 650256 h 3078496"/>
                <a:gd name="connsiteX71" fmla="*/ 3151028 w 3364388"/>
                <a:gd name="connsiteY71" fmla="*/ 518176 h 3078496"/>
                <a:gd name="connsiteX72" fmla="*/ 3120548 w 3364388"/>
                <a:gd name="connsiteY72" fmla="*/ 487696 h 3078496"/>
                <a:gd name="connsiteX73" fmla="*/ 3090068 w 3364388"/>
                <a:gd name="connsiteY73" fmla="*/ 447056 h 3078496"/>
                <a:gd name="connsiteX74" fmla="*/ 3069748 w 3364388"/>
                <a:gd name="connsiteY74" fmla="*/ 355616 h 3078496"/>
                <a:gd name="connsiteX75" fmla="*/ 3059588 w 3364388"/>
                <a:gd name="connsiteY75" fmla="*/ 304816 h 3078496"/>
                <a:gd name="connsiteX76" fmla="*/ 3018948 w 3364388"/>
                <a:gd name="connsiteY76" fmla="*/ 223536 h 3078496"/>
                <a:gd name="connsiteX77" fmla="*/ 2978308 w 3364388"/>
                <a:gd name="connsiteY77" fmla="*/ 142256 h 3078496"/>
                <a:gd name="connsiteX78" fmla="*/ 2907188 w 3364388"/>
                <a:gd name="connsiteY78" fmla="*/ 81296 h 3078496"/>
                <a:gd name="connsiteX79" fmla="*/ 2714148 w 3364388"/>
                <a:gd name="connsiteY79" fmla="*/ 60976 h 3078496"/>
                <a:gd name="connsiteX80" fmla="*/ 2531268 w 3364388"/>
                <a:gd name="connsiteY80" fmla="*/ 71136 h 3078496"/>
                <a:gd name="connsiteX81" fmla="*/ 2408785 w 3364388"/>
                <a:gd name="connsiteY81" fmla="*/ 124634 h 3078496"/>
                <a:gd name="connsiteX82" fmla="*/ 2189650 w 3364388"/>
                <a:gd name="connsiteY82" fmla="*/ 110742 h 3078496"/>
                <a:gd name="connsiteX83" fmla="*/ 2095805 w 3364388"/>
                <a:gd name="connsiteY83" fmla="*/ 148037 h 3078496"/>
                <a:gd name="connsiteX84" fmla="*/ 2027118 w 3364388"/>
                <a:gd name="connsiteY84" fmla="*/ 173243 h 3078496"/>
                <a:gd name="connsiteX85" fmla="*/ 1921668 w 3364388"/>
                <a:gd name="connsiteY85" fmla="*/ 152416 h 3078496"/>
                <a:gd name="connsiteX86" fmla="*/ 1891188 w 3364388"/>
                <a:gd name="connsiteY86" fmla="*/ 182896 h 3078496"/>
                <a:gd name="connsiteX87" fmla="*/ 1799748 w 3364388"/>
                <a:gd name="connsiteY87" fmla="*/ 172736 h 3078496"/>
                <a:gd name="connsiteX88" fmla="*/ 1769268 w 3364388"/>
                <a:gd name="connsiteY88" fmla="*/ 162576 h 3078496"/>
                <a:gd name="connsiteX89" fmla="*/ 1627028 w 3364388"/>
                <a:gd name="connsiteY89" fmla="*/ 142256 h 3078496"/>
                <a:gd name="connsiteX90" fmla="*/ 1566068 w 3364388"/>
                <a:gd name="connsiteY90" fmla="*/ 121936 h 3078496"/>
                <a:gd name="connsiteX91" fmla="*/ 1505108 w 3364388"/>
                <a:gd name="connsiteY91" fmla="*/ 91456 h 3078496"/>
                <a:gd name="connsiteX92" fmla="*/ 1454308 w 3364388"/>
                <a:gd name="connsiteY92" fmla="*/ 60976 h 3078496"/>
                <a:gd name="connsiteX93" fmla="*/ 1362868 w 3364388"/>
                <a:gd name="connsiteY93" fmla="*/ 30496 h 3078496"/>
                <a:gd name="connsiteX94" fmla="*/ 1332388 w 3364388"/>
                <a:gd name="connsiteY94" fmla="*/ 10176 h 3078496"/>
                <a:gd name="connsiteX95" fmla="*/ 1108868 w 3364388"/>
                <a:gd name="connsiteY95" fmla="*/ 30496 h 3078496"/>
                <a:gd name="connsiteX96" fmla="*/ 1037748 w 3364388"/>
                <a:gd name="connsiteY96" fmla="*/ 60976 h 3078496"/>
                <a:gd name="connsiteX97" fmla="*/ 1007268 w 3364388"/>
                <a:gd name="connsiteY97" fmla="*/ 91456 h 3078496"/>
                <a:gd name="connsiteX98" fmla="*/ 885348 w 3364388"/>
                <a:gd name="connsiteY98" fmla="*/ 121936 h 3078496"/>
                <a:gd name="connsiteX99" fmla="*/ 753268 w 3364388"/>
                <a:gd name="connsiteY99" fmla="*/ 101616 h 3078496"/>
                <a:gd name="connsiteX100" fmla="*/ 692308 w 3364388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83244 w 3354764"/>
                <a:gd name="connsiteY7" fmla="*/ 2225056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93404 w 3354764"/>
                <a:gd name="connsiteY8" fmla="*/ 2255536 h 3078496"/>
                <a:gd name="connsiteX9" fmla="*/ 93404 w 3354764"/>
                <a:gd name="connsiteY9" fmla="*/ 2468896 h 3078496"/>
                <a:gd name="connsiteX10" fmla="*/ 83244 w 3354764"/>
                <a:gd name="connsiteY10" fmla="*/ 2499376 h 3078496"/>
                <a:gd name="connsiteX11" fmla="*/ 22284 w 3354764"/>
                <a:gd name="connsiteY11" fmla="*/ 2570496 h 3078496"/>
                <a:gd name="connsiteX12" fmla="*/ 22284 w 3354764"/>
                <a:gd name="connsiteY12" fmla="*/ 2763536 h 3078496"/>
                <a:gd name="connsiteX13" fmla="*/ 134044 w 3354764"/>
                <a:gd name="connsiteY13" fmla="*/ 2865136 h 3078496"/>
                <a:gd name="connsiteX14" fmla="*/ 174684 w 3354764"/>
                <a:gd name="connsiteY14" fmla="*/ 2895616 h 3078496"/>
                <a:gd name="connsiteX15" fmla="*/ 225484 w 3354764"/>
                <a:gd name="connsiteY15" fmla="*/ 2915936 h 3078496"/>
                <a:gd name="connsiteX16" fmla="*/ 316924 w 3354764"/>
                <a:gd name="connsiteY16" fmla="*/ 2936256 h 3078496"/>
                <a:gd name="connsiteX17" fmla="*/ 540444 w 3354764"/>
                <a:gd name="connsiteY17" fmla="*/ 3007376 h 3078496"/>
                <a:gd name="connsiteX18" fmla="*/ 591244 w 3354764"/>
                <a:gd name="connsiteY18" fmla="*/ 3027696 h 3078496"/>
                <a:gd name="connsiteX19" fmla="*/ 631884 w 3354764"/>
                <a:gd name="connsiteY19" fmla="*/ 3037856 h 3078496"/>
                <a:gd name="connsiteX20" fmla="*/ 682684 w 3354764"/>
                <a:gd name="connsiteY20" fmla="*/ 3058176 h 3078496"/>
                <a:gd name="connsiteX21" fmla="*/ 733484 w 3354764"/>
                <a:gd name="connsiteY21" fmla="*/ 3068336 h 3078496"/>
                <a:gd name="connsiteX22" fmla="*/ 763964 w 3354764"/>
                <a:gd name="connsiteY22" fmla="*/ 3078496 h 3078496"/>
                <a:gd name="connsiteX23" fmla="*/ 885884 w 3354764"/>
                <a:gd name="connsiteY23" fmla="*/ 3068336 h 3078496"/>
                <a:gd name="connsiteX24" fmla="*/ 946844 w 3354764"/>
                <a:gd name="connsiteY24" fmla="*/ 3058176 h 3078496"/>
                <a:gd name="connsiteX25" fmla="*/ 1525964 w 3354764"/>
                <a:gd name="connsiteY25" fmla="*/ 3037856 h 3078496"/>
                <a:gd name="connsiteX26" fmla="*/ 1597084 w 3354764"/>
                <a:gd name="connsiteY26" fmla="*/ 2926096 h 3078496"/>
                <a:gd name="connsiteX27" fmla="*/ 1627564 w 3354764"/>
                <a:gd name="connsiteY27" fmla="*/ 2661936 h 3078496"/>
                <a:gd name="connsiteX28" fmla="*/ 1637724 w 3354764"/>
                <a:gd name="connsiteY28" fmla="*/ 2590816 h 3078496"/>
                <a:gd name="connsiteX29" fmla="*/ 1749484 w 3354764"/>
                <a:gd name="connsiteY29" fmla="*/ 2570496 h 3078496"/>
                <a:gd name="connsiteX30" fmla="*/ 2237164 w 3354764"/>
                <a:gd name="connsiteY30" fmla="*/ 2590816 h 3078496"/>
                <a:gd name="connsiteX31" fmla="*/ 2298124 w 3354764"/>
                <a:gd name="connsiteY31" fmla="*/ 2600976 h 3078496"/>
                <a:gd name="connsiteX32" fmla="*/ 2348924 w 3354764"/>
                <a:gd name="connsiteY32" fmla="*/ 2621296 h 3078496"/>
                <a:gd name="connsiteX33" fmla="*/ 2389564 w 3354764"/>
                <a:gd name="connsiteY33" fmla="*/ 2702576 h 3078496"/>
                <a:gd name="connsiteX34" fmla="*/ 2409884 w 3354764"/>
                <a:gd name="connsiteY34" fmla="*/ 2763536 h 3078496"/>
                <a:gd name="connsiteX35" fmla="*/ 2430204 w 3354764"/>
                <a:gd name="connsiteY35" fmla="*/ 2804176 h 3078496"/>
                <a:gd name="connsiteX36" fmla="*/ 2470844 w 3354764"/>
                <a:gd name="connsiteY36" fmla="*/ 2885456 h 3078496"/>
                <a:gd name="connsiteX37" fmla="*/ 2501324 w 3354764"/>
                <a:gd name="connsiteY37" fmla="*/ 2926096 h 3078496"/>
                <a:gd name="connsiteX38" fmla="*/ 2531804 w 3354764"/>
                <a:gd name="connsiteY38" fmla="*/ 2936256 h 3078496"/>
                <a:gd name="connsiteX39" fmla="*/ 2643564 w 3354764"/>
                <a:gd name="connsiteY39" fmla="*/ 2966736 h 3078496"/>
                <a:gd name="connsiteX40" fmla="*/ 2856924 w 3354764"/>
                <a:gd name="connsiteY40" fmla="*/ 2956576 h 3078496"/>
                <a:gd name="connsiteX41" fmla="*/ 2958524 w 3354764"/>
                <a:gd name="connsiteY41" fmla="*/ 2926096 h 3078496"/>
                <a:gd name="connsiteX42" fmla="*/ 3049964 w 3354764"/>
                <a:gd name="connsiteY42" fmla="*/ 2875296 h 3078496"/>
                <a:gd name="connsiteX43" fmla="*/ 3070284 w 3354764"/>
                <a:gd name="connsiteY43" fmla="*/ 2844816 h 3078496"/>
                <a:gd name="connsiteX44" fmla="*/ 3080444 w 3354764"/>
                <a:gd name="connsiteY44" fmla="*/ 2814336 h 3078496"/>
                <a:gd name="connsiteX45" fmla="*/ 3100764 w 3354764"/>
                <a:gd name="connsiteY45" fmla="*/ 2641616 h 3078496"/>
                <a:gd name="connsiteX46" fmla="*/ 3131244 w 3354764"/>
                <a:gd name="connsiteY46" fmla="*/ 2540016 h 3078496"/>
                <a:gd name="connsiteX47" fmla="*/ 3161724 w 3354764"/>
                <a:gd name="connsiteY47" fmla="*/ 2479056 h 3078496"/>
                <a:gd name="connsiteX48" fmla="*/ 3212524 w 3354764"/>
                <a:gd name="connsiteY48" fmla="*/ 2377456 h 3078496"/>
                <a:gd name="connsiteX49" fmla="*/ 3253164 w 3354764"/>
                <a:gd name="connsiteY49" fmla="*/ 2306336 h 3078496"/>
                <a:gd name="connsiteX50" fmla="*/ 3283644 w 3354764"/>
                <a:gd name="connsiteY50" fmla="*/ 2286016 h 3078496"/>
                <a:gd name="connsiteX51" fmla="*/ 3303964 w 3354764"/>
                <a:gd name="connsiteY51" fmla="*/ 2255536 h 3078496"/>
                <a:gd name="connsiteX52" fmla="*/ 3344604 w 3354764"/>
                <a:gd name="connsiteY52" fmla="*/ 2164096 h 3078496"/>
                <a:gd name="connsiteX53" fmla="*/ 3354764 w 3354764"/>
                <a:gd name="connsiteY53" fmla="*/ 2133616 h 3078496"/>
                <a:gd name="connsiteX54" fmla="*/ 3344604 w 3354764"/>
                <a:gd name="connsiteY54" fmla="*/ 1869456 h 3078496"/>
                <a:gd name="connsiteX55" fmla="*/ 3283644 w 3354764"/>
                <a:gd name="connsiteY55" fmla="*/ 1727216 h 3078496"/>
                <a:gd name="connsiteX56" fmla="*/ 3263324 w 3354764"/>
                <a:gd name="connsiteY56" fmla="*/ 1676416 h 3078496"/>
                <a:gd name="connsiteX57" fmla="*/ 3253164 w 3354764"/>
                <a:gd name="connsiteY57" fmla="*/ 1605296 h 3078496"/>
                <a:gd name="connsiteX58" fmla="*/ 3243004 w 3354764"/>
                <a:gd name="connsiteY58" fmla="*/ 1564656 h 3078496"/>
                <a:gd name="connsiteX59" fmla="*/ 3253164 w 3354764"/>
                <a:gd name="connsiteY59" fmla="*/ 1381776 h 3078496"/>
                <a:gd name="connsiteX60" fmla="*/ 3273484 w 3354764"/>
                <a:gd name="connsiteY60" fmla="*/ 1320816 h 3078496"/>
                <a:gd name="connsiteX61" fmla="*/ 3283644 w 3354764"/>
                <a:gd name="connsiteY61" fmla="*/ 1280176 h 3078496"/>
                <a:gd name="connsiteX62" fmla="*/ 3344604 w 3354764"/>
                <a:gd name="connsiteY62" fmla="*/ 1127776 h 3078496"/>
                <a:gd name="connsiteX63" fmla="*/ 3334444 w 3354764"/>
                <a:gd name="connsiteY63" fmla="*/ 1076976 h 3078496"/>
                <a:gd name="connsiteX64" fmla="*/ 3293804 w 3354764"/>
                <a:gd name="connsiteY64" fmla="*/ 1046496 h 3078496"/>
                <a:gd name="connsiteX65" fmla="*/ 3202364 w 3354764"/>
                <a:gd name="connsiteY65" fmla="*/ 1005856 h 3078496"/>
                <a:gd name="connsiteX66" fmla="*/ 3141404 w 3354764"/>
                <a:gd name="connsiteY66" fmla="*/ 944896 h 3078496"/>
                <a:gd name="connsiteX67" fmla="*/ 3090604 w 3354764"/>
                <a:gd name="connsiteY67" fmla="*/ 883936 h 3078496"/>
                <a:gd name="connsiteX68" fmla="*/ 3080444 w 3354764"/>
                <a:gd name="connsiteY68" fmla="*/ 843296 h 3078496"/>
                <a:gd name="connsiteX69" fmla="*/ 3131244 w 3354764"/>
                <a:gd name="connsiteY69" fmla="*/ 731536 h 3078496"/>
                <a:gd name="connsiteX70" fmla="*/ 3161724 w 3354764"/>
                <a:gd name="connsiteY70" fmla="*/ 650256 h 3078496"/>
                <a:gd name="connsiteX71" fmla="*/ 3141404 w 3354764"/>
                <a:gd name="connsiteY71" fmla="*/ 518176 h 3078496"/>
                <a:gd name="connsiteX72" fmla="*/ 3110924 w 3354764"/>
                <a:gd name="connsiteY72" fmla="*/ 487696 h 3078496"/>
                <a:gd name="connsiteX73" fmla="*/ 3080444 w 3354764"/>
                <a:gd name="connsiteY73" fmla="*/ 447056 h 3078496"/>
                <a:gd name="connsiteX74" fmla="*/ 3060124 w 3354764"/>
                <a:gd name="connsiteY74" fmla="*/ 355616 h 3078496"/>
                <a:gd name="connsiteX75" fmla="*/ 3049964 w 3354764"/>
                <a:gd name="connsiteY75" fmla="*/ 304816 h 3078496"/>
                <a:gd name="connsiteX76" fmla="*/ 3009324 w 3354764"/>
                <a:gd name="connsiteY76" fmla="*/ 223536 h 3078496"/>
                <a:gd name="connsiteX77" fmla="*/ 2968684 w 3354764"/>
                <a:gd name="connsiteY77" fmla="*/ 142256 h 3078496"/>
                <a:gd name="connsiteX78" fmla="*/ 2897564 w 3354764"/>
                <a:gd name="connsiteY78" fmla="*/ 81296 h 3078496"/>
                <a:gd name="connsiteX79" fmla="*/ 2704524 w 3354764"/>
                <a:gd name="connsiteY79" fmla="*/ 60976 h 3078496"/>
                <a:gd name="connsiteX80" fmla="*/ 2521644 w 3354764"/>
                <a:gd name="connsiteY80" fmla="*/ 71136 h 3078496"/>
                <a:gd name="connsiteX81" fmla="*/ 2399161 w 3354764"/>
                <a:gd name="connsiteY81" fmla="*/ 124634 h 3078496"/>
                <a:gd name="connsiteX82" fmla="*/ 2180026 w 3354764"/>
                <a:gd name="connsiteY82" fmla="*/ 110742 h 3078496"/>
                <a:gd name="connsiteX83" fmla="*/ 2086181 w 3354764"/>
                <a:gd name="connsiteY83" fmla="*/ 148037 h 3078496"/>
                <a:gd name="connsiteX84" fmla="*/ 2017494 w 3354764"/>
                <a:gd name="connsiteY84" fmla="*/ 173243 h 3078496"/>
                <a:gd name="connsiteX85" fmla="*/ 1912044 w 3354764"/>
                <a:gd name="connsiteY85" fmla="*/ 152416 h 3078496"/>
                <a:gd name="connsiteX86" fmla="*/ 1881564 w 3354764"/>
                <a:gd name="connsiteY86" fmla="*/ 182896 h 3078496"/>
                <a:gd name="connsiteX87" fmla="*/ 1790124 w 3354764"/>
                <a:gd name="connsiteY87" fmla="*/ 172736 h 3078496"/>
                <a:gd name="connsiteX88" fmla="*/ 1759644 w 3354764"/>
                <a:gd name="connsiteY88" fmla="*/ 162576 h 3078496"/>
                <a:gd name="connsiteX89" fmla="*/ 1617404 w 3354764"/>
                <a:gd name="connsiteY89" fmla="*/ 142256 h 3078496"/>
                <a:gd name="connsiteX90" fmla="*/ 1556444 w 3354764"/>
                <a:gd name="connsiteY90" fmla="*/ 121936 h 3078496"/>
                <a:gd name="connsiteX91" fmla="*/ 1495484 w 3354764"/>
                <a:gd name="connsiteY91" fmla="*/ 91456 h 3078496"/>
                <a:gd name="connsiteX92" fmla="*/ 1444684 w 3354764"/>
                <a:gd name="connsiteY92" fmla="*/ 60976 h 3078496"/>
                <a:gd name="connsiteX93" fmla="*/ 1353244 w 3354764"/>
                <a:gd name="connsiteY93" fmla="*/ 30496 h 3078496"/>
                <a:gd name="connsiteX94" fmla="*/ 1322764 w 3354764"/>
                <a:gd name="connsiteY94" fmla="*/ 10176 h 3078496"/>
                <a:gd name="connsiteX95" fmla="*/ 1099244 w 3354764"/>
                <a:gd name="connsiteY95" fmla="*/ 30496 h 3078496"/>
                <a:gd name="connsiteX96" fmla="*/ 1028124 w 3354764"/>
                <a:gd name="connsiteY96" fmla="*/ 60976 h 3078496"/>
                <a:gd name="connsiteX97" fmla="*/ 997644 w 3354764"/>
                <a:gd name="connsiteY97" fmla="*/ 91456 h 3078496"/>
                <a:gd name="connsiteX98" fmla="*/ 875724 w 3354764"/>
                <a:gd name="connsiteY98" fmla="*/ 121936 h 3078496"/>
                <a:gd name="connsiteX99" fmla="*/ 743644 w 3354764"/>
                <a:gd name="connsiteY99" fmla="*/ 101616 h 3078496"/>
                <a:gd name="connsiteX100" fmla="*/ 682684 w 3354764"/>
                <a:gd name="connsiteY100" fmla="*/ 81296 h 3078496"/>
                <a:gd name="connsiteX0" fmla="*/ 709778 w 3381858"/>
                <a:gd name="connsiteY0" fmla="*/ 81296 h 3078496"/>
                <a:gd name="connsiteX1" fmla="*/ 364338 w 3381858"/>
                <a:gd name="connsiteY1" fmla="*/ 152416 h 3078496"/>
                <a:gd name="connsiteX2" fmla="*/ 323698 w 3381858"/>
                <a:gd name="connsiteY2" fmla="*/ 162576 h 3078496"/>
                <a:gd name="connsiteX3" fmla="*/ 272898 w 3381858"/>
                <a:gd name="connsiteY3" fmla="*/ 182896 h 3078496"/>
                <a:gd name="connsiteX4" fmla="*/ 542778 w 3381858"/>
                <a:gd name="connsiteY4" fmla="*/ 927011 h 3078496"/>
                <a:gd name="connsiteX5" fmla="*/ 1250392 w 3381858"/>
                <a:gd name="connsiteY5" fmla="*/ 1300147 h 3078496"/>
                <a:gd name="connsiteX6" fmla="*/ 967437 w 3381858"/>
                <a:gd name="connsiteY6" fmla="*/ 1810056 h 3078496"/>
                <a:gd name="connsiteX7" fmla="*/ 1717163 w 3381858"/>
                <a:gd name="connsiteY7" fmla="*/ 1903423 h 3078496"/>
                <a:gd name="connsiteX8" fmla="*/ 120498 w 3381858"/>
                <a:gd name="connsiteY8" fmla="*/ 2468896 h 3078496"/>
                <a:gd name="connsiteX9" fmla="*/ 110338 w 3381858"/>
                <a:gd name="connsiteY9" fmla="*/ 2499376 h 3078496"/>
                <a:gd name="connsiteX10" fmla="*/ 49378 w 3381858"/>
                <a:gd name="connsiteY10" fmla="*/ 2570496 h 3078496"/>
                <a:gd name="connsiteX11" fmla="*/ 49378 w 3381858"/>
                <a:gd name="connsiteY11" fmla="*/ 2763536 h 3078496"/>
                <a:gd name="connsiteX12" fmla="*/ 161138 w 3381858"/>
                <a:gd name="connsiteY12" fmla="*/ 2865136 h 3078496"/>
                <a:gd name="connsiteX13" fmla="*/ 201778 w 3381858"/>
                <a:gd name="connsiteY13" fmla="*/ 2895616 h 3078496"/>
                <a:gd name="connsiteX14" fmla="*/ 252578 w 3381858"/>
                <a:gd name="connsiteY14" fmla="*/ 2915936 h 3078496"/>
                <a:gd name="connsiteX15" fmla="*/ 344018 w 3381858"/>
                <a:gd name="connsiteY15" fmla="*/ 2936256 h 3078496"/>
                <a:gd name="connsiteX16" fmla="*/ 567538 w 3381858"/>
                <a:gd name="connsiteY16" fmla="*/ 3007376 h 3078496"/>
                <a:gd name="connsiteX17" fmla="*/ 618338 w 3381858"/>
                <a:gd name="connsiteY17" fmla="*/ 3027696 h 3078496"/>
                <a:gd name="connsiteX18" fmla="*/ 658978 w 3381858"/>
                <a:gd name="connsiteY18" fmla="*/ 3037856 h 3078496"/>
                <a:gd name="connsiteX19" fmla="*/ 709778 w 3381858"/>
                <a:gd name="connsiteY19" fmla="*/ 3058176 h 3078496"/>
                <a:gd name="connsiteX20" fmla="*/ 760578 w 3381858"/>
                <a:gd name="connsiteY20" fmla="*/ 3068336 h 3078496"/>
                <a:gd name="connsiteX21" fmla="*/ 791058 w 3381858"/>
                <a:gd name="connsiteY21" fmla="*/ 3078496 h 3078496"/>
                <a:gd name="connsiteX22" fmla="*/ 912978 w 3381858"/>
                <a:gd name="connsiteY22" fmla="*/ 3068336 h 3078496"/>
                <a:gd name="connsiteX23" fmla="*/ 973938 w 3381858"/>
                <a:gd name="connsiteY23" fmla="*/ 3058176 h 3078496"/>
                <a:gd name="connsiteX24" fmla="*/ 1553058 w 3381858"/>
                <a:gd name="connsiteY24" fmla="*/ 3037856 h 3078496"/>
                <a:gd name="connsiteX25" fmla="*/ 1624178 w 3381858"/>
                <a:gd name="connsiteY25" fmla="*/ 2926096 h 3078496"/>
                <a:gd name="connsiteX26" fmla="*/ 1654658 w 3381858"/>
                <a:gd name="connsiteY26" fmla="*/ 2661936 h 3078496"/>
                <a:gd name="connsiteX27" fmla="*/ 1664818 w 3381858"/>
                <a:gd name="connsiteY27" fmla="*/ 2590816 h 3078496"/>
                <a:gd name="connsiteX28" fmla="*/ 1776578 w 3381858"/>
                <a:gd name="connsiteY28" fmla="*/ 2570496 h 3078496"/>
                <a:gd name="connsiteX29" fmla="*/ 2264258 w 3381858"/>
                <a:gd name="connsiteY29" fmla="*/ 2590816 h 3078496"/>
                <a:gd name="connsiteX30" fmla="*/ 2325218 w 3381858"/>
                <a:gd name="connsiteY30" fmla="*/ 2600976 h 3078496"/>
                <a:gd name="connsiteX31" fmla="*/ 2376018 w 3381858"/>
                <a:gd name="connsiteY31" fmla="*/ 2621296 h 3078496"/>
                <a:gd name="connsiteX32" fmla="*/ 2416658 w 3381858"/>
                <a:gd name="connsiteY32" fmla="*/ 2702576 h 3078496"/>
                <a:gd name="connsiteX33" fmla="*/ 2436978 w 3381858"/>
                <a:gd name="connsiteY33" fmla="*/ 2763536 h 3078496"/>
                <a:gd name="connsiteX34" fmla="*/ 2457298 w 3381858"/>
                <a:gd name="connsiteY34" fmla="*/ 2804176 h 3078496"/>
                <a:gd name="connsiteX35" fmla="*/ 2497938 w 3381858"/>
                <a:gd name="connsiteY35" fmla="*/ 2885456 h 3078496"/>
                <a:gd name="connsiteX36" fmla="*/ 2528418 w 3381858"/>
                <a:gd name="connsiteY36" fmla="*/ 2926096 h 3078496"/>
                <a:gd name="connsiteX37" fmla="*/ 2558898 w 3381858"/>
                <a:gd name="connsiteY37" fmla="*/ 2936256 h 3078496"/>
                <a:gd name="connsiteX38" fmla="*/ 2670658 w 3381858"/>
                <a:gd name="connsiteY38" fmla="*/ 2966736 h 3078496"/>
                <a:gd name="connsiteX39" fmla="*/ 2884018 w 3381858"/>
                <a:gd name="connsiteY39" fmla="*/ 2956576 h 3078496"/>
                <a:gd name="connsiteX40" fmla="*/ 2985618 w 3381858"/>
                <a:gd name="connsiteY40" fmla="*/ 2926096 h 3078496"/>
                <a:gd name="connsiteX41" fmla="*/ 3077058 w 3381858"/>
                <a:gd name="connsiteY41" fmla="*/ 2875296 h 3078496"/>
                <a:gd name="connsiteX42" fmla="*/ 3097378 w 3381858"/>
                <a:gd name="connsiteY42" fmla="*/ 2844816 h 3078496"/>
                <a:gd name="connsiteX43" fmla="*/ 3107538 w 3381858"/>
                <a:gd name="connsiteY43" fmla="*/ 2814336 h 3078496"/>
                <a:gd name="connsiteX44" fmla="*/ 3127858 w 3381858"/>
                <a:gd name="connsiteY44" fmla="*/ 2641616 h 3078496"/>
                <a:gd name="connsiteX45" fmla="*/ 3158338 w 3381858"/>
                <a:gd name="connsiteY45" fmla="*/ 2540016 h 3078496"/>
                <a:gd name="connsiteX46" fmla="*/ 3188818 w 3381858"/>
                <a:gd name="connsiteY46" fmla="*/ 2479056 h 3078496"/>
                <a:gd name="connsiteX47" fmla="*/ 3239618 w 3381858"/>
                <a:gd name="connsiteY47" fmla="*/ 2377456 h 3078496"/>
                <a:gd name="connsiteX48" fmla="*/ 3280258 w 3381858"/>
                <a:gd name="connsiteY48" fmla="*/ 2306336 h 3078496"/>
                <a:gd name="connsiteX49" fmla="*/ 3310738 w 3381858"/>
                <a:gd name="connsiteY49" fmla="*/ 2286016 h 3078496"/>
                <a:gd name="connsiteX50" fmla="*/ 3331058 w 3381858"/>
                <a:gd name="connsiteY50" fmla="*/ 2255536 h 3078496"/>
                <a:gd name="connsiteX51" fmla="*/ 3371698 w 3381858"/>
                <a:gd name="connsiteY51" fmla="*/ 2164096 h 3078496"/>
                <a:gd name="connsiteX52" fmla="*/ 3381858 w 3381858"/>
                <a:gd name="connsiteY52" fmla="*/ 2133616 h 3078496"/>
                <a:gd name="connsiteX53" fmla="*/ 3371698 w 3381858"/>
                <a:gd name="connsiteY53" fmla="*/ 1869456 h 3078496"/>
                <a:gd name="connsiteX54" fmla="*/ 3310738 w 3381858"/>
                <a:gd name="connsiteY54" fmla="*/ 1727216 h 3078496"/>
                <a:gd name="connsiteX55" fmla="*/ 3290418 w 3381858"/>
                <a:gd name="connsiteY55" fmla="*/ 1676416 h 3078496"/>
                <a:gd name="connsiteX56" fmla="*/ 3280258 w 3381858"/>
                <a:gd name="connsiteY56" fmla="*/ 1605296 h 3078496"/>
                <a:gd name="connsiteX57" fmla="*/ 3270098 w 3381858"/>
                <a:gd name="connsiteY57" fmla="*/ 1564656 h 3078496"/>
                <a:gd name="connsiteX58" fmla="*/ 3280258 w 3381858"/>
                <a:gd name="connsiteY58" fmla="*/ 1381776 h 3078496"/>
                <a:gd name="connsiteX59" fmla="*/ 3300578 w 3381858"/>
                <a:gd name="connsiteY59" fmla="*/ 1320816 h 3078496"/>
                <a:gd name="connsiteX60" fmla="*/ 3310738 w 3381858"/>
                <a:gd name="connsiteY60" fmla="*/ 1280176 h 3078496"/>
                <a:gd name="connsiteX61" fmla="*/ 3371698 w 3381858"/>
                <a:gd name="connsiteY61" fmla="*/ 1127776 h 3078496"/>
                <a:gd name="connsiteX62" fmla="*/ 3361538 w 3381858"/>
                <a:gd name="connsiteY62" fmla="*/ 1076976 h 3078496"/>
                <a:gd name="connsiteX63" fmla="*/ 3320898 w 3381858"/>
                <a:gd name="connsiteY63" fmla="*/ 1046496 h 3078496"/>
                <a:gd name="connsiteX64" fmla="*/ 3229458 w 3381858"/>
                <a:gd name="connsiteY64" fmla="*/ 1005856 h 3078496"/>
                <a:gd name="connsiteX65" fmla="*/ 3168498 w 3381858"/>
                <a:gd name="connsiteY65" fmla="*/ 944896 h 3078496"/>
                <a:gd name="connsiteX66" fmla="*/ 3117698 w 3381858"/>
                <a:gd name="connsiteY66" fmla="*/ 883936 h 3078496"/>
                <a:gd name="connsiteX67" fmla="*/ 3107538 w 3381858"/>
                <a:gd name="connsiteY67" fmla="*/ 843296 h 3078496"/>
                <a:gd name="connsiteX68" fmla="*/ 3158338 w 3381858"/>
                <a:gd name="connsiteY68" fmla="*/ 731536 h 3078496"/>
                <a:gd name="connsiteX69" fmla="*/ 3188818 w 3381858"/>
                <a:gd name="connsiteY69" fmla="*/ 650256 h 3078496"/>
                <a:gd name="connsiteX70" fmla="*/ 3168498 w 3381858"/>
                <a:gd name="connsiteY70" fmla="*/ 518176 h 3078496"/>
                <a:gd name="connsiteX71" fmla="*/ 3138018 w 3381858"/>
                <a:gd name="connsiteY71" fmla="*/ 487696 h 3078496"/>
                <a:gd name="connsiteX72" fmla="*/ 3107538 w 3381858"/>
                <a:gd name="connsiteY72" fmla="*/ 447056 h 3078496"/>
                <a:gd name="connsiteX73" fmla="*/ 3087218 w 3381858"/>
                <a:gd name="connsiteY73" fmla="*/ 355616 h 3078496"/>
                <a:gd name="connsiteX74" fmla="*/ 3077058 w 3381858"/>
                <a:gd name="connsiteY74" fmla="*/ 304816 h 3078496"/>
                <a:gd name="connsiteX75" fmla="*/ 3036418 w 3381858"/>
                <a:gd name="connsiteY75" fmla="*/ 223536 h 3078496"/>
                <a:gd name="connsiteX76" fmla="*/ 2995778 w 3381858"/>
                <a:gd name="connsiteY76" fmla="*/ 142256 h 3078496"/>
                <a:gd name="connsiteX77" fmla="*/ 2924658 w 3381858"/>
                <a:gd name="connsiteY77" fmla="*/ 81296 h 3078496"/>
                <a:gd name="connsiteX78" fmla="*/ 2731618 w 3381858"/>
                <a:gd name="connsiteY78" fmla="*/ 60976 h 3078496"/>
                <a:gd name="connsiteX79" fmla="*/ 2548738 w 3381858"/>
                <a:gd name="connsiteY79" fmla="*/ 71136 h 3078496"/>
                <a:gd name="connsiteX80" fmla="*/ 2426255 w 3381858"/>
                <a:gd name="connsiteY80" fmla="*/ 124634 h 3078496"/>
                <a:gd name="connsiteX81" fmla="*/ 2207120 w 3381858"/>
                <a:gd name="connsiteY81" fmla="*/ 110742 h 3078496"/>
                <a:gd name="connsiteX82" fmla="*/ 2113275 w 3381858"/>
                <a:gd name="connsiteY82" fmla="*/ 148037 h 3078496"/>
                <a:gd name="connsiteX83" fmla="*/ 2044588 w 3381858"/>
                <a:gd name="connsiteY83" fmla="*/ 173243 h 3078496"/>
                <a:gd name="connsiteX84" fmla="*/ 1939138 w 3381858"/>
                <a:gd name="connsiteY84" fmla="*/ 152416 h 3078496"/>
                <a:gd name="connsiteX85" fmla="*/ 1908658 w 3381858"/>
                <a:gd name="connsiteY85" fmla="*/ 182896 h 3078496"/>
                <a:gd name="connsiteX86" fmla="*/ 1817218 w 3381858"/>
                <a:gd name="connsiteY86" fmla="*/ 172736 h 3078496"/>
                <a:gd name="connsiteX87" fmla="*/ 1786738 w 3381858"/>
                <a:gd name="connsiteY87" fmla="*/ 162576 h 3078496"/>
                <a:gd name="connsiteX88" fmla="*/ 1644498 w 3381858"/>
                <a:gd name="connsiteY88" fmla="*/ 142256 h 3078496"/>
                <a:gd name="connsiteX89" fmla="*/ 1583538 w 3381858"/>
                <a:gd name="connsiteY89" fmla="*/ 121936 h 3078496"/>
                <a:gd name="connsiteX90" fmla="*/ 1522578 w 3381858"/>
                <a:gd name="connsiteY90" fmla="*/ 91456 h 3078496"/>
                <a:gd name="connsiteX91" fmla="*/ 1471778 w 3381858"/>
                <a:gd name="connsiteY91" fmla="*/ 60976 h 3078496"/>
                <a:gd name="connsiteX92" fmla="*/ 1380338 w 3381858"/>
                <a:gd name="connsiteY92" fmla="*/ 30496 h 3078496"/>
                <a:gd name="connsiteX93" fmla="*/ 1349858 w 3381858"/>
                <a:gd name="connsiteY93" fmla="*/ 10176 h 3078496"/>
                <a:gd name="connsiteX94" fmla="*/ 1126338 w 3381858"/>
                <a:gd name="connsiteY94" fmla="*/ 30496 h 3078496"/>
                <a:gd name="connsiteX95" fmla="*/ 1055218 w 3381858"/>
                <a:gd name="connsiteY95" fmla="*/ 60976 h 3078496"/>
                <a:gd name="connsiteX96" fmla="*/ 1024738 w 3381858"/>
                <a:gd name="connsiteY96" fmla="*/ 91456 h 3078496"/>
                <a:gd name="connsiteX97" fmla="*/ 902818 w 3381858"/>
                <a:gd name="connsiteY97" fmla="*/ 121936 h 3078496"/>
                <a:gd name="connsiteX98" fmla="*/ 770738 w 3381858"/>
                <a:gd name="connsiteY98" fmla="*/ 101616 h 3078496"/>
                <a:gd name="connsiteX99" fmla="*/ 709778 w 3381858"/>
                <a:gd name="connsiteY99" fmla="*/ 81296 h 3078496"/>
                <a:gd name="connsiteX0" fmla="*/ 734550 w 3406630"/>
                <a:gd name="connsiteY0" fmla="*/ 81296 h 3078496"/>
                <a:gd name="connsiteX1" fmla="*/ 389110 w 3406630"/>
                <a:gd name="connsiteY1" fmla="*/ 152416 h 3078496"/>
                <a:gd name="connsiteX2" fmla="*/ 348470 w 3406630"/>
                <a:gd name="connsiteY2" fmla="*/ 162576 h 3078496"/>
                <a:gd name="connsiteX3" fmla="*/ 297670 w 3406630"/>
                <a:gd name="connsiteY3" fmla="*/ 182896 h 3078496"/>
                <a:gd name="connsiteX4" fmla="*/ 567550 w 3406630"/>
                <a:gd name="connsiteY4" fmla="*/ 927011 h 3078496"/>
                <a:gd name="connsiteX5" fmla="*/ 1275164 w 3406630"/>
                <a:gd name="connsiteY5" fmla="*/ 1300147 h 3078496"/>
                <a:gd name="connsiteX6" fmla="*/ 992209 w 3406630"/>
                <a:gd name="connsiteY6" fmla="*/ 1810056 h 3078496"/>
                <a:gd name="connsiteX7" fmla="*/ 1741935 w 3406630"/>
                <a:gd name="connsiteY7" fmla="*/ 1903423 h 3078496"/>
                <a:gd name="connsiteX8" fmla="*/ 135110 w 3406630"/>
                <a:gd name="connsiteY8" fmla="*/ 2499376 h 3078496"/>
                <a:gd name="connsiteX9" fmla="*/ 74150 w 3406630"/>
                <a:gd name="connsiteY9" fmla="*/ 2570496 h 3078496"/>
                <a:gd name="connsiteX10" fmla="*/ 74150 w 3406630"/>
                <a:gd name="connsiteY10" fmla="*/ 2763536 h 3078496"/>
                <a:gd name="connsiteX11" fmla="*/ 185910 w 3406630"/>
                <a:gd name="connsiteY11" fmla="*/ 2865136 h 3078496"/>
                <a:gd name="connsiteX12" fmla="*/ 226550 w 3406630"/>
                <a:gd name="connsiteY12" fmla="*/ 2895616 h 3078496"/>
                <a:gd name="connsiteX13" fmla="*/ 277350 w 3406630"/>
                <a:gd name="connsiteY13" fmla="*/ 2915936 h 3078496"/>
                <a:gd name="connsiteX14" fmla="*/ 368790 w 3406630"/>
                <a:gd name="connsiteY14" fmla="*/ 2936256 h 3078496"/>
                <a:gd name="connsiteX15" fmla="*/ 592310 w 3406630"/>
                <a:gd name="connsiteY15" fmla="*/ 3007376 h 3078496"/>
                <a:gd name="connsiteX16" fmla="*/ 643110 w 3406630"/>
                <a:gd name="connsiteY16" fmla="*/ 3027696 h 3078496"/>
                <a:gd name="connsiteX17" fmla="*/ 683750 w 3406630"/>
                <a:gd name="connsiteY17" fmla="*/ 3037856 h 3078496"/>
                <a:gd name="connsiteX18" fmla="*/ 734550 w 3406630"/>
                <a:gd name="connsiteY18" fmla="*/ 3058176 h 3078496"/>
                <a:gd name="connsiteX19" fmla="*/ 785350 w 3406630"/>
                <a:gd name="connsiteY19" fmla="*/ 3068336 h 3078496"/>
                <a:gd name="connsiteX20" fmla="*/ 815830 w 3406630"/>
                <a:gd name="connsiteY20" fmla="*/ 3078496 h 3078496"/>
                <a:gd name="connsiteX21" fmla="*/ 937750 w 3406630"/>
                <a:gd name="connsiteY21" fmla="*/ 3068336 h 3078496"/>
                <a:gd name="connsiteX22" fmla="*/ 998710 w 3406630"/>
                <a:gd name="connsiteY22" fmla="*/ 3058176 h 3078496"/>
                <a:gd name="connsiteX23" fmla="*/ 1577830 w 3406630"/>
                <a:gd name="connsiteY23" fmla="*/ 3037856 h 3078496"/>
                <a:gd name="connsiteX24" fmla="*/ 1648950 w 3406630"/>
                <a:gd name="connsiteY24" fmla="*/ 2926096 h 3078496"/>
                <a:gd name="connsiteX25" fmla="*/ 1679430 w 3406630"/>
                <a:gd name="connsiteY25" fmla="*/ 2661936 h 3078496"/>
                <a:gd name="connsiteX26" fmla="*/ 1689590 w 3406630"/>
                <a:gd name="connsiteY26" fmla="*/ 2590816 h 3078496"/>
                <a:gd name="connsiteX27" fmla="*/ 1801350 w 3406630"/>
                <a:gd name="connsiteY27" fmla="*/ 2570496 h 3078496"/>
                <a:gd name="connsiteX28" fmla="*/ 2289030 w 3406630"/>
                <a:gd name="connsiteY28" fmla="*/ 2590816 h 3078496"/>
                <a:gd name="connsiteX29" fmla="*/ 2349990 w 3406630"/>
                <a:gd name="connsiteY29" fmla="*/ 2600976 h 3078496"/>
                <a:gd name="connsiteX30" fmla="*/ 2400790 w 3406630"/>
                <a:gd name="connsiteY30" fmla="*/ 2621296 h 3078496"/>
                <a:gd name="connsiteX31" fmla="*/ 2441430 w 3406630"/>
                <a:gd name="connsiteY31" fmla="*/ 2702576 h 3078496"/>
                <a:gd name="connsiteX32" fmla="*/ 2461750 w 3406630"/>
                <a:gd name="connsiteY32" fmla="*/ 2763536 h 3078496"/>
                <a:gd name="connsiteX33" fmla="*/ 2482070 w 3406630"/>
                <a:gd name="connsiteY33" fmla="*/ 2804176 h 3078496"/>
                <a:gd name="connsiteX34" fmla="*/ 2522710 w 3406630"/>
                <a:gd name="connsiteY34" fmla="*/ 2885456 h 3078496"/>
                <a:gd name="connsiteX35" fmla="*/ 2553190 w 3406630"/>
                <a:gd name="connsiteY35" fmla="*/ 2926096 h 3078496"/>
                <a:gd name="connsiteX36" fmla="*/ 2583670 w 3406630"/>
                <a:gd name="connsiteY36" fmla="*/ 2936256 h 3078496"/>
                <a:gd name="connsiteX37" fmla="*/ 2695430 w 3406630"/>
                <a:gd name="connsiteY37" fmla="*/ 2966736 h 3078496"/>
                <a:gd name="connsiteX38" fmla="*/ 2908790 w 3406630"/>
                <a:gd name="connsiteY38" fmla="*/ 2956576 h 3078496"/>
                <a:gd name="connsiteX39" fmla="*/ 3010390 w 3406630"/>
                <a:gd name="connsiteY39" fmla="*/ 2926096 h 3078496"/>
                <a:gd name="connsiteX40" fmla="*/ 3101830 w 3406630"/>
                <a:gd name="connsiteY40" fmla="*/ 2875296 h 3078496"/>
                <a:gd name="connsiteX41" fmla="*/ 3122150 w 3406630"/>
                <a:gd name="connsiteY41" fmla="*/ 2844816 h 3078496"/>
                <a:gd name="connsiteX42" fmla="*/ 3132310 w 3406630"/>
                <a:gd name="connsiteY42" fmla="*/ 2814336 h 3078496"/>
                <a:gd name="connsiteX43" fmla="*/ 3152630 w 3406630"/>
                <a:gd name="connsiteY43" fmla="*/ 2641616 h 3078496"/>
                <a:gd name="connsiteX44" fmla="*/ 3183110 w 3406630"/>
                <a:gd name="connsiteY44" fmla="*/ 2540016 h 3078496"/>
                <a:gd name="connsiteX45" fmla="*/ 3213590 w 3406630"/>
                <a:gd name="connsiteY45" fmla="*/ 2479056 h 3078496"/>
                <a:gd name="connsiteX46" fmla="*/ 3264390 w 3406630"/>
                <a:gd name="connsiteY46" fmla="*/ 2377456 h 3078496"/>
                <a:gd name="connsiteX47" fmla="*/ 3305030 w 3406630"/>
                <a:gd name="connsiteY47" fmla="*/ 2306336 h 3078496"/>
                <a:gd name="connsiteX48" fmla="*/ 3335510 w 3406630"/>
                <a:gd name="connsiteY48" fmla="*/ 2286016 h 3078496"/>
                <a:gd name="connsiteX49" fmla="*/ 3355830 w 3406630"/>
                <a:gd name="connsiteY49" fmla="*/ 2255536 h 3078496"/>
                <a:gd name="connsiteX50" fmla="*/ 3396470 w 3406630"/>
                <a:gd name="connsiteY50" fmla="*/ 2164096 h 3078496"/>
                <a:gd name="connsiteX51" fmla="*/ 3406630 w 3406630"/>
                <a:gd name="connsiteY51" fmla="*/ 2133616 h 3078496"/>
                <a:gd name="connsiteX52" fmla="*/ 3396470 w 3406630"/>
                <a:gd name="connsiteY52" fmla="*/ 1869456 h 3078496"/>
                <a:gd name="connsiteX53" fmla="*/ 3335510 w 3406630"/>
                <a:gd name="connsiteY53" fmla="*/ 1727216 h 3078496"/>
                <a:gd name="connsiteX54" fmla="*/ 3315190 w 3406630"/>
                <a:gd name="connsiteY54" fmla="*/ 1676416 h 3078496"/>
                <a:gd name="connsiteX55" fmla="*/ 3305030 w 3406630"/>
                <a:gd name="connsiteY55" fmla="*/ 1605296 h 3078496"/>
                <a:gd name="connsiteX56" fmla="*/ 3294870 w 3406630"/>
                <a:gd name="connsiteY56" fmla="*/ 1564656 h 3078496"/>
                <a:gd name="connsiteX57" fmla="*/ 3305030 w 3406630"/>
                <a:gd name="connsiteY57" fmla="*/ 1381776 h 3078496"/>
                <a:gd name="connsiteX58" fmla="*/ 3325350 w 3406630"/>
                <a:gd name="connsiteY58" fmla="*/ 1320816 h 3078496"/>
                <a:gd name="connsiteX59" fmla="*/ 3335510 w 3406630"/>
                <a:gd name="connsiteY59" fmla="*/ 1280176 h 3078496"/>
                <a:gd name="connsiteX60" fmla="*/ 3396470 w 3406630"/>
                <a:gd name="connsiteY60" fmla="*/ 1127776 h 3078496"/>
                <a:gd name="connsiteX61" fmla="*/ 3386310 w 3406630"/>
                <a:gd name="connsiteY61" fmla="*/ 1076976 h 3078496"/>
                <a:gd name="connsiteX62" fmla="*/ 3345670 w 3406630"/>
                <a:gd name="connsiteY62" fmla="*/ 1046496 h 3078496"/>
                <a:gd name="connsiteX63" fmla="*/ 3254230 w 3406630"/>
                <a:gd name="connsiteY63" fmla="*/ 1005856 h 3078496"/>
                <a:gd name="connsiteX64" fmla="*/ 3193270 w 3406630"/>
                <a:gd name="connsiteY64" fmla="*/ 944896 h 3078496"/>
                <a:gd name="connsiteX65" fmla="*/ 3142470 w 3406630"/>
                <a:gd name="connsiteY65" fmla="*/ 883936 h 3078496"/>
                <a:gd name="connsiteX66" fmla="*/ 3132310 w 3406630"/>
                <a:gd name="connsiteY66" fmla="*/ 843296 h 3078496"/>
                <a:gd name="connsiteX67" fmla="*/ 3183110 w 3406630"/>
                <a:gd name="connsiteY67" fmla="*/ 731536 h 3078496"/>
                <a:gd name="connsiteX68" fmla="*/ 3213590 w 3406630"/>
                <a:gd name="connsiteY68" fmla="*/ 650256 h 3078496"/>
                <a:gd name="connsiteX69" fmla="*/ 3193270 w 3406630"/>
                <a:gd name="connsiteY69" fmla="*/ 518176 h 3078496"/>
                <a:gd name="connsiteX70" fmla="*/ 3162790 w 3406630"/>
                <a:gd name="connsiteY70" fmla="*/ 487696 h 3078496"/>
                <a:gd name="connsiteX71" fmla="*/ 3132310 w 3406630"/>
                <a:gd name="connsiteY71" fmla="*/ 447056 h 3078496"/>
                <a:gd name="connsiteX72" fmla="*/ 3111990 w 3406630"/>
                <a:gd name="connsiteY72" fmla="*/ 355616 h 3078496"/>
                <a:gd name="connsiteX73" fmla="*/ 3101830 w 3406630"/>
                <a:gd name="connsiteY73" fmla="*/ 304816 h 3078496"/>
                <a:gd name="connsiteX74" fmla="*/ 3061190 w 3406630"/>
                <a:gd name="connsiteY74" fmla="*/ 223536 h 3078496"/>
                <a:gd name="connsiteX75" fmla="*/ 3020550 w 3406630"/>
                <a:gd name="connsiteY75" fmla="*/ 142256 h 3078496"/>
                <a:gd name="connsiteX76" fmla="*/ 2949430 w 3406630"/>
                <a:gd name="connsiteY76" fmla="*/ 81296 h 3078496"/>
                <a:gd name="connsiteX77" fmla="*/ 2756390 w 3406630"/>
                <a:gd name="connsiteY77" fmla="*/ 60976 h 3078496"/>
                <a:gd name="connsiteX78" fmla="*/ 2573510 w 3406630"/>
                <a:gd name="connsiteY78" fmla="*/ 71136 h 3078496"/>
                <a:gd name="connsiteX79" fmla="*/ 2451027 w 3406630"/>
                <a:gd name="connsiteY79" fmla="*/ 124634 h 3078496"/>
                <a:gd name="connsiteX80" fmla="*/ 2231892 w 3406630"/>
                <a:gd name="connsiteY80" fmla="*/ 110742 h 3078496"/>
                <a:gd name="connsiteX81" fmla="*/ 2138047 w 3406630"/>
                <a:gd name="connsiteY81" fmla="*/ 148037 h 3078496"/>
                <a:gd name="connsiteX82" fmla="*/ 2069360 w 3406630"/>
                <a:gd name="connsiteY82" fmla="*/ 173243 h 3078496"/>
                <a:gd name="connsiteX83" fmla="*/ 1963910 w 3406630"/>
                <a:gd name="connsiteY83" fmla="*/ 152416 h 3078496"/>
                <a:gd name="connsiteX84" fmla="*/ 1933430 w 3406630"/>
                <a:gd name="connsiteY84" fmla="*/ 182896 h 3078496"/>
                <a:gd name="connsiteX85" fmla="*/ 1841990 w 3406630"/>
                <a:gd name="connsiteY85" fmla="*/ 172736 h 3078496"/>
                <a:gd name="connsiteX86" fmla="*/ 1811510 w 3406630"/>
                <a:gd name="connsiteY86" fmla="*/ 162576 h 3078496"/>
                <a:gd name="connsiteX87" fmla="*/ 1669270 w 3406630"/>
                <a:gd name="connsiteY87" fmla="*/ 142256 h 3078496"/>
                <a:gd name="connsiteX88" fmla="*/ 1608310 w 3406630"/>
                <a:gd name="connsiteY88" fmla="*/ 121936 h 3078496"/>
                <a:gd name="connsiteX89" fmla="*/ 1547350 w 3406630"/>
                <a:gd name="connsiteY89" fmla="*/ 91456 h 3078496"/>
                <a:gd name="connsiteX90" fmla="*/ 1496550 w 3406630"/>
                <a:gd name="connsiteY90" fmla="*/ 60976 h 3078496"/>
                <a:gd name="connsiteX91" fmla="*/ 1405110 w 3406630"/>
                <a:gd name="connsiteY91" fmla="*/ 30496 h 3078496"/>
                <a:gd name="connsiteX92" fmla="*/ 1374630 w 3406630"/>
                <a:gd name="connsiteY92" fmla="*/ 10176 h 3078496"/>
                <a:gd name="connsiteX93" fmla="*/ 1151110 w 3406630"/>
                <a:gd name="connsiteY93" fmla="*/ 30496 h 3078496"/>
                <a:gd name="connsiteX94" fmla="*/ 1079990 w 3406630"/>
                <a:gd name="connsiteY94" fmla="*/ 60976 h 3078496"/>
                <a:gd name="connsiteX95" fmla="*/ 1049510 w 3406630"/>
                <a:gd name="connsiteY95" fmla="*/ 91456 h 3078496"/>
                <a:gd name="connsiteX96" fmla="*/ 927590 w 3406630"/>
                <a:gd name="connsiteY96" fmla="*/ 121936 h 3078496"/>
                <a:gd name="connsiteX97" fmla="*/ 795510 w 3406630"/>
                <a:gd name="connsiteY97" fmla="*/ 101616 h 3078496"/>
                <a:gd name="connsiteX98" fmla="*/ 734550 w 3406630"/>
                <a:gd name="connsiteY98" fmla="*/ 81296 h 3078496"/>
                <a:gd name="connsiteX0" fmla="*/ 682684 w 3354764"/>
                <a:gd name="connsiteY0" fmla="*/ 81296 h 3078496"/>
                <a:gd name="connsiteX1" fmla="*/ 337244 w 3354764"/>
                <a:gd name="connsiteY1" fmla="*/ 152416 h 3078496"/>
                <a:gd name="connsiteX2" fmla="*/ 296604 w 3354764"/>
                <a:gd name="connsiteY2" fmla="*/ 162576 h 3078496"/>
                <a:gd name="connsiteX3" fmla="*/ 245804 w 3354764"/>
                <a:gd name="connsiteY3" fmla="*/ 182896 h 3078496"/>
                <a:gd name="connsiteX4" fmla="*/ 515684 w 3354764"/>
                <a:gd name="connsiteY4" fmla="*/ 927011 h 3078496"/>
                <a:gd name="connsiteX5" fmla="*/ 1223298 w 3354764"/>
                <a:gd name="connsiteY5" fmla="*/ 1300147 h 3078496"/>
                <a:gd name="connsiteX6" fmla="*/ 940343 w 3354764"/>
                <a:gd name="connsiteY6" fmla="*/ 1810056 h 3078496"/>
                <a:gd name="connsiteX7" fmla="*/ 1690069 w 3354764"/>
                <a:gd name="connsiteY7" fmla="*/ 1903423 h 3078496"/>
                <a:gd name="connsiteX8" fmla="*/ 22284 w 3354764"/>
                <a:gd name="connsiteY8" fmla="*/ 2570496 h 3078496"/>
                <a:gd name="connsiteX9" fmla="*/ 22284 w 3354764"/>
                <a:gd name="connsiteY9" fmla="*/ 2763536 h 3078496"/>
                <a:gd name="connsiteX10" fmla="*/ 134044 w 3354764"/>
                <a:gd name="connsiteY10" fmla="*/ 2865136 h 3078496"/>
                <a:gd name="connsiteX11" fmla="*/ 174684 w 3354764"/>
                <a:gd name="connsiteY11" fmla="*/ 2895616 h 3078496"/>
                <a:gd name="connsiteX12" fmla="*/ 225484 w 3354764"/>
                <a:gd name="connsiteY12" fmla="*/ 2915936 h 3078496"/>
                <a:gd name="connsiteX13" fmla="*/ 316924 w 3354764"/>
                <a:gd name="connsiteY13" fmla="*/ 2936256 h 3078496"/>
                <a:gd name="connsiteX14" fmla="*/ 540444 w 3354764"/>
                <a:gd name="connsiteY14" fmla="*/ 3007376 h 3078496"/>
                <a:gd name="connsiteX15" fmla="*/ 591244 w 3354764"/>
                <a:gd name="connsiteY15" fmla="*/ 3027696 h 3078496"/>
                <a:gd name="connsiteX16" fmla="*/ 631884 w 3354764"/>
                <a:gd name="connsiteY16" fmla="*/ 3037856 h 3078496"/>
                <a:gd name="connsiteX17" fmla="*/ 682684 w 3354764"/>
                <a:gd name="connsiteY17" fmla="*/ 3058176 h 3078496"/>
                <a:gd name="connsiteX18" fmla="*/ 733484 w 3354764"/>
                <a:gd name="connsiteY18" fmla="*/ 3068336 h 3078496"/>
                <a:gd name="connsiteX19" fmla="*/ 763964 w 3354764"/>
                <a:gd name="connsiteY19" fmla="*/ 3078496 h 3078496"/>
                <a:gd name="connsiteX20" fmla="*/ 885884 w 3354764"/>
                <a:gd name="connsiteY20" fmla="*/ 3068336 h 3078496"/>
                <a:gd name="connsiteX21" fmla="*/ 946844 w 3354764"/>
                <a:gd name="connsiteY21" fmla="*/ 3058176 h 3078496"/>
                <a:gd name="connsiteX22" fmla="*/ 1525964 w 3354764"/>
                <a:gd name="connsiteY22" fmla="*/ 3037856 h 3078496"/>
                <a:gd name="connsiteX23" fmla="*/ 1597084 w 3354764"/>
                <a:gd name="connsiteY23" fmla="*/ 2926096 h 3078496"/>
                <a:gd name="connsiteX24" fmla="*/ 1627564 w 3354764"/>
                <a:gd name="connsiteY24" fmla="*/ 2661936 h 3078496"/>
                <a:gd name="connsiteX25" fmla="*/ 1637724 w 3354764"/>
                <a:gd name="connsiteY25" fmla="*/ 2590816 h 3078496"/>
                <a:gd name="connsiteX26" fmla="*/ 1749484 w 3354764"/>
                <a:gd name="connsiteY26" fmla="*/ 2570496 h 3078496"/>
                <a:gd name="connsiteX27" fmla="*/ 2237164 w 3354764"/>
                <a:gd name="connsiteY27" fmla="*/ 2590816 h 3078496"/>
                <a:gd name="connsiteX28" fmla="*/ 2298124 w 3354764"/>
                <a:gd name="connsiteY28" fmla="*/ 2600976 h 3078496"/>
                <a:gd name="connsiteX29" fmla="*/ 2348924 w 3354764"/>
                <a:gd name="connsiteY29" fmla="*/ 2621296 h 3078496"/>
                <a:gd name="connsiteX30" fmla="*/ 2389564 w 3354764"/>
                <a:gd name="connsiteY30" fmla="*/ 2702576 h 3078496"/>
                <a:gd name="connsiteX31" fmla="*/ 2409884 w 3354764"/>
                <a:gd name="connsiteY31" fmla="*/ 2763536 h 3078496"/>
                <a:gd name="connsiteX32" fmla="*/ 2430204 w 3354764"/>
                <a:gd name="connsiteY32" fmla="*/ 2804176 h 3078496"/>
                <a:gd name="connsiteX33" fmla="*/ 2470844 w 3354764"/>
                <a:gd name="connsiteY33" fmla="*/ 2885456 h 3078496"/>
                <a:gd name="connsiteX34" fmla="*/ 2501324 w 3354764"/>
                <a:gd name="connsiteY34" fmla="*/ 2926096 h 3078496"/>
                <a:gd name="connsiteX35" fmla="*/ 2531804 w 3354764"/>
                <a:gd name="connsiteY35" fmla="*/ 2936256 h 3078496"/>
                <a:gd name="connsiteX36" fmla="*/ 2643564 w 3354764"/>
                <a:gd name="connsiteY36" fmla="*/ 2966736 h 3078496"/>
                <a:gd name="connsiteX37" fmla="*/ 2856924 w 3354764"/>
                <a:gd name="connsiteY37" fmla="*/ 2956576 h 3078496"/>
                <a:gd name="connsiteX38" fmla="*/ 2958524 w 3354764"/>
                <a:gd name="connsiteY38" fmla="*/ 2926096 h 3078496"/>
                <a:gd name="connsiteX39" fmla="*/ 3049964 w 3354764"/>
                <a:gd name="connsiteY39" fmla="*/ 2875296 h 3078496"/>
                <a:gd name="connsiteX40" fmla="*/ 3070284 w 3354764"/>
                <a:gd name="connsiteY40" fmla="*/ 2844816 h 3078496"/>
                <a:gd name="connsiteX41" fmla="*/ 3080444 w 3354764"/>
                <a:gd name="connsiteY41" fmla="*/ 2814336 h 3078496"/>
                <a:gd name="connsiteX42" fmla="*/ 3100764 w 3354764"/>
                <a:gd name="connsiteY42" fmla="*/ 2641616 h 3078496"/>
                <a:gd name="connsiteX43" fmla="*/ 3131244 w 3354764"/>
                <a:gd name="connsiteY43" fmla="*/ 2540016 h 3078496"/>
                <a:gd name="connsiteX44" fmla="*/ 3161724 w 3354764"/>
                <a:gd name="connsiteY44" fmla="*/ 2479056 h 3078496"/>
                <a:gd name="connsiteX45" fmla="*/ 3212524 w 3354764"/>
                <a:gd name="connsiteY45" fmla="*/ 2377456 h 3078496"/>
                <a:gd name="connsiteX46" fmla="*/ 3253164 w 3354764"/>
                <a:gd name="connsiteY46" fmla="*/ 2306336 h 3078496"/>
                <a:gd name="connsiteX47" fmla="*/ 3283644 w 3354764"/>
                <a:gd name="connsiteY47" fmla="*/ 2286016 h 3078496"/>
                <a:gd name="connsiteX48" fmla="*/ 3303964 w 3354764"/>
                <a:gd name="connsiteY48" fmla="*/ 2255536 h 3078496"/>
                <a:gd name="connsiteX49" fmla="*/ 3344604 w 3354764"/>
                <a:gd name="connsiteY49" fmla="*/ 2164096 h 3078496"/>
                <a:gd name="connsiteX50" fmla="*/ 3354764 w 3354764"/>
                <a:gd name="connsiteY50" fmla="*/ 2133616 h 3078496"/>
                <a:gd name="connsiteX51" fmla="*/ 3344604 w 3354764"/>
                <a:gd name="connsiteY51" fmla="*/ 1869456 h 3078496"/>
                <a:gd name="connsiteX52" fmla="*/ 3283644 w 3354764"/>
                <a:gd name="connsiteY52" fmla="*/ 1727216 h 3078496"/>
                <a:gd name="connsiteX53" fmla="*/ 3263324 w 3354764"/>
                <a:gd name="connsiteY53" fmla="*/ 1676416 h 3078496"/>
                <a:gd name="connsiteX54" fmla="*/ 3253164 w 3354764"/>
                <a:gd name="connsiteY54" fmla="*/ 1605296 h 3078496"/>
                <a:gd name="connsiteX55" fmla="*/ 3243004 w 3354764"/>
                <a:gd name="connsiteY55" fmla="*/ 1564656 h 3078496"/>
                <a:gd name="connsiteX56" fmla="*/ 3253164 w 3354764"/>
                <a:gd name="connsiteY56" fmla="*/ 1381776 h 3078496"/>
                <a:gd name="connsiteX57" fmla="*/ 3273484 w 3354764"/>
                <a:gd name="connsiteY57" fmla="*/ 1320816 h 3078496"/>
                <a:gd name="connsiteX58" fmla="*/ 3283644 w 3354764"/>
                <a:gd name="connsiteY58" fmla="*/ 1280176 h 3078496"/>
                <a:gd name="connsiteX59" fmla="*/ 3344604 w 3354764"/>
                <a:gd name="connsiteY59" fmla="*/ 1127776 h 3078496"/>
                <a:gd name="connsiteX60" fmla="*/ 3334444 w 3354764"/>
                <a:gd name="connsiteY60" fmla="*/ 1076976 h 3078496"/>
                <a:gd name="connsiteX61" fmla="*/ 3293804 w 3354764"/>
                <a:gd name="connsiteY61" fmla="*/ 1046496 h 3078496"/>
                <a:gd name="connsiteX62" fmla="*/ 3202364 w 3354764"/>
                <a:gd name="connsiteY62" fmla="*/ 1005856 h 3078496"/>
                <a:gd name="connsiteX63" fmla="*/ 3141404 w 3354764"/>
                <a:gd name="connsiteY63" fmla="*/ 944896 h 3078496"/>
                <a:gd name="connsiteX64" fmla="*/ 3090604 w 3354764"/>
                <a:gd name="connsiteY64" fmla="*/ 883936 h 3078496"/>
                <a:gd name="connsiteX65" fmla="*/ 3080444 w 3354764"/>
                <a:gd name="connsiteY65" fmla="*/ 843296 h 3078496"/>
                <a:gd name="connsiteX66" fmla="*/ 3131244 w 3354764"/>
                <a:gd name="connsiteY66" fmla="*/ 731536 h 3078496"/>
                <a:gd name="connsiteX67" fmla="*/ 3161724 w 3354764"/>
                <a:gd name="connsiteY67" fmla="*/ 650256 h 3078496"/>
                <a:gd name="connsiteX68" fmla="*/ 3141404 w 3354764"/>
                <a:gd name="connsiteY68" fmla="*/ 518176 h 3078496"/>
                <a:gd name="connsiteX69" fmla="*/ 3110924 w 3354764"/>
                <a:gd name="connsiteY69" fmla="*/ 487696 h 3078496"/>
                <a:gd name="connsiteX70" fmla="*/ 3080444 w 3354764"/>
                <a:gd name="connsiteY70" fmla="*/ 447056 h 3078496"/>
                <a:gd name="connsiteX71" fmla="*/ 3060124 w 3354764"/>
                <a:gd name="connsiteY71" fmla="*/ 355616 h 3078496"/>
                <a:gd name="connsiteX72" fmla="*/ 3049964 w 3354764"/>
                <a:gd name="connsiteY72" fmla="*/ 304816 h 3078496"/>
                <a:gd name="connsiteX73" fmla="*/ 3009324 w 3354764"/>
                <a:gd name="connsiteY73" fmla="*/ 223536 h 3078496"/>
                <a:gd name="connsiteX74" fmla="*/ 2968684 w 3354764"/>
                <a:gd name="connsiteY74" fmla="*/ 142256 h 3078496"/>
                <a:gd name="connsiteX75" fmla="*/ 2897564 w 3354764"/>
                <a:gd name="connsiteY75" fmla="*/ 81296 h 3078496"/>
                <a:gd name="connsiteX76" fmla="*/ 2704524 w 3354764"/>
                <a:gd name="connsiteY76" fmla="*/ 60976 h 3078496"/>
                <a:gd name="connsiteX77" fmla="*/ 2521644 w 3354764"/>
                <a:gd name="connsiteY77" fmla="*/ 71136 h 3078496"/>
                <a:gd name="connsiteX78" fmla="*/ 2399161 w 3354764"/>
                <a:gd name="connsiteY78" fmla="*/ 124634 h 3078496"/>
                <a:gd name="connsiteX79" fmla="*/ 2180026 w 3354764"/>
                <a:gd name="connsiteY79" fmla="*/ 110742 h 3078496"/>
                <a:gd name="connsiteX80" fmla="*/ 2086181 w 3354764"/>
                <a:gd name="connsiteY80" fmla="*/ 148037 h 3078496"/>
                <a:gd name="connsiteX81" fmla="*/ 2017494 w 3354764"/>
                <a:gd name="connsiteY81" fmla="*/ 173243 h 3078496"/>
                <a:gd name="connsiteX82" fmla="*/ 1912044 w 3354764"/>
                <a:gd name="connsiteY82" fmla="*/ 152416 h 3078496"/>
                <a:gd name="connsiteX83" fmla="*/ 1881564 w 3354764"/>
                <a:gd name="connsiteY83" fmla="*/ 182896 h 3078496"/>
                <a:gd name="connsiteX84" fmla="*/ 1790124 w 3354764"/>
                <a:gd name="connsiteY84" fmla="*/ 172736 h 3078496"/>
                <a:gd name="connsiteX85" fmla="*/ 1759644 w 3354764"/>
                <a:gd name="connsiteY85" fmla="*/ 162576 h 3078496"/>
                <a:gd name="connsiteX86" fmla="*/ 1617404 w 3354764"/>
                <a:gd name="connsiteY86" fmla="*/ 142256 h 3078496"/>
                <a:gd name="connsiteX87" fmla="*/ 1556444 w 3354764"/>
                <a:gd name="connsiteY87" fmla="*/ 121936 h 3078496"/>
                <a:gd name="connsiteX88" fmla="*/ 1495484 w 3354764"/>
                <a:gd name="connsiteY88" fmla="*/ 91456 h 3078496"/>
                <a:gd name="connsiteX89" fmla="*/ 1444684 w 3354764"/>
                <a:gd name="connsiteY89" fmla="*/ 60976 h 3078496"/>
                <a:gd name="connsiteX90" fmla="*/ 1353244 w 3354764"/>
                <a:gd name="connsiteY90" fmla="*/ 30496 h 3078496"/>
                <a:gd name="connsiteX91" fmla="*/ 1322764 w 3354764"/>
                <a:gd name="connsiteY91" fmla="*/ 10176 h 3078496"/>
                <a:gd name="connsiteX92" fmla="*/ 1099244 w 3354764"/>
                <a:gd name="connsiteY92" fmla="*/ 30496 h 3078496"/>
                <a:gd name="connsiteX93" fmla="*/ 1028124 w 3354764"/>
                <a:gd name="connsiteY93" fmla="*/ 60976 h 3078496"/>
                <a:gd name="connsiteX94" fmla="*/ 997644 w 3354764"/>
                <a:gd name="connsiteY94" fmla="*/ 91456 h 3078496"/>
                <a:gd name="connsiteX95" fmla="*/ 875724 w 3354764"/>
                <a:gd name="connsiteY95" fmla="*/ 121936 h 3078496"/>
                <a:gd name="connsiteX96" fmla="*/ 743644 w 3354764"/>
                <a:gd name="connsiteY96" fmla="*/ 101616 h 3078496"/>
                <a:gd name="connsiteX97" fmla="*/ 682684 w 3354764"/>
                <a:gd name="connsiteY97" fmla="*/ 81296 h 3078496"/>
                <a:gd name="connsiteX0" fmla="*/ 758638 w 3430718"/>
                <a:gd name="connsiteY0" fmla="*/ 81296 h 3078496"/>
                <a:gd name="connsiteX1" fmla="*/ 413198 w 3430718"/>
                <a:gd name="connsiteY1" fmla="*/ 152416 h 3078496"/>
                <a:gd name="connsiteX2" fmla="*/ 372558 w 3430718"/>
                <a:gd name="connsiteY2" fmla="*/ 162576 h 3078496"/>
                <a:gd name="connsiteX3" fmla="*/ 321758 w 3430718"/>
                <a:gd name="connsiteY3" fmla="*/ 182896 h 3078496"/>
                <a:gd name="connsiteX4" fmla="*/ 591638 w 3430718"/>
                <a:gd name="connsiteY4" fmla="*/ 927011 h 3078496"/>
                <a:gd name="connsiteX5" fmla="*/ 1299252 w 3430718"/>
                <a:gd name="connsiteY5" fmla="*/ 1300147 h 3078496"/>
                <a:gd name="connsiteX6" fmla="*/ 1016297 w 3430718"/>
                <a:gd name="connsiteY6" fmla="*/ 1810056 h 3078496"/>
                <a:gd name="connsiteX7" fmla="*/ 1766023 w 3430718"/>
                <a:gd name="connsiteY7" fmla="*/ 1903423 h 3078496"/>
                <a:gd name="connsiteX8" fmla="*/ 98238 w 3430718"/>
                <a:gd name="connsiteY8" fmla="*/ 2763536 h 3078496"/>
                <a:gd name="connsiteX9" fmla="*/ 209998 w 3430718"/>
                <a:gd name="connsiteY9" fmla="*/ 2865136 h 3078496"/>
                <a:gd name="connsiteX10" fmla="*/ 250638 w 3430718"/>
                <a:gd name="connsiteY10" fmla="*/ 2895616 h 3078496"/>
                <a:gd name="connsiteX11" fmla="*/ 301438 w 3430718"/>
                <a:gd name="connsiteY11" fmla="*/ 2915936 h 3078496"/>
                <a:gd name="connsiteX12" fmla="*/ 392878 w 3430718"/>
                <a:gd name="connsiteY12" fmla="*/ 2936256 h 3078496"/>
                <a:gd name="connsiteX13" fmla="*/ 616398 w 3430718"/>
                <a:gd name="connsiteY13" fmla="*/ 3007376 h 3078496"/>
                <a:gd name="connsiteX14" fmla="*/ 667198 w 3430718"/>
                <a:gd name="connsiteY14" fmla="*/ 3027696 h 3078496"/>
                <a:gd name="connsiteX15" fmla="*/ 707838 w 3430718"/>
                <a:gd name="connsiteY15" fmla="*/ 3037856 h 3078496"/>
                <a:gd name="connsiteX16" fmla="*/ 758638 w 3430718"/>
                <a:gd name="connsiteY16" fmla="*/ 3058176 h 3078496"/>
                <a:gd name="connsiteX17" fmla="*/ 809438 w 3430718"/>
                <a:gd name="connsiteY17" fmla="*/ 3068336 h 3078496"/>
                <a:gd name="connsiteX18" fmla="*/ 839918 w 3430718"/>
                <a:gd name="connsiteY18" fmla="*/ 3078496 h 3078496"/>
                <a:gd name="connsiteX19" fmla="*/ 961838 w 3430718"/>
                <a:gd name="connsiteY19" fmla="*/ 3068336 h 3078496"/>
                <a:gd name="connsiteX20" fmla="*/ 1022798 w 3430718"/>
                <a:gd name="connsiteY20" fmla="*/ 3058176 h 3078496"/>
                <a:gd name="connsiteX21" fmla="*/ 1601918 w 3430718"/>
                <a:gd name="connsiteY21" fmla="*/ 3037856 h 3078496"/>
                <a:gd name="connsiteX22" fmla="*/ 1673038 w 3430718"/>
                <a:gd name="connsiteY22" fmla="*/ 2926096 h 3078496"/>
                <a:gd name="connsiteX23" fmla="*/ 1703518 w 3430718"/>
                <a:gd name="connsiteY23" fmla="*/ 2661936 h 3078496"/>
                <a:gd name="connsiteX24" fmla="*/ 1713678 w 3430718"/>
                <a:gd name="connsiteY24" fmla="*/ 2590816 h 3078496"/>
                <a:gd name="connsiteX25" fmla="*/ 1825438 w 3430718"/>
                <a:gd name="connsiteY25" fmla="*/ 2570496 h 3078496"/>
                <a:gd name="connsiteX26" fmla="*/ 2313118 w 3430718"/>
                <a:gd name="connsiteY26" fmla="*/ 2590816 h 3078496"/>
                <a:gd name="connsiteX27" fmla="*/ 2374078 w 3430718"/>
                <a:gd name="connsiteY27" fmla="*/ 2600976 h 3078496"/>
                <a:gd name="connsiteX28" fmla="*/ 2424878 w 3430718"/>
                <a:gd name="connsiteY28" fmla="*/ 2621296 h 3078496"/>
                <a:gd name="connsiteX29" fmla="*/ 2465518 w 3430718"/>
                <a:gd name="connsiteY29" fmla="*/ 2702576 h 3078496"/>
                <a:gd name="connsiteX30" fmla="*/ 2485838 w 3430718"/>
                <a:gd name="connsiteY30" fmla="*/ 2763536 h 3078496"/>
                <a:gd name="connsiteX31" fmla="*/ 2506158 w 3430718"/>
                <a:gd name="connsiteY31" fmla="*/ 2804176 h 3078496"/>
                <a:gd name="connsiteX32" fmla="*/ 2546798 w 3430718"/>
                <a:gd name="connsiteY32" fmla="*/ 2885456 h 3078496"/>
                <a:gd name="connsiteX33" fmla="*/ 2577278 w 3430718"/>
                <a:gd name="connsiteY33" fmla="*/ 2926096 h 3078496"/>
                <a:gd name="connsiteX34" fmla="*/ 2607758 w 3430718"/>
                <a:gd name="connsiteY34" fmla="*/ 2936256 h 3078496"/>
                <a:gd name="connsiteX35" fmla="*/ 2719518 w 3430718"/>
                <a:gd name="connsiteY35" fmla="*/ 2966736 h 3078496"/>
                <a:gd name="connsiteX36" fmla="*/ 2932878 w 3430718"/>
                <a:gd name="connsiteY36" fmla="*/ 2956576 h 3078496"/>
                <a:gd name="connsiteX37" fmla="*/ 3034478 w 3430718"/>
                <a:gd name="connsiteY37" fmla="*/ 2926096 h 3078496"/>
                <a:gd name="connsiteX38" fmla="*/ 3125918 w 3430718"/>
                <a:gd name="connsiteY38" fmla="*/ 2875296 h 3078496"/>
                <a:gd name="connsiteX39" fmla="*/ 3146238 w 3430718"/>
                <a:gd name="connsiteY39" fmla="*/ 2844816 h 3078496"/>
                <a:gd name="connsiteX40" fmla="*/ 3156398 w 3430718"/>
                <a:gd name="connsiteY40" fmla="*/ 2814336 h 3078496"/>
                <a:gd name="connsiteX41" fmla="*/ 3176718 w 3430718"/>
                <a:gd name="connsiteY41" fmla="*/ 2641616 h 3078496"/>
                <a:gd name="connsiteX42" fmla="*/ 3207198 w 3430718"/>
                <a:gd name="connsiteY42" fmla="*/ 2540016 h 3078496"/>
                <a:gd name="connsiteX43" fmla="*/ 3237678 w 3430718"/>
                <a:gd name="connsiteY43" fmla="*/ 2479056 h 3078496"/>
                <a:gd name="connsiteX44" fmla="*/ 3288478 w 3430718"/>
                <a:gd name="connsiteY44" fmla="*/ 2377456 h 3078496"/>
                <a:gd name="connsiteX45" fmla="*/ 3329118 w 3430718"/>
                <a:gd name="connsiteY45" fmla="*/ 2306336 h 3078496"/>
                <a:gd name="connsiteX46" fmla="*/ 3359598 w 3430718"/>
                <a:gd name="connsiteY46" fmla="*/ 2286016 h 3078496"/>
                <a:gd name="connsiteX47" fmla="*/ 3379918 w 3430718"/>
                <a:gd name="connsiteY47" fmla="*/ 2255536 h 3078496"/>
                <a:gd name="connsiteX48" fmla="*/ 3420558 w 3430718"/>
                <a:gd name="connsiteY48" fmla="*/ 2164096 h 3078496"/>
                <a:gd name="connsiteX49" fmla="*/ 3430718 w 3430718"/>
                <a:gd name="connsiteY49" fmla="*/ 2133616 h 3078496"/>
                <a:gd name="connsiteX50" fmla="*/ 3420558 w 3430718"/>
                <a:gd name="connsiteY50" fmla="*/ 1869456 h 3078496"/>
                <a:gd name="connsiteX51" fmla="*/ 3359598 w 3430718"/>
                <a:gd name="connsiteY51" fmla="*/ 1727216 h 3078496"/>
                <a:gd name="connsiteX52" fmla="*/ 3339278 w 3430718"/>
                <a:gd name="connsiteY52" fmla="*/ 1676416 h 3078496"/>
                <a:gd name="connsiteX53" fmla="*/ 3329118 w 3430718"/>
                <a:gd name="connsiteY53" fmla="*/ 1605296 h 3078496"/>
                <a:gd name="connsiteX54" fmla="*/ 3318958 w 3430718"/>
                <a:gd name="connsiteY54" fmla="*/ 1564656 h 3078496"/>
                <a:gd name="connsiteX55" fmla="*/ 3329118 w 3430718"/>
                <a:gd name="connsiteY55" fmla="*/ 1381776 h 3078496"/>
                <a:gd name="connsiteX56" fmla="*/ 3349438 w 3430718"/>
                <a:gd name="connsiteY56" fmla="*/ 1320816 h 3078496"/>
                <a:gd name="connsiteX57" fmla="*/ 3359598 w 3430718"/>
                <a:gd name="connsiteY57" fmla="*/ 1280176 h 3078496"/>
                <a:gd name="connsiteX58" fmla="*/ 3420558 w 3430718"/>
                <a:gd name="connsiteY58" fmla="*/ 1127776 h 3078496"/>
                <a:gd name="connsiteX59" fmla="*/ 3410398 w 3430718"/>
                <a:gd name="connsiteY59" fmla="*/ 1076976 h 3078496"/>
                <a:gd name="connsiteX60" fmla="*/ 3369758 w 3430718"/>
                <a:gd name="connsiteY60" fmla="*/ 1046496 h 3078496"/>
                <a:gd name="connsiteX61" fmla="*/ 3278318 w 3430718"/>
                <a:gd name="connsiteY61" fmla="*/ 1005856 h 3078496"/>
                <a:gd name="connsiteX62" fmla="*/ 3217358 w 3430718"/>
                <a:gd name="connsiteY62" fmla="*/ 944896 h 3078496"/>
                <a:gd name="connsiteX63" fmla="*/ 3166558 w 3430718"/>
                <a:gd name="connsiteY63" fmla="*/ 883936 h 3078496"/>
                <a:gd name="connsiteX64" fmla="*/ 3156398 w 3430718"/>
                <a:gd name="connsiteY64" fmla="*/ 843296 h 3078496"/>
                <a:gd name="connsiteX65" fmla="*/ 3207198 w 3430718"/>
                <a:gd name="connsiteY65" fmla="*/ 731536 h 3078496"/>
                <a:gd name="connsiteX66" fmla="*/ 3237678 w 3430718"/>
                <a:gd name="connsiteY66" fmla="*/ 650256 h 3078496"/>
                <a:gd name="connsiteX67" fmla="*/ 3217358 w 3430718"/>
                <a:gd name="connsiteY67" fmla="*/ 518176 h 3078496"/>
                <a:gd name="connsiteX68" fmla="*/ 3186878 w 3430718"/>
                <a:gd name="connsiteY68" fmla="*/ 487696 h 3078496"/>
                <a:gd name="connsiteX69" fmla="*/ 3156398 w 3430718"/>
                <a:gd name="connsiteY69" fmla="*/ 447056 h 3078496"/>
                <a:gd name="connsiteX70" fmla="*/ 3136078 w 3430718"/>
                <a:gd name="connsiteY70" fmla="*/ 355616 h 3078496"/>
                <a:gd name="connsiteX71" fmla="*/ 3125918 w 3430718"/>
                <a:gd name="connsiteY71" fmla="*/ 304816 h 3078496"/>
                <a:gd name="connsiteX72" fmla="*/ 3085278 w 3430718"/>
                <a:gd name="connsiteY72" fmla="*/ 223536 h 3078496"/>
                <a:gd name="connsiteX73" fmla="*/ 3044638 w 3430718"/>
                <a:gd name="connsiteY73" fmla="*/ 142256 h 3078496"/>
                <a:gd name="connsiteX74" fmla="*/ 2973518 w 3430718"/>
                <a:gd name="connsiteY74" fmla="*/ 81296 h 3078496"/>
                <a:gd name="connsiteX75" fmla="*/ 2780478 w 3430718"/>
                <a:gd name="connsiteY75" fmla="*/ 60976 h 3078496"/>
                <a:gd name="connsiteX76" fmla="*/ 2597598 w 3430718"/>
                <a:gd name="connsiteY76" fmla="*/ 71136 h 3078496"/>
                <a:gd name="connsiteX77" fmla="*/ 2475115 w 3430718"/>
                <a:gd name="connsiteY77" fmla="*/ 124634 h 3078496"/>
                <a:gd name="connsiteX78" fmla="*/ 2255980 w 3430718"/>
                <a:gd name="connsiteY78" fmla="*/ 110742 h 3078496"/>
                <a:gd name="connsiteX79" fmla="*/ 2162135 w 3430718"/>
                <a:gd name="connsiteY79" fmla="*/ 148037 h 3078496"/>
                <a:gd name="connsiteX80" fmla="*/ 2093448 w 3430718"/>
                <a:gd name="connsiteY80" fmla="*/ 173243 h 3078496"/>
                <a:gd name="connsiteX81" fmla="*/ 1987998 w 3430718"/>
                <a:gd name="connsiteY81" fmla="*/ 152416 h 3078496"/>
                <a:gd name="connsiteX82" fmla="*/ 1957518 w 3430718"/>
                <a:gd name="connsiteY82" fmla="*/ 182896 h 3078496"/>
                <a:gd name="connsiteX83" fmla="*/ 1866078 w 3430718"/>
                <a:gd name="connsiteY83" fmla="*/ 172736 h 3078496"/>
                <a:gd name="connsiteX84" fmla="*/ 1835598 w 3430718"/>
                <a:gd name="connsiteY84" fmla="*/ 162576 h 3078496"/>
                <a:gd name="connsiteX85" fmla="*/ 1693358 w 3430718"/>
                <a:gd name="connsiteY85" fmla="*/ 142256 h 3078496"/>
                <a:gd name="connsiteX86" fmla="*/ 1632398 w 3430718"/>
                <a:gd name="connsiteY86" fmla="*/ 121936 h 3078496"/>
                <a:gd name="connsiteX87" fmla="*/ 1571438 w 3430718"/>
                <a:gd name="connsiteY87" fmla="*/ 91456 h 3078496"/>
                <a:gd name="connsiteX88" fmla="*/ 1520638 w 3430718"/>
                <a:gd name="connsiteY88" fmla="*/ 60976 h 3078496"/>
                <a:gd name="connsiteX89" fmla="*/ 1429198 w 3430718"/>
                <a:gd name="connsiteY89" fmla="*/ 30496 h 3078496"/>
                <a:gd name="connsiteX90" fmla="*/ 1398718 w 3430718"/>
                <a:gd name="connsiteY90" fmla="*/ 10176 h 3078496"/>
                <a:gd name="connsiteX91" fmla="*/ 1175198 w 3430718"/>
                <a:gd name="connsiteY91" fmla="*/ 30496 h 3078496"/>
                <a:gd name="connsiteX92" fmla="*/ 1104078 w 3430718"/>
                <a:gd name="connsiteY92" fmla="*/ 60976 h 3078496"/>
                <a:gd name="connsiteX93" fmla="*/ 1073598 w 3430718"/>
                <a:gd name="connsiteY93" fmla="*/ 91456 h 3078496"/>
                <a:gd name="connsiteX94" fmla="*/ 951678 w 3430718"/>
                <a:gd name="connsiteY94" fmla="*/ 121936 h 3078496"/>
                <a:gd name="connsiteX95" fmla="*/ 819598 w 3430718"/>
                <a:gd name="connsiteY95" fmla="*/ 101616 h 3078496"/>
                <a:gd name="connsiteX96" fmla="*/ 758638 w 3430718"/>
                <a:gd name="connsiteY96" fmla="*/ 81296 h 3078496"/>
                <a:gd name="connsiteX0" fmla="*/ 654119 w 3326199"/>
                <a:gd name="connsiteY0" fmla="*/ 81296 h 3078496"/>
                <a:gd name="connsiteX1" fmla="*/ 308679 w 3326199"/>
                <a:gd name="connsiteY1" fmla="*/ 152416 h 3078496"/>
                <a:gd name="connsiteX2" fmla="*/ 268039 w 3326199"/>
                <a:gd name="connsiteY2" fmla="*/ 162576 h 3078496"/>
                <a:gd name="connsiteX3" fmla="*/ 217239 w 3326199"/>
                <a:gd name="connsiteY3" fmla="*/ 182896 h 3078496"/>
                <a:gd name="connsiteX4" fmla="*/ 487119 w 3326199"/>
                <a:gd name="connsiteY4" fmla="*/ 927011 h 3078496"/>
                <a:gd name="connsiteX5" fmla="*/ 1194733 w 3326199"/>
                <a:gd name="connsiteY5" fmla="*/ 1300147 h 3078496"/>
                <a:gd name="connsiteX6" fmla="*/ 911778 w 3326199"/>
                <a:gd name="connsiteY6" fmla="*/ 1810056 h 3078496"/>
                <a:gd name="connsiteX7" fmla="*/ 1661504 w 3326199"/>
                <a:gd name="connsiteY7" fmla="*/ 1903423 h 3078496"/>
                <a:gd name="connsiteX8" fmla="*/ 105479 w 3326199"/>
                <a:gd name="connsiteY8" fmla="*/ 2865136 h 3078496"/>
                <a:gd name="connsiteX9" fmla="*/ 146119 w 3326199"/>
                <a:gd name="connsiteY9" fmla="*/ 2895616 h 3078496"/>
                <a:gd name="connsiteX10" fmla="*/ 196919 w 3326199"/>
                <a:gd name="connsiteY10" fmla="*/ 2915936 h 3078496"/>
                <a:gd name="connsiteX11" fmla="*/ 288359 w 3326199"/>
                <a:gd name="connsiteY11" fmla="*/ 2936256 h 3078496"/>
                <a:gd name="connsiteX12" fmla="*/ 511879 w 3326199"/>
                <a:gd name="connsiteY12" fmla="*/ 3007376 h 3078496"/>
                <a:gd name="connsiteX13" fmla="*/ 562679 w 3326199"/>
                <a:gd name="connsiteY13" fmla="*/ 3027696 h 3078496"/>
                <a:gd name="connsiteX14" fmla="*/ 603319 w 3326199"/>
                <a:gd name="connsiteY14" fmla="*/ 3037856 h 3078496"/>
                <a:gd name="connsiteX15" fmla="*/ 654119 w 3326199"/>
                <a:gd name="connsiteY15" fmla="*/ 3058176 h 3078496"/>
                <a:gd name="connsiteX16" fmla="*/ 704919 w 3326199"/>
                <a:gd name="connsiteY16" fmla="*/ 3068336 h 3078496"/>
                <a:gd name="connsiteX17" fmla="*/ 735399 w 3326199"/>
                <a:gd name="connsiteY17" fmla="*/ 3078496 h 3078496"/>
                <a:gd name="connsiteX18" fmla="*/ 857319 w 3326199"/>
                <a:gd name="connsiteY18" fmla="*/ 3068336 h 3078496"/>
                <a:gd name="connsiteX19" fmla="*/ 918279 w 3326199"/>
                <a:gd name="connsiteY19" fmla="*/ 3058176 h 3078496"/>
                <a:gd name="connsiteX20" fmla="*/ 1497399 w 3326199"/>
                <a:gd name="connsiteY20" fmla="*/ 3037856 h 3078496"/>
                <a:gd name="connsiteX21" fmla="*/ 1568519 w 3326199"/>
                <a:gd name="connsiteY21" fmla="*/ 2926096 h 3078496"/>
                <a:gd name="connsiteX22" fmla="*/ 1598999 w 3326199"/>
                <a:gd name="connsiteY22" fmla="*/ 2661936 h 3078496"/>
                <a:gd name="connsiteX23" fmla="*/ 1609159 w 3326199"/>
                <a:gd name="connsiteY23" fmla="*/ 2590816 h 3078496"/>
                <a:gd name="connsiteX24" fmla="*/ 1720919 w 3326199"/>
                <a:gd name="connsiteY24" fmla="*/ 2570496 h 3078496"/>
                <a:gd name="connsiteX25" fmla="*/ 2208599 w 3326199"/>
                <a:gd name="connsiteY25" fmla="*/ 2590816 h 3078496"/>
                <a:gd name="connsiteX26" fmla="*/ 2269559 w 3326199"/>
                <a:gd name="connsiteY26" fmla="*/ 2600976 h 3078496"/>
                <a:gd name="connsiteX27" fmla="*/ 2320359 w 3326199"/>
                <a:gd name="connsiteY27" fmla="*/ 2621296 h 3078496"/>
                <a:gd name="connsiteX28" fmla="*/ 2360999 w 3326199"/>
                <a:gd name="connsiteY28" fmla="*/ 2702576 h 3078496"/>
                <a:gd name="connsiteX29" fmla="*/ 2381319 w 3326199"/>
                <a:gd name="connsiteY29" fmla="*/ 2763536 h 3078496"/>
                <a:gd name="connsiteX30" fmla="*/ 2401639 w 3326199"/>
                <a:gd name="connsiteY30" fmla="*/ 2804176 h 3078496"/>
                <a:gd name="connsiteX31" fmla="*/ 2442279 w 3326199"/>
                <a:gd name="connsiteY31" fmla="*/ 2885456 h 3078496"/>
                <a:gd name="connsiteX32" fmla="*/ 2472759 w 3326199"/>
                <a:gd name="connsiteY32" fmla="*/ 2926096 h 3078496"/>
                <a:gd name="connsiteX33" fmla="*/ 2503239 w 3326199"/>
                <a:gd name="connsiteY33" fmla="*/ 2936256 h 3078496"/>
                <a:gd name="connsiteX34" fmla="*/ 2614999 w 3326199"/>
                <a:gd name="connsiteY34" fmla="*/ 2966736 h 3078496"/>
                <a:gd name="connsiteX35" fmla="*/ 2828359 w 3326199"/>
                <a:gd name="connsiteY35" fmla="*/ 2956576 h 3078496"/>
                <a:gd name="connsiteX36" fmla="*/ 2929959 w 3326199"/>
                <a:gd name="connsiteY36" fmla="*/ 2926096 h 3078496"/>
                <a:gd name="connsiteX37" fmla="*/ 3021399 w 3326199"/>
                <a:gd name="connsiteY37" fmla="*/ 2875296 h 3078496"/>
                <a:gd name="connsiteX38" fmla="*/ 3041719 w 3326199"/>
                <a:gd name="connsiteY38" fmla="*/ 2844816 h 3078496"/>
                <a:gd name="connsiteX39" fmla="*/ 3051879 w 3326199"/>
                <a:gd name="connsiteY39" fmla="*/ 2814336 h 3078496"/>
                <a:gd name="connsiteX40" fmla="*/ 3072199 w 3326199"/>
                <a:gd name="connsiteY40" fmla="*/ 2641616 h 3078496"/>
                <a:gd name="connsiteX41" fmla="*/ 3102679 w 3326199"/>
                <a:gd name="connsiteY41" fmla="*/ 2540016 h 3078496"/>
                <a:gd name="connsiteX42" fmla="*/ 3133159 w 3326199"/>
                <a:gd name="connsiteY42" fmla="*/ 2479056 h 3078496"/>
                <a:gd name="connsiteX43" fmla="*/ 3183959 w 3326199"/>
                <a:gd name="connsiteY43" fmla="*/ 2377456 h 3078496"/>
                <a:gd name="connsiteX44" fmla="*/ 3224599 w 3326199"/>
                <a:gd name="connsiteY44" fmla="*/ 2306336 h 3078496"/>
                <a:gd name="connsiteX45" fmla="*/ 3255079 w 3326199"/>
                <a:gd name="connsiteY45" fmla="*/ 2286016 h 3078496"/>
                <a:gd name="connsiteX46" fmla="*/ 3275399 w 3326199"/>
                <a:gd name="connsiteY46" fmla="*/ 2255536 h 3078496"/>
                <a:gd name="connsiteX47" fmla="*/ 3316039 w 3326199"/>
                <a:gd name="connsiteY47" fmla="*/ 2164096 h 3078496"/>
                <a:gd name="connsiteX48" fmla="*/ 3326199 w 3326199"/>
                <a:gd name="connsiteY48" fmla="*/ 2133616 h 3078496"/>
                <a:gd name="connsiteX49" fmla="*/ 3316039 w 3326199"/>
                <a:gd name="connsiteY49" fmla="*/ 1869456 h 3078496"/>
                <a:gd name="connsiteX50" fmla="*/ 3255079 w 3326199"/>
                <a:gd name="connsiteY50" fmla="*/ 1727216 h 3078496"/>
                <a:gd name="connsiteX51" fmla="*/ 3234759 w 3326199"/>
                <a:gd name="connsiteY51" fmla="*/ 1676416 h 3078496"/>
                <a:gd name="connsiteX52" fmla="*/ 3224599 w 3326199"/>
                <a:gd name="connsiteY52" fmla="*/ 1605296 h 3078496"/>
                <a:gd name="connsiteX53" fmla="*/ 3214439 w 3326199"/>
                <a:gd name="connsiteY53" fmla="*/ 1564656 h 3078496"/>
                <a:gd name="connsiteX54" fmla="*/ 3224599 w 3326199"/>
                <a:gd name="connsiteY54" fmla="*/ 1381776 h 3078496"/>
                <a:gd name="connsiteX55" fmla="*/ 3244919 w 3326199"/>
                <a:gd name="connsiteY55" fmla="*/ 1320816 h 3078496"/>
                <a:gd name="connsiteX56" fmla="*/ 3255079 w 3326199"/>
                <a:gd name="connsiteY56" fmla="*/ 1280176 h 3078496"/>
                <a:gd name="connsiteX57" fmla="*/ 3316039 w 3326199"/>
                <a:gd name="connsiteY57" fmla="*/ 1127776 h 3078496"/>
                <a:gd name="connsiteX58" fmla="*/ 3305879 w 3326199"/>
                <a:gd name="connsiteY58" fmla="*/ 1076976 h 3078496"/>
                <a:gd name="connsiteX59" fmla="*/ 3265239 w 3326199"/>
                <a:gd name="connsiteY59" fmla="*/ 1046496 h 3078496"/>
                <a:gd name="connsiteX60" fmla="*/ 3173799 w 3326199"/>
                <a:gd name="connsiteY60" fmla="*/ 1005856 h 3078496"/>
                <a:gd name="connsiteX61" fmla="*/ 3112839 w 3326199"/>
                <a:gd name="connsiteY61" fmla="*/ 944896 h 3078496"/>
                <a:gd name="connsiteX62" fmla="*/ 3062039 w 3326199"/>
                <a:gd name="connsiteY62" fmla="*/ 883936 h 3078496"/>
                <a:gd name="connsiteX63" fmla="*/ 3051879 w 3326199"/>
                <a:gd name="connsiteY63" fmla="*/ 843296 h 3078496"/>
                <a:gd name="connsiteX64" fmla="*/ 3102679 w 3326199"/>
                <a:gd name="connsiteY64" fmla="*/ 731536 h 3078496"/>
                <a:gd name="connsiteX65" fmla="*/ 3133159 w 3326199"/>
                <a:gd name="connsiteY65" fmla="*/ 650256 h 3078496"/>
                <a:gd name="connsiteX66" fmla="*/ 3112839 w 3326199"/>
                <a:gd name="connsiteY66" fmla="*/ 518176 h 3078496"/>
                <a:gd name="connsiteX67" fmla="*/ 3082359 w 3326199"/>
                <a:gd name="connsiteY67" fmla="*/ 487696 h 3078496"/>
                <a:gd name="connsiteX68" fmla="*/ 3051879 w 3326199"/>
                <a:gd name="connsiteY68" fmla="*/ 447056 h 3078496"/>
                <a:gd name="connsiteX69" fmla="*/ 3031559 w 3326199"/>
                <a:gd name="connsiteY69" fmla="*/ 355616 h 3078496"/>
                <a:gd name="connsiteX70" fmla="*/ 3021399 w 3326199"/>
                <a:gd name="connsiteY70" fmla="*/ 304816 h 3078496"/>
                <a:gd name="connsiteX71" fmla="*/ 2980759 w 3326199"/>
                <a:gd name="connsiteY71" fmla="*/ 223536 h 3078496"/>
                <a:gd name="connsiteX72" fmla="*/ 2940119 w 3326199"/>
                <a:gd name="connsiteY72" fmla="*/ 142256 h 3078496"/>
                <a:gd name="connsiteX73" fmla="*/ 2868999 w 3326199"/>
                <a:gd name="connsiteY73" fmla="*/ 81296 h 3078496"/>
                <a:gd name="connsiteX74" fmla="*/ 2675959 w 3326199"/>
                <a:gd name="connsiteY74" fmla="*/ 60976 h 3078496"/>
                <a:gd name="connsiteX75" fmla="*/ 2493079 w 3326199"/>
                <a:gd name="connsiteY75" fmla="*/ 71136 h 3078496"/>
                <a:gd name="connsiteX76" fmla="*/ 2370596 w 3326199"/>
                <a:gd name="connsiteY76" fmla="*/ 124634 h 3078496"/>
                <a:gd name="connsiteX77" fmla="*/ 2151461 w 3326199"/>
                <a:gd name="connsiteY77" fmla="*/ 110742 h 3078496"/>
                <a:gd name="connsiteX78" fmla="*/ 2057616 w 3326199"/>
                <a:gd name="connsiteY78" fmla="*/ 148037 h 3078496"/>
                <a:gd name="connsiteX79" fmla="*/ 1988929 w 3326199"/>
                <a:gd name="connsiteY79" fmla="*/ 173243 h 3078496"/>
                <a:gd name="connsiteX80" fmla="*/ 1883479 w 3326199"/>
                <a:gd name="connsiteY80" fmla="*/ 152416 h 3078496"/>
                <a:gd name="connsiteX81" fmla="*/ 1852999 w 3326199"/>
                <a:gd name="connsiteY81" fmla="*/ 182896 h 3078496"/>
                <a:gd name="connsiteX82" fmla="*/ 1761559 w 3326199"/>
                <a:gd name="connsiteY82" fmla="*/ 172736 h 3078496"/>
                <a:gd name="connsiteX83" fmla="*/ 1731079 w 3326199"/>
                <a:gd name="connsiteY83" fmla="*/ 162576 h 3078496"/>
                <a:gd name="connsiteX84" fmla="*/ 1588839 w 3326199"/>
                <a:gd name="connsiteY84" fmla="*/ 142256 h 3078496"/>
                <a:gd name="connsiteX85" fmla="*/ 1527879 w 3326199"/>
                <a:gd name="connsiteY85" fmla="*/ 121936 h 3078496"/>
                <a:gd name="connsiteX86" fmla="*/ 1466919 w 3326199"/>
                <a:gd name="connsiteY86" fmla="*/ 91456 h 3078496"/>
                <a:gd name="connsiteX87" fmla="*/ 1416119 w 3326199"/>
                <a:gd name="connsiteY87" fmla="*/ 60976 h 3078496"/>
                <a:gd name="connsiteX88" fmla="*/ 1324679 w 3326199"/>
                <a:gd name="connsiteY88" fmla="*/ 30496 h 3078496"/>
                <a:gd name="connsiteX89" fmla="*/ 1294199 w 3326199"/>
                <a:gd name="connsiteY89" fmla="*/ 10176 h 3078496"/>
                <a:gd name="connsiteX90" fmla="*/ 1070679 w 3326199"/>
                <a:gd name="connsiteY90" fmla="*/ 30496 h 3078496"/>
                <a:gd name="connsiteX91" fmla="*/ 999559 w 3326199"/>
                <a:gd name="connsiteY91" fmla="*/ 60976 h 3078496"/>
                <a:gd name="connsiteX92" fmla="*/ 969079 w 3326199"/>
                <a:gd name="connsiteY92" fmla="*/ 91456 h 3078496"/>
                <a:gd name="connsiteX93" fmla="*/ 847159 w 3326199"/>
                <a:gd name="connsiteY93" fmla="*/ 121936 h 3078496"/>
                <a:gd name="connsiteX94" fmla="*/ 715079 w 3326199"/>
                <a:gd name="connsiteY94" fmla="*/ 101616 h 3078496"/>
                <a:gd name="connsiteX95" fmla="*/ 654119 w 3326199"/>
                <a:gd name="connsiteY95" fmla="*/ 81296 h 3078496"/>
                <a:gd name="connsiteX0" fmla="*/ 608006 w 3280086"/>
                <a:gd name="connsiteY0" fmla="*/ 81296 h 3078496"/>
                <a:gd name="connsiteX1" fmla="*/ 262566 w 3280086"/>
                <a:gd name="connsiteY1" fmla="*/ 152416 h 3078496"/>
                <a:gd name="connsiteX2" fmla="*/ 221926 w 3280086"/>
                <a:gd name="connsiteY2" fmla="*/ 162576 h 3078496"/>
                <a:gd name="connsiteX3" fmla="*/ 171126 w 3280086"/>
                <a:gd name="connsiteY3" fmla="*/ 182896 h 3078496"/>
                <a:gd name="connsiteX4" fmla="*/ 441006 w 3280086"/>
                <a:gd name="connsiteY4" fmla="*/ 927011 h 3078496"/>
                <a:gd name="connsiteX5" fmla="*/ 1148620 w 3280086"/>
                <a:gd name="connsiteY5" fmla="*/ 1300147 h 3078496"/>
                <a:gd name="connsiteX6" fmla="*/ 865665 w 3280086"/>
                <a:gd name="connsiteY6" fmla="*/ 1810056 h 3078496"/>
                <a:gd name="connsiteX7" fmla="*/ 1615391 w 3280086"/>
                <a:gd name="connsiteY7" fmla="*/ 1903423 h 3078496"/>
                <a:gd name="connsiteX8" fmla="*/ 100006 w 3280086"/>
                <a:gd name="connsiteY8" fmla="*/ 2895616 h 3078496"/>
                <a:gd name="connsiteX9" fmla="*/ 150806 w 3280086"/>
                <a:gd name="connsiteY9" fmla="*/ 2915936 h 3078496"/>
                <a:gd name="connsiteX10" fmla="*/ 242246 w 3280086"/>
                <a:gd name="connsiteY10" fmla="*/ 2936256 h 3078496"/>
                <a:gd name="connsiteX11" fmla="*/ 465766 w 3280086"/>
                <a:gd name="connsiteY11" fmla="*/ 3007376 h 3078496"/>
                <a:gd name="connsiteX12" fmla="*/ 516566 w 3280086"/>
                <a:gd name="connsiteY12" fmla="*/ 3027696 h 3078496"/>
                <a:gd name="connsiteX13" fmla="*/ 557206 w 3280086"/>
                <a:gd name="connsiteY13" fmla="*/ 3037856 h 3078496"/>
                <a:gd name="connsiteX14" fmla="*/ 608006 w 3280086"/>
                <a:gd name="connsiteY14" fmla="*/ 3058176 h 3078496"/>
                <a:gd name="connsiteX15" fmla="*/ 658806 w 3280086"/>
                <a:gd name="connsiteY15" fmla="*/ 3068336 h 3078496"/>
                <a:gd name="connsiteX16" fmla="*/ 689286 w 3280086"/>
                <a:gd name="connsiteY16" fmla="*/ 3078496 h 3078496"/>
                <a:gd name="connsiteX17" fmla="*/ 811206 w 3280086"/>
                <a:gd name="connsiteY17" fmla="*/ 3068336 h 3078496"/>
                <a:gd name="connsiteX18" fmla="*/ 872166 w 3280086"/>
                <a:gd name="connsiteY18" fmla="*/ 3058176 h 3078496"/>
                <a:gd name="connsiteX19" fmla="*/ 1451286 w 3280086"/>
                <a:gd name="connsiteY19" fmla="*/ 3037856 h 3078496"/>
                <a:gd name="connsiteX20" fmla="*/ 1522406 w 3280086"/>
                <a:gd name="connsiteY20" fmla="*/ 2926096 h 3078496"/>
                <a:gd name="connsiteX21" fmla="*/ 1552886 w 3280086"/>
                <a:gd name="connsiteY21" fmla="*/ 2661936 h 3078496"/>
                <a:gd name="connsiteX22" fmla="*/ 1563046 w 3280086"/>
                <a:gd name="connsiteY22" fmla="*/ 2590816 h 3078496"/>
                <a:gd name="connsiteX23" fmla="*/ 1674806 w 3280086"/>
                <a:gd name="connsiteY23" fmla="*/ 2570496 h 3078496"/>
                <a:gd name="connsiteX24" fmla="*/ 2162486 w 3280086"/>
                <a:gd name="connsiteY24" fmla="*/ 2590816 h 3078496"/>
                <a:gd name="connsiteX25" fmla="*/ 2223446 w 3280086"/>
                <a:gd name="connsiteY25" fmla="*/ 2600976 h 3078496"/>
                <a:gd name="connsiteX26" fmla="*/ 2274246 w 3280086"/>
                <a:gd name="connsiteY26" fmla="*/ 2621296 h 3078496"/>
                <a:gd name="connsiteX27" fmla="*/ 2314886 w 3280086"/>
                <a:gd name="connsiteY27" fmla="*/ 2702576 h 3078496"/>
                <a:gd name="connsiteX28" fmla="*/ 2335206 w 3280086"/>
                <a:gd name="connsiteY28" fmla="*/ 2763536 h 3078496"/>
                <a:gd name="connsiteX29" fmla="*/ 2355526 w 3280086"/>
                <a:gd name="connsiteY29" fmla="*/ 2804176 h 3078496"/>
                <a:gd name="connsiteX30" fmla="*/ 2396166 w 3280086"/>
                <a:gd name="connsiteY30" fmla="*/ 2885456 h 3078496"/>
                <a:gd name="connsiteX31" fmla="*/ 2426646 w 3280086"/>
                <a:gd name="connsiteY31" fmla="*/ 2926096 h 3078496"/>
                <a:gd name="connsiteX32" fmla="*/ 2457126 w 3280086"/>
                <a:gd name="connsiteY32" fmla="*/ 2936256 h 3078496"/>
                <a:gd name="connsiteX33" fmla="*/ 2568886 w 3280086"/>
                <a:gd name="connsiteY33" fmla="*/ 2966736 h 3078496"/>
                <a:gd name="connsiteX34" fmla="*/ 2782246 w 3280086"/>
                <a:gd name="connsiteY34" fmla="*/ 2956576 h 3078496"/>
                <a:gd name="connsiteX35" fmla="*/ 2883846 w 3280086"/>
                <a:gd name="connsiteY35" fmla="*/ 2926096 h 3078496"/>
                <a:gd name="connsiteX36" fmla="*/ 2975286 w 3280086"/>
                <a:gd name="connsiteY36" fmla="*/ 2875296 h 3078496"/>
                <a:gd name="connsiteX37" fmla="*/ 2995606 w 3280086"/>
                <a:gd name="connsiteY37" fmla="*/ 2844816 h 3078496"/>
                <a:gd name="connsiteX38" fmla="*/ 3005766 w 3280086"/>
                <a:gd name="connsiteY38" fmla="*/ 2814336 h 3078496"/>
                <a:gd name="connsiteX39" fmla="*/ 3026086 w 3280086"/>
                <a:gd name="connsiteY39" fmla="*/ 2641616 h 3078496"/>
                <a:gd name="connsiteX40" fmla="*/ 3056566 w 3280086"/>
                <a:gd name="connsiteY40" fmla="*/ 2540016 h 3078496"/>
                <a:gd name="connsiteX41" fmla="*/ 3087046 w 3280086"/>
                <a:gd name="connsiteY41" fmla="*/ 2479056 h 3078496"/>
                <a:gd name="connsiteX42" fmla="*/ 3137846 w 3280086"/>
                <a:gd name="connsiteY42" fmla="*/ 2377456 h 3078496"/>
                <a:gd name="connsiteX43" fmla="*/ 3178486 w 3280086"/>
                <a:gd name="connsiteY43" fmla="*/ 2306336 h 3078496"/>
                <a:gd name="connsiteX44" fmla="*/ 3208966 w 3280086"/>
                <a:gd name="connsiteY44" fmla="*/ 2286016 h 3078496"/>
                <a:gd name="connsiteX45" fmla="*/ 3229286 w 3280086"/>
                <a:gd name="connsiteY45" fmla="*/ 2255536 h 3078496"/>
                <a:gd name="connsiteX46" fmla="*/ 3269926 w 3280086"/>
                <a:gd name="connsiteY46" fmla="*/ 2164096 h 3078496"/>
                <a:gd name="connsiteX47" fmla="*/ 3280086 w 3280086"/>
                <a:gd name="connsiteY47" fmla="*/ 2133616 h 3078496"/>
                <a:gd name="connsiteX48" fmla="*/ 3269926 w 3280086"/>
                <a:gd name="connsiteY48" fmla="*/ 1869456 h 3078496"/>
                <a:gd name="connsiteX49" fmla="*/ 3208966 w 3280086"/>
                <a:gd name="connsiteY49" fmla="*/ 1727216 h 3078496"/>
                <a:gd name="connsiteX50" fmla="*/ 3188646 w 3280086"/>
                <a:gd name="connsiteY50" fmla="*/ 1676416 h 3078496"/>
                <a:gd name="connsiteX51" fmla="*/ 3178486 w 3280086"/>
                <a:gd name="connsiteY51" fmla="*/ 1605296 h 3078496"/>
                <a:gd name="connsiteX52" fmla="*/ 3168326 w 3280086"/>
                <a:gd name="connsiteY52" fmla="*/ 1564656 h 3078496"/>
                <a:gd name="connsiteX53" fmla="*/ 3178486 w 3280086"/>
                <a:gd name="connsiteY53" fmla="*/ 1381776 h 3078496"/>
                <a:gd name="connsiteX54" fmla="*/ 3198806 w 3280086"/>
                <a:gd name="connsiteY54" fmla="*/ 1320816 h 3078496"/>
                <a:gd name="connsiteX55" fmla="*/ 3208966 w 3280086"/>
                <a:gd name="connsiteY55" fmla="*/ 1280176 h 3078496"/>
                <a:gd name="connsiteX56" fmla="*/ 3269926 w 3280086"/>
                <a:gd name="connsiteY56" fmla="*/ 1127776 h 3078496"/>
                <a:gd name="connsiteX57" fmla="*/ 3259766 w 3280086"/>
                <a:gd name="connsiteY57" fmla="*/ 1076976 h 3078496"/>
                <a:gd name="connsiteX58" fmla="*/ 3219126 w 3280086"/>
                <a:gd name="connsiteY58" fmla="*/ 1046496 h 3078496"/>
                <a:gd name="connsiteX59" fmla="*/ 3127686 w 3280086"/>
                <a:gd name="connsiteY59" fmla="*/ 1005856 h 3078496"/>
                <a:gd name="connsiteX60" fmla="*/ 3066726 w 3280086"/>
                <a:gd name="connsiteY60" fmla="*/ 944896 h 3078496"/>
                <a:gd name="connsiteX61" fmla="*/ 3015926 w 3280086"/>
                <a:gd name="connsiteY61" fmla="*/ 883936 h 3078496"/>
                <a:gd name="connsiteX62" fmla="*/ 3005766 w 3280086"/>
                <a:gd name="connsiteY62" fmla="*/ 843296 h 3078496"/>
                <a:gd name="connsiteX63" fmla="*/ 3056566 w 3280086"/>
                <a:gd name="connsiteY63" fmla="*/ 731536 h 3078496"/>
                <a:gd name="connsiteX64" fmla="*/ 3087046 w 3280086"/>
                <a:gd name="connsiteY64" fmla="*/ 650256 h 3078496"/>
                <a:gd name="connsiteX65" fmla="*/ 3066726 w 3280086"/>
                <a:gd name="connsiteY65" fmla="*/ 518176 h 3078496"/>
                <a:gd name="connsiteX66" fmla="*/ 3036246 w 3280086"/>
                <a:gd name="connsiteY66" fmla="*/ 487696 h 3078496"/>
                <a:gd name="connsiteX67" fmla="*/ 3005766 w 3280086"/>
                <a:gd name="connsiteY67" fmla="*/ 447056 h 3078496"/>
                <a:gd name="connsiteX68" fmla="*/ 2985446 w 3280086"/>
                <a:gd name="connsiteY68" fmla="*/ 355616 h 3078496"/>
                <a:gd name="connsiteX69" fmla="*/ 2975286 w 3280086"/>
                <a:gd name="connsiteY69" fmla="*/ 304816 h 3078496"/>
                <a:gd name="connsiteX70" fmla="*/ 2934646 w 3280086"/>
                <a:gd name="connsiteY70" fmla="*/ 223536 h 3078496"/>
                <a:gd name="connsiteX71" fmla="*/ 2894006 w 3280086"/>
                <a:gd name="connsiteY71" fmla="*/ 142256 h 3078496"/>
                <a:gd name="connsiteX72" fmla="*/ 2822886 w 3280086"/>
                <a:gd name="connsiteY72" fmla="*/ 81296 h 3078496"/>
                <a:gd name="connsiteX73" fmla="*/ 2629846 w 3280086"/>
                <a:gd name="connsiteY73" fmla="*/ 60976 h 3078496"/>
                <a:gd name="connsiteX74" fmla="*/ 2446966 w 3280086"/>
                <a:gd name="connsiteY74" fmla="*/ 71136 h 3078496"/>
                <a:gd name="connsiteX75" fmla="*/ 2324483 w 3280086"/>
                <a:gd name="connsiteY75" fmla="*/ 124634 h 3078496"/>
                <a:gd name="connsiteX76" fmla="*/ 2105348 w 3280086"/>
                <a:gd name="connsiteY76" fmla="*/ 110742 h 3078496"/>
                <a:gd name="connsiteX77" fmla="*/ 2011503 w 3280086"/>
                <a:gd name="connsiteY77" fmla="*/ 148037 h 3078496"/>
                <a:gd name="connsiteX78" fmla="*/ 1942816 w 3280086"/>
                <a:gd name="connsiteY78" fmla="*/ 173243 h 3078496"/>
                <a:gd name="connsiteX79" fmla="*/ 1837366 w 3280086"/>
                <a:gd name="connsiteY79" fmla="*/ 152416 h 3078496"/>
                <a:gd name="connsiteX80" fmla="*/ 1806886 w 3280086"/>
                <a:gd name="connsiteY80" fmla="*/ 182896 h 3078496"/>
                <a:gd name="connsiteX81" fmla="*/ 1715446 w 3280086"/>
                <a:gd name="connsiteY81" fmla="*/ 172736 h 3078496"/>
                <a:gd name="connsiteX82" fmla="*/ 1684966 w 3280086"/>
                <a:gd name="connsiteY82" fmla="*/ 162576 h 3078496"/>
                <a:gd name="connsiteX83" fmla="*/ 1542726 w 3280086"/>
                <a:gd name="connsiteY83" fmla="*/ 142256 h 3078496"/>
                <a:gd name="connsiteX84" fmla="*/ 1481766 w 3280086"/>
                <a:gd name="connsiteY84" fmla="*/ 121936 h 3078496"/>
                <a:gd name="connsiteX85" fmla="*/ 1420806 w 3280086"/>
                <a:gd name="connsiteY85" fmla="*/ 91456 h 3078496"/>
                <a:gd name="connsiteX86" fmla="*/ 1370006 w 3280086"/>
                <a:gd name="connsiteY86" fmla="*/ 60976 h 3078496"/>
                <a:gd name="connsiteX87" fmla="*/ 1278566 w 3280086"/>
                <a:gd name="connsiteY87" fmla="*/ 30496 h 3078496"/>
                <a:gd name="connsiteX88" fmla="*/ 1248086 w 3280086"/>
                <a:gd name="connsiteY88" fmla="*/ 10176 h 3078496"/>
                <a:gd name="connsiteX89" fmla="*/ 1024566 w 3280086"/>
                <a:gd name="connsiteY89" fmla="*/ 30496 h 3078496"/>
                <a:gd name="connsiteX90" fmla="*/ 953446 w 3280086"/>
                <a:gd name="connsiteY90" fmla="*/ 60976 h 3078496"/>
                <a:gd name="connsiteX91" fmla="*/ 922966 w 3280086"/>
                <a:gd name="connsiteY91" fmla="*/ 91456 h 3078496"/>
                <a:gd name="connsiteX92" fmla="*/ 801046 w 3280086"/>
                <a:gd name="connsiteY92" fmla="*/ 121936 h 3078496"/>
                <a:gd name="connsiteX93" fmla="*/ 668966 w 3280086"/>
                <a:gd name="connsiteY93" fmla="*/ 101616 h 3078496"/>
                <a:gd name="connsiteX94" fmla="*/ 608006 w 3280086"/>
                <a:gd name="connsiteY94" fmla="*/ 81296 h 3078496"/>
                <a:gd name="connsiteX0" fmla="*/ 548783 w 3220863"/>
                <a:gd name="connsiteY0" fmla="*/ 81296 h 3078496"/>
                <a:gd name="connsiteX1" fmla="*/ 203343 w 3220863"/>
                <a:gd name="connsiteY1" fmla="*/ 152416 h 3078496"/>
                <a:gd name="connsiteX2" fmla="*/ 162703 w 3220863"/>
                <a:gd name="connsiteY2" fmla="*/ 162576 h 3078496"/>
                <a:gd name="connsiteX3" fmla="*/ 111903 w 3220863"/>
                <a:gd name="connsiteY3" fmla="*/ 182896 h 3078496"/>
                <a:gd name="connsiteX4" fmla="*/ 381783 w 3220863"/>
                <a:gd name="connsiteY4" fmla="*/ 927011 h 3078496"/>
                <a:gd name="connsiteX5" fmla="*/ 1089397 w 3220863"/>
                <a:gd name="connsiteY5" fmla="*/ 1300147 h 3078496"/>
                <a:gd name="connsiteX6" fmla="*/ 806442 w 3220863"/>
                <a:gd name="connsiteY6" fmla="*/ 1810056 h 3078496"/>
                <a:gd name="connsiteX7" fmla="*/ 1556168 w 3220863"/>
                <a:gd name="connsiteY7" fmla="*/ 1903423 h 3078496"/>
                <a:gd name="connsiteX8" fmla="*/ 91583 w 3220863"/>
                <a:gd name="connsiteY8" fmla="*/ 2915936 h 3078496"/>
                <a:gd name="connsiteX9" fmla="*/ 183023 w 3220863"/>
                <a:gd name="connsiteY9" fmla="*/ 2936256 h 3078496"/>
                <a:gd name="connsiteX10" fmla="*/ 406543 w 3220863"/>
                <a:gd name="connsiteY10" fmla="*/ 3007376 h 3078496"/>
                <a:gd name="connsiteX11" fmla="*/ 457343 w 3220863"/>
                <a:gd name="connsiteY11" fmla="*/ 3027696 h 3078496"/>
                <a:gd name="connsiteX12" fmla="*/ 497983 w 3220863"/>
                <a:gd name="connsiteY12" fmla="*/ 3037856 h 3078496"/>
                <a:gd name="connsiteX13" fmla="*/ 548783 w 3220863"/>
                <a:gd name="connsiteY13" fmla="*/ 3058176 h 3078496"/>
                <a:gd name="connsiteX14" fmla="*/ 599583 w 3220863"/>
                <a:gd name="connsiteY14" fmla="*/ 3068336 h 3078496"/>
                <a:gd name="connsiteX15" fmla="*/ 630063 w 3220863"/>
                <a:gd name="connsiteY15" fmla="*/ 3078496 h 3078496"/>
                <a:gd name="connsiteX16" fmla="*/ 751983 w 3220863"/>
                <a:gd name="connsiteY16" fmla="*/ 3068336 h 3078496"/>
                <a:gd name="connsiteX17" fmla="*/ 812943 w 3220863"/>
                <a:gd name="connsiteY17" fmla="*/ 3058176 h 3078496"/>
                <a:gd name="connsiteX18" fmla="*/ 1392063 w 3220863"/>
                <a:gd name="connsiteY18" fmla="*/ 3037856 h 3078496"/>
                <a:gd name="connsiteX19" fmla="*/ 1463183 w 3220863"/>
                <a:gd name="connsiteY19" fmla="*/ 2926096 h 3078496"/>
                <a:gd name="connsiteX20" fmla="*/ 1493663 w 3220863"/>
                <a:gd name="connsiteY20" fmla="*/ 2661936 h 3078496"/>
                <a:gd name="connsiteX21" fmla="*/ 1503823 w 3220863"/>
                <a:gd name="connsiteY21" fmla="*/ 2590816 h 3078496"/>
                <a:gd name="connsiteX22" fmla="*/ 1615583 w 3220863"/>
                <a:gd name="connsiteY22" fmla="*/ 2570496 h 3078496"/>
                <a:gd name="connsiteX23" fmla="*/ 2103263 w 3220863"/>
                <a:gd name="connsiteY23" fmla="*/ 2590816 h 3078496"/>
                <a:gd name="connsiteX24" fmla="*/ 2164223 w 3220863"/>
                <a:gd name="connsiteY24" fmla="*/ 2600976 h 3078496"/>
                <a:gd name="connsiteX25" fmla="*/ 2215023 w 3220863"/>
                <a:gd name="connsiteY25" fmla="*/ 2621296 h 3078496"/>
                <a:gd name="connsiteX26" fmla="*/ 2255663 w 3220863"/>
                <a:gd name="connsiteY26" fmla="*/ 2702576 h 3078496"/>
                <a:gd name="connsiteX27" fmla="*/ 2275983 w 3220863"/>
                <a:gd name="connsiteY27" fmla="*/ 2763536 h 3078496"/>
                <a:gd name="connsiteX28" fmla="*/ 2296303 w 3220863"/>
                <a:gd name="connsiteY28" fmla="*/ 2804176 h 3078496"/>
                <a:gd name="connsiteX29" fmla="*/ 2336943 w 3220863"/>
                <a:gd name="connsiteY29" fmla="*/ 2885456 h 3078496"/>
                <a:gd name="connsiteX30" fmla="*/ 2367423 w 3220863"/>
                <a:gd name="connsiteY30" fmla="*/ 2926096 h 3078496"/>
                <a:gd name="connsiteX31" fmla="*/ 2397903 w 3220863"/>
                <a:gd name="connsiteY31" fmla="*/ 2936256 h 3078496"/>
                <a:gd name="connsiteX32" fmla="*/ 2509663 w 3220863"/>
                <a:gd name="connsiteY32" fmla="*/ 2966736 h 3078496"/>
                <a:gd name="connsiteX33" fmla="*/ 2723023 w 3220863"/>
                <a:gd name="connsiteY33" fmla="*/ 2956576 h 3078496"/>
                <a:gd name="connsiteX34" fmla="*/ 2824623 w 3220863"/>
                <a:gd name="connsiteY34" fmla="*/ 2926096 h 3078496"/>
                <a:gd name="connsiteX35" fmla="*/ 2916063 w 3220863"/>
                <a:gd name="connsiteY35" fmla="*/ 2875296 h 3078496"/>
                <a:gd name="connsiteX36" fmla="*/ 2936383 w 3220863"/>
                <a:gd name="connsiteY36" fmla="*/ 2844816 h 3078496"/>
                <a:gd name="connsiteX37" fmla="*/ 2946543 w 3220863"/>
                <a:gd name="connsiteY37" fmla="*/ 2814336 h 3078496"/>
                <a:gd name="connsiteX38" fmla="*/ 2966863 w 3220863"/>
                <a:gd name="connsiteY38" fmla="*/ 2641616 h 3078496"/>
                <a:gd name="connsiteX39" fmla="*/ 2997343 w 3220863"/>
                <a:gd name="connsiteY39" fmla="*/ 2540016 h 3078496"/>
                <a:gd name="connsiteX40" fmla="*/ 3027823 w 3220863"/>
                <a:gd name="connsiteY40" fmla="*/ 2479056 h 3078496"/>
                <a:gd name="connsiteX41" fmla="*/ 3078623 w 3220863"/>
                <a:gd name="connsiteY41" fmla="*/ 2377456 h 3078496"/>
                <a:gd name="connsiteX42" fmla="*/ 3119263 w 3220863"/>
                <a:gd name="connsiteY42" fmla="*/ 2306336 h 3078496"/>
                <a:gd name="connsiteX43" fmla="*/ 3149743 w 3220863"/>
                <a:gd name="connsiteY43" fmla="*/ 2286016 h 3078496"/>
                <a:gd name="connsiteX44" fmla="*/ 3170063 w 3220863"/>
                <a:gd name="connsiteY44" fmla="*/ 2255536 h 3078496"/>
                <a:gd name="connsiteX45" fmla="*/ 3210703 w 3220863"/>
                <a:gd name="connsiteY45" fmla="*/ 2164096 h 3078496"/>
                <a:gd name="connsiteX46" fmla="*/ 3220863 w 3220863"/>
                <a:gd name="connsiteY46" fmla="*/ 2133616 h 3078496"/>
                <a:gd name="connsiteX47" fmla="*/ 3210703 w 3220863"/>
                <a:gd name="connsiteY47" fmla="*/ 1869456 h 3078496"/>
                <a:gd name="connsiteX48" fmla="*/ 3149743 w 3220863"/>
                <a:gd name="connsiteY48" fmla="*/ 1727216 h 3078496"/>
                <a:gd name="connsiteX49" fmla="*/ 3129423 w 3220863"/>
                <a:gd name="connsiteY49" fmla="*/ 1676416 h 3078496"/>
                <a:gd name="connsiteX50" fmla="*/ 3119263 w 3220863"/>
                <a:gd name="connsiteY50" fmla="*/ 1605296 h 3078496"/>
                <a:gd name="connsiteX51" fmla="*/ 3109103 w 3220863"/>
                <a:gd name="connsiteY51" fmla="*/ 1564656 h 3078496"/>
                <a:gd name="connsiteX52" fmla="*/ 3119263 w 3220863"/>
                <a:gd name="connsiteY52" fmla="*/ 1381776 h 3078496"/>
                <a:gd name="connsiteX53" fmla="*/ 3139583 w 3220863"/>
                <a:gd name="connsiteY53" fmla="*/ 1320816 h 3078496"/>
                <a:gd name="connsiteX54" fmla="*/ 3149743 w 3220863"/>
                <a:gd name="connsiteY54" fmla="*/ 1280176 h 3078496"/>
                <a:gd name="connsiteX55" fmla="*/ 3210703 w 3220863"/>
                <a:gd name="connsiteY55" fmla="*/ 1127776 h 3078496"/>
                <a:gd name="connsiteX56" fmla="*/ 3200543 w 3220863"/>
                <a:gd name="connsiteY56" fmla="*/ 1076976 h 3078496"/>
                <a:gd name="connsiteX57" fmla="*/ 3159903 w 3220863"/>
                <a:gd name="connsiteY57" fmla="*/ 1046496 h 3078496"/>
                <a:gd name="connsiteX58" fmla="*/ 3068463 w 3220863"/>
                <a:gd name="connsiteY58" fmla="*/ 1005856 h 3078496"/>
                <a:gd name="connsiteX59" fmla="*/ 3007503 w 3220863"/>
                <a:gd name="connsiteY59" fmla="*/ 944896 h 3078496"/>
                <a:gd name="connsiteX60" fmla="*/ 2956703 w 3220863"/>
                <a:gd name="connsiteY60" fmla="*/ 883936 h 3078496"/>
                <a:gd name="connsiteX61" fmla="*/ 2946543 w 3220863"/>
                <a:gd name="connsiteY61" fmla="*/ 843296 h 3078496"/>
                <a:gd name="connsiteX62" fmla="*/ 2997343 w 3220863"/>
                <a:gd name="connsiteY62" fmla="*/ 731536 h 3078496"/>
                <a:gd name="connsiteX63" fmla="*/ 3027823 w 3220863"/>
                <a:gd name="connsiteY63" fmla="*/ 650256 h 3078496"/>
                <a:gd name="connsiteX64" fmla="*/ 3007503 w 3220863"/>
                <a:gd name="connsiteY64" fmla="*/ 518176 h 3078496"/>
                <a:gd name="connsiteX65" fmla="*/ 2977023 w 3220863"/>
                <a:gd name="connsiteY65" fmla="*/ 487696 h 3078496"/>
                <a:gd name="connsiteX66" fmla="*/ 2946543 w 3220863"/>
                <a:gd name="connsiteY66" fmla="*/ 447056 h 3078496"/>
                <a:gd name="connsiteX67" fmla="*/ 2926223 w 3220863"/>
                <a:gd name="connsiteY67" fmla="*/ 355616 h 3078496"/>
                <a:gd name="connsiteX68" fmla="*/ 2916063 w 3220863"/>
                <a:gd name="connsiteY68" fmla="*/ 304816 h 3078496"/>
                <a:gd name="connsiteX69" fmla="*/ 2875423 w 3220863"/>
                <a:gd name="connsiteY69" fmla="*/ 223536 h 3078496"/>
                <a:gd name="connsiteX70" fmla="*/ 2834783 w 3220863"/>
                <a:gd name="connsiteY70" fmla="*/ 142256 h 3078496"/>
                <a:gd name="connsiteX71" fmla="*/ 2763663 w 3220863"/>
                <a:gd name="connsiteY71" fmla="*/ 81296 h 3078496"/>
                <a:gd name="connsiteX72" fmla="*/ 2570623 w 3220863"/>
                <a:gd name="connsiteY72" fmla="*/ 60976 h 3078496"/>
                <a:gd name="connsiteX73" fmla="*/ 2387743 w 3220863"/>
                <a:gd name="connsiteY73" fmla="*/ 71136 h 3078496"/>
                <a:gd name="connsiteX74" fmla="*/ 2265260 w 3220863"/>
                <a:gd name="connsiteY74" fmla="*/ 124634 h 3078496"/>
                <a:gd name="connsiteX75" fmla="*/ 2046125 w 3220863"/>
                <a:gd name="connsiteY75" fmla="*/ 110742 h 3078496"/>
                <a:gd name="connsiteX76" fmla="*/ 1952280 w 3220863"/>
                <a:gd name="connsiteY76" fmla="*/ 148037 h 3078496"/>
                <a:gd name="connsiteX77" fmla="*/ 1883593 w 3220863"/>
                <a:gd name="connsiteY77" fmla="*/ 173243 h 3078496"/>
                <a:gd name="connsiteX78" fmla="*/ 1778143 w 3220863"/>
                <a:gd name="connsiteY78" fmla="*/ 152416 h 3078496"/>
                <a:gd name="connsiteX79" fmla="*/ 1747663 w 3220863"/>
                <a:gd name="connsiteY79" fmla="*/ 182896 h 3078496"/>
                <a:gd name="connsiteX80" fmla="*/ 1656223 w 3220863"/>
                <a:gd name="connsiteY80" fmla="*/ 172736 h 3078496"/>
                <a:gd name="connsiteX81" fmla="*/ 1625743 w 3220863"/>
                <a:gd name="connsiteY81" fmla="*/ 162576 h 3078496"/>
                <a:gd name="connsiteX82" fmla="*/ 1483503 w 3220863"/>
                <a:gd name="connsiteY82" fmla="*/ 142256 h 3078496"/>
                <a:gd name="connsiteX83" fmla="*/ 1422543 w 3220863"/>
                <a:gd name="connsiteY83" fmla="*/ 121936 h 3078496"/>
                <a:gd name="connsiteX84" fmla="*/ 1361583 w 3220863"/>
                <a:gd name="connsiteY84" fmla="*/ 91456 h 3078496"/>
                <a:gd name="connsiteX85" fmla="*/ 1310783 w 3220863"/>
                <a:gd name="connsiteY85" fmla="*/ 60976 h 3078496"/>
                <a:gd name="connsiteX86" fmla="*/ 1219343 w 3220863"/>
                <a:gd name="connsiteY86" fmla="*/ 30496 h 3078496"/>
                <a:gd name="connsiteX87" fmla="*/ 1188863 w 3220863"/>
                <a:gd name="connsiteY87" fmla="*/ 10176 h 3078496"/>
                <a:gd name="connsiteX88" fmla="*/ 965343 w 3220863"/>
                <a:gd name="connsiteY88" fmla="*/ 30496 h 3078496"/>
                <a:gd name="connsiteX89" fmla="*/ 894223 w 3220863"/>
                <a:gd name="connsiteY89" fmla="*/ 60976 h 3078496"/>
                <a:gd name="connsiteX90" fmla="*/ 863743 w 3220863"/>
                <a:gd name="connsiteY90" fmla="*/ 91456 h 3078496"/>
                <a:gd name="connsiteX91" fmla="*/ 741823 w 3220863"/>
                <a:gd name="connsiteY91" fmla="*/ 121936 h 3078496"/>
                <a:gd name="connsiteX92" fmla="*/ 609743 w 3220863"/>
                <a:gd name="connsiteY92" fmla="*/ 101616 h 3078496"/>
                <a:gd name="connsiteX93" fmla="*/ 548783 w 3220863"/>
                <a:gd name="connsiteY93" fmla="*/ 81296 h 3078496"/>
                <a:gd name="connsiteX0" fmla="*/ 445910 w 3117990"/>
                <a:gd name="connsiteY0" fmla="*/ 81296 h 3078496"/>
                <a:gd name="connsiteX1" fmla="*/ 100470 w 3117990"/>
                <a:gd name="connsiteY1" fmla="*/ 152416 h 3078496"/>
                <a:gd name="connsiteX2" fmla="*/ 59830 w 3117990"/>
                <a:gd name="connsiteY2" fmla="*/ 162576 h 3078496"/>
                <a:gd name="connsiteX3" fmla="*/ 9030 w 3117990"/>
                <a:gd name="connsiteY3" fmla="*/ 182896 h 3078496"/>
                <a:gd name="connsiteX4" fmla="*/ 278910 w 3117990"/>
                <a:gd name="connsiteY4" fmla="*/ 927011 h 3078496"/>
                <a:gd name="connsiteX5" fmla="*/ 986524 w 3117990"/>
                <a:gd name="connsiteY5" fmla="*/ 1300147 h 3078496"/>
                <a:gd name="connsiteX6" fmla="*/ 703569 w 3117990"/>
                <a:gd name="connsiteY6" fmla="*/ 1810056 h 3078496"/>
                <a:gd name="connsiteX7" fmla="*/ 1453295 w 3117990"/>
                <a:gd name="connsiteY7" fmla="*/ 1903423 h 3078496"/>
                <a:gd name="connsiteX8" fmla="*/ 80150 w 3117990"/>
                <a:gd name="connsiteY8" fmla="*/ 2936256 h 3078496"/>
                <a:gd name="connsiteX9" fmla="*/ 303670 w 3117990"/>
                <a:gd name="connsiteY9" fmla="*/ 3007376 h 3078496"/>
                <a:gd name="connsiteX10" fmla="*/ 354470 w 3117990"/>
                <a:gd name="connsiteY10" fmla="*/ 3027696 h 3078496"/>
                <a:gd name="connsiteX11" fmla="*/ 395110 w 3117990"/>
                <a:gd name="connsiteY11" fmla="*/ 3037856 h 3078496"/>
                <a:gd name="connsiteX12" fmla="*/ 445910 w 3117990"/>
                <a:gd name="connsiteY12" fmla="*/ 3058176 h 3078496"/>
                <a:gd name="connsiteX13" fmla="*/ 496710 w 3117990"/>
                <a:gd name="connsiteY13" fmla="*/ 3068336 h 3078496"/>
                <a:gd name="connsiteX14" fmla="*/ 527190 w 3117990"/>
                <a:gd name="connsiteY14" fmla="*/ 3078496 h 3078496"/>
                <a:gd name="connsiteX15" fmla="*/ 649110 w 3117990"/>
                <a:gd name="connsiteY15" fmla="*/ 3068336 h 3078496"/>
                <a:gd name="connsiteX16" fmla="*/ 710070 w 3117990"/>
                <a:gd name="connsiteY16" fmla="*/ 3058176 h 3078496"/>
                <a:gd name="connsiteX17" fmla="*/ 1289190 w 3117990"/>
                <a:gd name="connsiteY17" fmla="*/ 3037856 h 3078496"/>
                <a:gd name="connsiteX18" fmla="*/ 1360310 w 3117990"/>
                <a:gd name="connsiteY18" fmla="*/ 2926096 h 3078496"/>
                <a:gd name="connsiteX19" fmla="*/ 1390790 w 3117990"/>
                <a:gd name="connsiteY19" fmla="*/ 2661936 h 3078496"/>
                <a:gd name="connsiteX20" fmla="*/ 1400950 w 3117990"/>
                <a:gd name="connsiteY20" fmla="*/ 2590816 h 3078496"/>
                <a:gd name="connsiteX21" fmla="*/ 1512710 w 3117990"/>
                <a:gd name="connsiteY21" fmla="*/ 2570496 h 3078496"/>
                <a:gd name="connsiteX22" fmla="*/ 2000390 w 3117990"/>
                <a:gd name="connsiteY22" fmla="*/ 2590816 h 3078496"/>
                <a:gd name="connsiteX23" fmla="*/ 2061350 w 3117990"/>
                <a:gd name="connsiteY23" fmla="*/ 2600976 h 3078496"/>
                <a:gd name="connsiteX24" fmla="*/ 2112150 w 3117990"/>
                <a:gd name="connsiteY24" fmla="*/ 2621296 h 3078496"/>
                <a:gd name="connsiteX25" fmla="*/ 2152790 w 3117990"/>
                <a:gd name="connsiteY25" fmla="*/ 2702576 h 3078496"/>
                <a:gd name="connsiteX26" fmla="*/ 2173110 w 3117990"/>
                <a:gd name="connsiteY26" fmla="*/ 2763536 h 3078496"/>
                <a:gd name="connsiteX27" fmla="*/ 2193430 w 3117990"/>
                <a:gd name="connsiteY27" fmla="*/ 2804176 h 3078496"/>
                <a:gd name="connsiteX28" fmla="*/ 2234070 w 3117990"/>
                <a:gd name="connsiteY28" fmla="*/ 2885456 h 3078496"/>
                <a:gd name="connsiteX29" fmla="*/ 2264550 w 3117990"/>
                <a:gd name="connsiteY29" fmla="*/ 2926096 h 3078496"/>
                <a:gd name="connsiteX30" fmla="*/ 2295030 w 3117990"/>
                <a:gd name="connsiteY30" fmla="*/ 2936256 h 3078496"/>
                <a:gd name="connsiteX31" fmla="*/ 2406790 w 3117990"/>
                <a:gd name="connsiteY31" fmla="*/ 2966736 h 3078496"/>
                <a:gd name="connsiteX32" fmla="*/ 2620150 w 3117990"/>
                <a:gd name="connsiteY32" fmla="*/ 2956576 h 3078496"/>
                <a:gd name="connsiteX33" fmla="*/ 2721750 w 3117990"/>
                <a:gd name="connsiteY33" fmla="*/ 2926096 h 3078496"/>
                <a:gd name="connsiteX34" fmla="*/ 2813190 w 3117990"/>
                <a:gd name="connsiteY34" fmla="*/ 2875296 h 3078496"/>
                <a:gd name="connsiteX35" fmla="*/ 2833510 w 3117990"/>
                <a:gd name="connsiteY35" fmla="*/ 2844816 h 3078496"/>
                <a:gd name="connsiteX36" fmla="*/ 2843670 w 3117990"/>
                <a:gd name="connsiteY36" fmla="*/ 2814336 h 3078496"/>
                <a:gd name="connsiteX37" fmla="*/ 2863990 w 3117990"/>
                <a:gd name="connsiteY37" fmla="*/ 2641616 h 3078496"/>
                <a:gd name="connsiteX38" fmla="*/ 2894470 w 3117990"/>
                <a:gd name="connsiteY38" fmla="*/ 2540016 h 3078496"/>
                <a:gd name="connsiteX39" fmla="*/ 2924950 w 3117990"/>
                <a:gd name="connsiteY39" fmla="*/ 2479056 h 3078496"/>
                <a:gd name="connsiteX40" fmla="*/ 2975750 w 3117990"/>
                <a:gd name="connsiteY40" fmla="*/ 2377456 h 3078496"/>
                <a:gd name="connsiteX41" fmla="*/ 3016390 w 3117990"/>
                <a:gd name="connsiteY41" fmla="*/ 2306336 h 3078496"/>
                <a:gd name="connsiteX42" fmla="*/ 3046870 w 3117990"/>
                <a:gd name="connsiteY42" fmla="*/ 2286016 h 3078496"/>
                <a:gd name="connsiteX43" fmla="*/ 3067190 w 3117990"/>
                <a:gd name="connsiteY43" fmla="*/ 2255536 h 3078496"/>
                <a:gd name="connsiteX44" fmla="*/ 3107830 w 3117990"/>
                <a:gd name="connsiteY44" fmla="*/ 2164096 h 3078496"/>
                <a:gd name="connsiteX45" fmla="*/ 3117990 w 3117990"/>
                <a:gd name="connsiteY45" fmla="*/ 2133616 h 3078496"/>
                <a:gd name="connsiteX46" fmla="*/ 3107830 w 3117990"/>
                <a:gd name="connsiteY46" fmla="*/ 1869456 h 3078496"/>
                <a:gd name="connsiteX47" fmla="*/ 3046870 w 3117990"/>
                <a:gd name="connsiteY47" fmla="*/ 1727216 h 3078496"/>
                <a:gd name="connsiteX48" fmla="*/ 3026550 w 3117990"/>
                <a:gd name="connsiteY48" fmla="*/ 1676416 h 3078496"/>
                <a:gd name="connsiteX49" fmla="*/ 3016390 w 3117990"/>
                <a:gd name="connsiteY49" fmla="*/ 1605296 h 3078496"/>
                <a:gd name="connsiteX50" fmla="*/ 3006230 w 3117990"/>
                <a:gd name="connsiteY50" fmla="*/ 1564656 h 3078496"/>
                <a:gd name="connsiteX51" fmla="*/ 3016390 w 3117990"/>
                <a:gd name="connsiteY51" fmla="*/ 1381776 h 3078496"/>
                <a:gd name="connsiteX52" fmla="*/ 3036710 w 3117990"/>
                <a:gd name="connsiteY52" fmla="*/ 1320816 h 3078496"/>
                <a:gd name="connsiteX53" fmla="*/ 3046870 w 3117990"/>
                <a:gd name="connsiteY53" fmla="*/ 1280176 h 3078496"/>
                <a:gd name="connsiteX54" fmla="*/ 3107830 w 3117990"/>
                <a:gd name="connsiteY54" fmla="*/ 1127776 h 3078496"/>
                <a:gd name="connsiteX55" fmla="*/ 3097670 w 3117990"/>
                <a:gd name="connsiteY55" fmla="*/ 1076976 h 3078496"/>
                <a:gd name="connsiteX56" fmla="*/ 3057030 w 3117990"/>
                <a:gd name="connsiteY56" fmla="*/ 1046496 h 3078496"/>
                <a:gd name="connsiteX57" fmla="*/ 2965590 w 3117990"/>
                <a:gd name="connsiteY57" fmla="*/ 1005856 h 3078496"/>
                <a:gd name="connsiteX58" fmla="*/ 2904630 w 3117990"/>
                <a:gd name="connsiteY58" fmla="*/ 944896 h 3078496"/>
                <a:gd name="connsiteX59" fmla="*/ 2853830 w 3117990"/>
                <a:gd name="connsiteY59" fmla="*/ 883936 h 3078496"/>
                <a:gd name="connsiteX60" fmla="*/ 2843670 w 3117990"/>
                <a:gd name="connsiteY60" fmla="*/ 843296 h 3078496"/>
                <a:gd name="connsiteX61" fmla="*/ 2894470 w 3117990"/>
                <a:gd name="connsiteY61" fmla="*/ 731536 h 3078496"/>
                <a:gd name="connsiteX62" fmla="*/ 2924950 w 3117990"/>
                <a:gd name="connsiteY62" fmla="*/ 650256 h 3078496"/>
                <a:gd name="connsiteX63" fmla="*/ 2904630 w 3117990"/>
                <a:gd name="connsiteY63" fmla="*/ 518176 h 3078496"/>
                <a:gd name="connsiteX64" fmla="*/ 2874150 w 3117990"/>
                <a:gd name="connsiteY64" fmla="*/ 487696 h 3078496"/>
                <a:gd name="connsiteX65" fmla="*/ 2843670 w 3117990"/>
                <a:gd name="connsiteY65" fmla="*/ 447056 h 3078496"/>
                <a:gd name="connsiteX66" fmla="*/ 2823350 w 3117990"/>
                <a:gd name="connsiteY66" fmla="*/ 355616 h 3078496"/>
                <a:gd name="connsiteX67" fmla="*/ 2813190 w 3117990"/>
                <a:gd name="connsiteY67" fmla="*/ 304816 h 3078496"/>
                <a:gd name="connsiteX68" fmla="*/ 2772550 w 3117990"/>
                <a:gd name="connsiteY68" fmla="*/ 223536 h 3078496"/>
                <a:gd name="connsiteX69" fmla="*/ 2731910 w 3117990"/>
                <a:gd name="connsiteY69" fmla="*/ 142256 h 3078496"/>
                <a:gd name="connsiteX70" fmla="*/ 2660790 w 3117990"/>
                <a:gd name="connsiteY70" fmla="*/ 81296 h 3078496"/>
                <a:gd name="connsiteX71" fmla="*/ 2467750 w 3117990"/>
                <a:gd name="connsiteY71" fmla="*/ 60976 h 3078496"/>
                <a:gd name="connsiteX72" fmla="*/ 2284870 w 3117990"/>
                <a:gd name="connsiteY72" fmla="*/ 71136 h 3078496"/>
                <a:gd name="connsiteX73" fmla="*/ 2162387 w 3117990"/>
                <a:gd name="connsiteY73" fmla="*/ 124634 h 3078496"/>
                <a:gd name="connsiteX74" fmla="*/ 1943252 w 3117990"/>
                <a:gd name="connsiteY74" fmla="*/ 110742 h 3078496"/>
                <a:gd name="connsiteX75" fmla="*/ 1849407 w 3117990"/>
                <a:gd name="connsiteY75" fmla="*/ 148037 h 3078496"/>
                <a:gd name="connsiteX76" fmla="*/ 1780720 w 3117990"/>
                <a:gd name="connsiteY76" fmla="*/ 173243 h 3078496"/>
                <a:gd name="connsiteX77" fmla="*/ 1675270 w 3117990"/>
                <a:gd name="connsiteY77" fmla="*/ 152416 h 3078496"/>
                <a:gd name="connsiteX78" fmla="*/ 1644790 w 3117990"/>
                <a:gd name="connsiteY78" fmla="*/ 182896 h 3078496"/>
                <a:gd name="connsiteX79" fmla="*/ 1553350 w 3117990"/>
                <a:gd name="connsiteY79" fmla="*/ 172736 h 3078496"/>
                <a:gd name="connsiteX80" fmla="*/ 1522870 w 3117990"/>
                <a:gd name="connsiteY80" fmla="*/ 162576 h 3078496"/>
                <a:gd name="connsiteX81" fmla="*/ 1380630 w 3117990"/>
                <a:gd name="connsiteY81" fmla="*/ 142256 h 3078496"/>
                <a:gd name="connsiteX82" fmla="*/ 1319670 w 3117990"/>
                <a:gd name="connsiteY82" fmla="*/ 121936 h 3078496"/>
                <a:gd name="connsiteX83" fmla="*/ 1258710 w 3117990"/>
                <a:gd name="connsiteY83" fmla="*/ 91456 h 3078496"/>
                <a:gd name="connsiteX84" fmla="*/ 1207910 w 3117990"/>
                <a:gd name="connsiteY84" fmla="*/ 60976 h 3078496"/>
                <a:gd name="connsiteX85" fmla="*/ 1116470 w 3117990"/>
                <a:gd name="connsiteY85" fmla="*/ 30496 h 3078496"/>
                <a:gd name="connsiteX86" fmla="*/ 1085990 w 3117990"/>
                <a:gd name="connsiteY86" fmla="*/ 10176 h 3078496"/>
                <a:gd name="connsiteX87" fmla="*/ 862470 w 3117990"/>
                <a:gd name="connsiteY87" fmla="*/ 30496 h 3078496"/>
                <a:gd name="connsiteX88" fmla="*/ 791350 w 3117990"/>
                <a:gd name="connsiteY88" fmla="*/ 60976 h 3078496"/>
                <a:gd name="connsiteX89" fmla="*/ 760870 w 3117990"/>
                <a:gd name="connsiteY89" fmla="*/ 91456 h 3078496"/>
                <a:gd name="connsiteX90" fmla="*/ 638950 w 3117990"/>
                <a:gd name="connsiteY90" fmla="*/ 121936 h 3078496"/>
                <a:gd name="connsiteX91" fmla="*/ 506870 w 3117990"/>
                <a:gd name="connsiteY91" fmla="*/ 101616 h 3078496"/>
                <a:gd name="connsiteX92" fmla="*/ 445910 w 3117990"/>
                <a:gd name="connsiteY92" fmla="*/ 81296 h 3078496"/>
                <a:gd name="connsiteX0" fmla="*/ 439335 w 3111415"/>
                <a:gd name="connsiteY0" fmla="*/ 81296 h 3094856"/>
                <a:gd name="connsiteX1" fmla="*/ 93895 w 3111415"/>
                <a:gd name="connsiteY1" fmla="*/ 152416 h 3094856"/>
                <a:gd name="connsiteX2" fmla="*/ 53255 w 3111415"/>
                <a:gd name="connsiteY2" fmla="*/ 162576 h 3094856"/>
                <a:gd name="connsiteX3" fmla="*/ 2455 w 3111415"/>
                <a:gd name="connsiteY3" fmla="*/ 182896 h 3094856"/>
                <a:gd name="connsiteX4" fmla="*/ 272335 w 3111415"/>
                <a:gd name="connsiteY4" fmla="*/ 927011 h 3094856"/>
                <a:gd name="connsiteX5" fmla="*/ 979949 w 3111415"/>
                <a:gd name="connsiteY5" fmla="*/ 1300147 h 3094856"/>
                <a:gd name="connsiteX6" fmla="*/ 696994 w 3111415"/>
                <a:gd name="connsiteY6" fmla="*/ 1810056 h 3094856"/>
                <a:gd name="connsiteX7" fmla="*/ 1446720 w 3111415"/>
                <a:gd name="connsiteY7" fmla="*/ 1903423 h 3094856"/>
                <a:gd name="connsiteX8" fmla="*/ 297095 w 3111415"/>
                <a:gd name="connsiteY8" fmla="*/ 3007376 h 3094856"/>
                <a:gd name="connsiteX9" fmla="*/ 347895 w 3111415"/>
                <a:gd name="connsiteY9" fmla="*/ 3027696 h 3094856"/>
                <a:gd name="connsiteX10" fmla="*/ 388535 w 3111415"/>
                <a:gd name="connsiteY10" fmla="*/ 3037856 h 3094856"/>
                <a:gd name="connsiteX11" fmla="*/ 439335 w 3111415"/>
                <a:gd name="connsiteY11" fmla="*/ 3058176 h 3094856"/>
                <a:gd name="connsiteX12" fmla="*/ 490135 w 3111415"/>
                <a:gd name="connsiteY12" fmla="*/ 3068336 h 3094856"/>
                <a:gd name="connsiteX13" fmla="*/ 520615 w 3111415"/>
                <a:gd name="connsiteY13" fmla="*/ 3078496 h 3094856"/>
                <a:gd name="connsiteX14" fmla="*/ 642535 w 3111415"/>
                <a:gd name="connsiteY14" fmla="*/ 3068336 h 3094856"/>
                <a:gd name="connsiteX15" fmla="*/ 703495 w 3111415"/>
                <a:gd name="connsiteY15" fmla="*/ 3058176 h 3094856"/>
                <a:gd name="connsiteX16" fmla="*/ 1282615 w 3111415"/>
                <a:gd name="connsiteY16" fmla="*/ 3037856 h 3094856"/>
                <a:gd name="connsiteX17" fmla="*/ 1353735 w 3111415"/>
                <a:gd name="connsiteY17" fmla="*/ 2926096 h 3094856"/>
                <a:gd name="connsiteX18" fmla="*/ 1384215 w 3111415"/>
                <a:gd name="connsiteY18" fmla="*/ 2661936 h 3094856"/>
                <a:gd name="connsiteX19" fmla="*/ 1394375 w 3111415"/>
                <a:gd name="connsiteY19" fmla="*/ 2590816 h 3094856"/>
                <a:gd name="connsiteX20" fmla="*/ 1506135 w 3111415"/>
                <a:gd name="connsiteY20" fmla="*/ 2570496 h 3094856"/>
                <a:gd name="connsiteX21" fmla="*/ 1993815 w 3111415"/>
                <a:gd name="connsiteY21" fmla="*/ 2590816 h 3094856"/>
                <a:gd name="connsiteX22" fmla="*/ 2054775 w 3111415"/>
                <a:gd name="connsiteY22" fmla="*/ 2600976 h 3094856"/>
                <a:gd name="connsiteX23" fmla="*/ 2105575 w 3111415"/>
                <a:gd name="connsiteY23" fmla="*/ 2621296 h 3094856"/>
                <a:gd name="connsiteX24" fmla="*/ 2146215 w 3111415"/>
                <a:gd name="connsiteY24" fmla="*/ 2702576 h 3094856"/>
                <a:gd name="connsiteX25" fmla="*/ 2166535 w 3111415"/>
                <a:gd name="connsiteY25" fmla="*/ 2763536 h 3094856"/>
                <a:gd name="connsiteX26" fmla="*/ 2186855 w 3111415"/>
                <a:gd name="connsiteY26" fmla="*/ 2804176 h 3094856"/>
                <a:gd name="connsiteX27" fmla="*/ 2227495 w 3111415"/>
                <a:gd name="connsiteY27" fmla="*/ 2885456 h 3094856"/>
                <a:gd name="connsiteX28" fmla="*/ 2257975 w 3111415"/>
                <a:gd name="connsiteY28" fmla="*/ 2926096 h 3094856"/>
                <a:gd name="connsiteX29" fmla="*/ 2288455 w 3111415"/>
                <a:gd name="connsiteY29" fmla="*/ 2936256 h 3094856"/>
                <a:gd name="connsiteX30" fmla="*/ 2400215 w 3111415"/>
                <a:gd name="connsiteY30" fmla="*/ 2966736 h 3094856"/>
                <a:gd name="connsiteX31" fmla="*/ 2613575 w 3111415"/>
                <a:gd name="connsiteY31" fmla="*/ 2956576 h 3094856"/>
                <a:gd name="connsiteX32" fmla="*/ 2715175 w 3111415"/>
                <a:gd name="connsiteY32" fmla="*/ 2926096 h 3094856"/>
                <a:gd name="connsiteX33" fmla="*/ 2806615 w 3111415"/>
                <a:gd name="connsiteY33" fmla="*/ 2875296 h 3094856"/>
                <a:gd name="connsiteX34" fmla="*/ 2826935 w 3111415"/>
                <a:gd name="connsiteY34" fmla="*/ 2844816 h 3094856"/>
                <a:gd name="connsiteX35" fmla="*/ 2837095 w 3111415"/>
                <a:gd name="connsiteY35" fmla="*/ 2814336 h 3094856"/>
                <a:gd name="connsiteX36" fmla="*/ 2857415 w 3111415"/>
                <a:gd name="connsiteY36" fmla="*/ 2641616 h 3094856"/>
                <a:gd name="connsiteX37" fmla="*/ 2887895 w 3111415"/>
                <a:gd name="connsiteY37" fmla="*/ 2540016 h 3094856"/>
                <a:gd name="connsiteX38" fmla="*/ 2918375 w 3111415"/>
                <a:gd name="connsiteY38" fmla="*/ 2479056 h 3094856"/>
                <a:gd name="connsiteX39" fmla="*/ 2969175 w 3111415"/>
                <a:gd name="connsiteY39" fmla="*/ 2377456 h 3094856"/>
                <a:gd name="connsiteX40" fmla="*/ 3009815 w 3111415"/>
                <a:gd name="connsiteY40" fmla="*/ 2306336 h 3094856"/>
                <a:gd name="connsiteX41" fmla="*/ 3040295 w 3111415"/>
                <a:gd name="connsiteY41" fmla="*/ 2286016 h 3094856"/>
                <a:gd name="connsiteX42" fmla="*/ 3060615 w 3111415"/>
                <a:gd name="connsiteY42" fmla="*/ 2255536 h 3094856"/>
                <a:gd name="connsiteX43" fmla="*/ 3101255 w 3111415"/>
                <a:gd name="connsiteY43" fmla="*/ 2164096 h 3094856"/>
                <a:gd name="connsiteX44" fmla="*/ 3111415 w 3111415"/>
                <a:gd name="connsiteY44" fmla="*/ 2133616 h 3094856"/>
                <a:gd name="connsiteX45" fmla="*/ 3101255 w 3111415"/>
                <a:gd name="connsiteY45" fmla="*/ 1869456 h 3094856"/>
                <a:gd name="connsiteX46" fmla="*/ 3040295 w 3111415"/>
                <a:gd name="connsiteY46" fmla="*/ 1727216 h 3094856"/>
                <a:gd name="connsiteX47" fmla="*/ 3019975 w 3111415"/>
                <a:gd name="connsiteY47" fmla="*/ 1676416 h 3094856"/>
                <a:gd name="connsiteX48" fmla="*/ 3009815 w 3111415"/>
                <a:gd name="connsiteY48" fmla="*/ 1605296 h 3094856"/>
                <a:gd name="connsiteX49" fmla="*/ 2999655 w 3111415"/>
                <a:gd name="connsiteY49" fmla="*/ 1564656 h 3094856"/>
                <a:gd name="connsiteX50" fmla="*/ 3009815 w 3111415"/>
                <a:gd name="connsiteY50" fmla="*/ 1381776 h 3094856"/>
                <a:gd name="connsiteX51" fmla="*/ 3030135 w 3111415"/>
                <a:gd name="connsiteY51" fmla="*/ 1320816 h 3094856"/>
                <a:gd name="connsiteX52" fmla="*/ 3040295 w 3111415"/>
                <a:gd name="connsiteY52" fmla="*/ 1280176 h 3094856"/>
                <a:gd name="connsiteX53" fmla="*/ 3101255 w 3111415"/>
                <a:gd name="connsiteY53" fmla="*/ 1127776 h 3094856"/>
                <a:gd name="connsiteX54" fmla="*/ 3091095 w 3111415"/>
                <a:gd name="connsiteY54" fmla="*/ 1076976 h 3094856"/>
                <a:gd name="connsiteX55" fmla="*/ 3050455 w 3111415"/>
                <a:gd name="connsiteY55" fmla="*/ 1046496 h 3094856"/>
                <a:gd name="connsiteX56" fmla="*/ 2959015 w 3111415"/>
                <a:gd name="connsiteY56" fmla="*/ 1005856 h 3094856"/>
                <a:gd name="connsiteX57" fmla="*/ 2898055 w 3111415"/>
                <a:gd name="connsiteY57" fmla="*/ 944896 h 3094856"/>
                <a:gd name="connsiteX58" fmla="*/ 2847255 w 3111415"/>
                <a:gd name="connsiteY58" fmla="*/ 883936 h 3094856"/>
                <a:gd name="connsiteX59" fmla="*/ 2837095 w 3111415"/>
                <a:gd name="connsiteY59" fmla="*/ 843296 h 3094856"/>
                <a:gd name="connsiteX60" fmla="*/ 2887895 w 3111415"/>
                <a:gd name="connsiteY60" fmla="*/ 731536 h 3094856"/>
                <a:gd name="connsiteX61" fmla="*/ 2918375 w 3111415"/>
                <a:gd name="connsiteY61" fmla="*/ 650256 h 3094856"/>
                <a:gd name="connsiteX62" fmla="*/ 2898055 w 3111415"/>
                <a:gd name="connsiteY62" fmla="*/ 518176 h 3094856"/>
                <a:gd name="connsiteX63" fmla="*/ 2867575 w 3111415"/>
                <a:gd name="connsiteY63" fmla="*/ 487696 h 3094856"/>
                <a:gd name="connsiteX64" fmla="*/ 2837095 w 3111415"/>
                <a:gd name="connsiteY64" fmla="*/ 447056 h 3094856"/>
                <a:gd name="connsiteX65" fmla="*/ 2816775 w 3111415"/>
                <a:gd name="connsiteY65" fmla="*/ 355616 h 3094856"/>
                <a:gd name="connsiteX66" fmla="*/ 2806615 w 3111415"/>
                <a:gd name="connsiteY66" fmla="*/ 304816 h 3094856"/>
                <a:gd name="connsiteX67" fmla="*/ 2765975 w 3111415"/>
                <a:gd name="connsiteY67" fmla="*/ 223536 h 3094856"/>
                <a:gd name="connsiteX68" fmla="*/ 2725335 w 3111415"/>
                <a:gd name="connsiteY68" fmla="*/ 142256 h 3094856"/>
                <a:gd name="connsiteX69" fmla="*/ 2654215 w 3111415"/>
                <a:gd name="connsiteY69" fmla="*/ 81296 h 3094856"/>
                <a:gd name="connsiteX70" fmla="*/ 2461175 w 3111415"/>
                <a:gd name="connsiteY70" fmla="*/ 60976 h 3094856"/>
                <a:gd name="connsiteX71" fmla="*/ 2278295 w 3111415"/>
                <a:gd name="connsiteY71" fmla="*/ 71136 h 3094856"/>
                <a:gd name="connsiteX72" fmla="*/ 2155812 w 3111415"/>
                <a:gd name="connsiteY72" fmla="*/ 124634 h 3094856"/>
                <a:gd name="connsiteX73" fmla="*/ 1936677 w 3111415"/>
                <a:gd name="connsiteY73" fmla="*/ 110742 h 3094856"/>
                <a:gd name="connsiteX74" fmla="*/ 1842832 w 3111415"/>
                <a:gd name="connsiteY74" fmla="*/ 148037 h 3094856"/>
                <a:gd name="connsiteX75" fmla="*/ 1774145 w 3111415"/>
                <a:gd name="connsiteY75" fmla="*/ 173243 h 3094856"/>
                <a:gd name="connsiteX76" fmla="*/ 1668695 w 3111415"/>
                <a:gd name="connsiteY76" fmla="*/ 152416 h 3094856"/>
                <a:gd name="connsiteX77" fmla="*/ 1638215 w 3111415"/>
                <a:gd name="connsiteY77" fmla="*/ 182896 h 3094856"/>
                <a:gd name="connsiteX78" fmla="*/ 1546775 w 3111415"/>
                <a:gd name="connsiteY78" fmla="*/ 172736 h 3094856"/>
                <a:gd name="connsiteX79" fmla="*/ 1516295 w 3111415"/>
                <a:gd name="connsiteY79" fmla="*/ 162576 h 3094856"/>
                <a:gd name="connsiteX80" fmla="*/ 1374055 w 3111415"/>
                <a:gd name="connsiteY80" fmla="*/ 142256 h 3094856"/>
                <a:gd name="connsiteX81" fmla="*/ 1313095 w 3111415"/>
                <a:gd name="connsiteY81" fmla="*/ 121936 h 3094856"/>
                <a:gd name="connsiteX82" fmla="*/ 1252135 w 3111415"/>
                <a:gd name="connsiteY82" fmla="*/ 91456 h 3094856"/>
                <a:gd name="connsiteX83" fmla="*/ 1201335 w 3111415"/>
                <a:gd name="connsiteY83" fmla="*/ 60976 h 3094856"/>
                <a:gd name="connsiteX84" fmla="*/ 1109895 w 3111415"/>
                <a:gd name="connsiteY84" fmla="*/ 30496 h 3094856"/>
                <a:gd name="connsiteX85" fmla="*/ 1079415 w 3111415"/>
                <a:gd name="connsiteY85" fmla="*/ 10176 h 3094856"/>
                <a:gd name="connsiteX86" fmla="*/ 855895 w 3111415"/>
                <a:gd name="connsiteY86" fmla="*/ 30496 h 3094856"/>
                <a:gd name="connsiteX87" fmla="*/ 784775 w 3111415"/>
                <a:gd name="connsiteY87" fmla="*/ 60976 h 3094856"/>
                <a:gd name="connsiteX88" fmla="*/ 754295 w 3111415"/>
                <a:gd name="connsiteY88" fmla="*/ 91456 h 3094856"/>
                <a:gd name="connsiteX89" fmla="*/ 632375 w 3111415"/>
                <a:gd name="connsiteY89" fmla="*/ 121936 h 3094856"/>
                <a:gd name="connsiteX90" fmla="*/ 500295 w 3111415"/>
                <a:gd name="connsiteY90" fmla="*/ 101616 h 3094856"/>
                <a:gd name="connsiteX91" fmla="*/ 439335 w 3111415"/>
                <a:gd name="connsiteY91" fmla="*/ 81296 h 3094856"/>
                <a:gd name="connsiteX0" fmla="*/ 439335 w 3111415"/>
                <a:gd name="connsiteY0" fmla="*/ 81296 h 3113418"/>
                <a:gd name="connsiteX1" fmla="*/ 93895 w 3111415"/>
                <a:gd name="connsiteY1" fmla="*/ 152416 h 3113418"/>
                <a:gd name="connsiteX2" fmla="*/ 53255 w 3111415"/>
                <a:gd name="connsiteY2" fmla="*/ 162576 h 3113418"/>
                <a:gd name="connsiteX3" fmla="*/ 2455 w 3111415"/>
                <a:gd name="connsiteY3" fmla="*/ 182896 h 3113418"/>
                <a:gd name="connsiteX4" fmla="*/ 272335 w 3111415"/>
                <a:gd name="connsiteY4" fmla="*/ 927011 h 3113418"/>
                <a:gd name="connsiteX5" fmla="*/ 979949 w 3111415"/>
                <a:gd name="connsiteY5" fmla="*/ 1300147 h 3113418"/>
                <a:gd name="connsiteX6" fmla="*/ 696994 w 3111415"/>
                <a:gd name="connsiteY6" fmla="*/ 1810056 h 3113418"/>
                <a:gd name="connsiteX7" fmla="*/ 1446720 w 3111415"/>
                <a:gd name="connsiteY7" fmla="*/ 1903423 h 3113418"/>
                <a:gd name="connsiteX8" fmla="*/ 347895 w 3111415"/>
                <a:gd name="connsiteY8" fmla="*/ 3027696 h 3113418"/>
                <a:gd name="connsiteX9" fmla="*/ 388535 w 3111415"/>
                <a:gd name="connsiteY9" fmla="*/ 3037856 h 3113418"/>
                <a:gd name="connsiteX10" fmla="*/ 439335 w 3111415"/>
                <a:gd name="connsiteY10" fmla="*/ 3058176 h 3113418"/>
                <a:gd name="connsiteX11" fmla="*/ 490135 w 3111415"/>
                <a:gd name="connsiteY11" fmla="*/ 3068336 h 3113418"/>
                <a:gd name="connsiteX12" fmla="*/ 520615 w 3111415"/>
                <a:gd name="connsiteY12" fmla="*/ 3078496 h 3113418"/>
                <a:gd name="connsiteX13" fmla="*/ 642535 w 3111415"/>
                <a:gd name="connsiteY13" fmla="*/ 3068336 h 3113418"/>
                <a:gd name="connsiteX14" fmla="*/ 703495 w 3111415"/>
                <a:gd name="connsiteY14" fmla="*/ 3058176 h 3113418"/>
                <a:gd name="connsiteX15" fmla="*/ 1282615 w 3111415"/>
                <a:gd name="connsiteY15" fmla="*/ 3037856 h 3113418"/>
                <a:gd name="connsiteX16" fmla="*/ 1353735 w 3111415"/>
                <a:gd name="connsiteY16" fmla="*/ 2926096 h 3113418"/>
                <a:gd name="connsiteX17" fmla="*/ 1384215 w 3111415"/>
                <a:gd name="connsiteY17" fmla="*/ 2661936 h 3113418"/>
                <a:gd name="connsiteX18" fmla="*/ 1394375 w 3111415"/>
                <a:gd name="connsiteY18" fmla="*/ 2590816 h 3113418"/>
                <a:gd name="connsiteX19" fmla="*/ 1506135 w 3111415"/>
                <a:gd name="connsiteY19" fmla="*/ 2570496 h 3113418"/>
                <a:gd name="connsiteX20" fmla="*/ 1993815 w 3111415"/>
                <a:gd name="connsiteY20" fmla="*/ 2590816 h 3113418"/>
                <a:gd name="connsiteX21" fmla="*/ 2054775 w 3111415"/>
                <a:gd name="connsiteY21" fmla="*/ 2600976 h 3113418"/>
                <a:gd name="connsiteX22" fmla="*/ 2105575 w 3111415"/>
                <a:gd name="connsiteY22" fmla="*/ 2621296 h 3113418"/>
                <a:gd name="connsiteX23" fmla="*/ 2146215 w 3111415"/>
                <a:gd name="connsiteY23" fmla="*/ 2702576 h 3113418"/>
                <a:gd name="connsiteX24" fmla="*/ 2166535 w 3111415"/>
                <a:gd name="connsiteY24" fmla="*/ 2763536 h 3113418"/>
                <a:gd name="connsiteX25" fmla="*/ 2186855 w 3111415"/>
                <a:gd name="connsiteY25" fmla="*/ 2804176 h 3113418"/>
                <a:gd name="connsiteX26" fmla="*/ 2227495 w 3111415"/>
                <a:gd name="connsiteY26" fmla="*/ 2885456 h 3113418"/>
                <a:gd name="connsiteX27" fmla="*/ 2257975 w 3111415"/>
                <a:gd name="connsiteY27" fmla="*/ 2926096 h 3113418"/>
                <a:gd name="connsiteX28" fmla="*/ 2288455 w 3111415"/>
                <a:gd name="connsiteY28" fmla="*/ 2936256 h 3113418"/>
                <a:gd name="connsiteX29" fmla="*/ 2400215 w 3111415"/>
                <a:gd name="connsiteY29" fmla="*/ 2966736 h 3113418"/>
                <a:gd name="connsiteX30" fmla="*/ 2613575 w 3111415"/>
                <a:gd name="connsiteY30" fmla="*/ 2956576 h 3113418"/>
                <a:gd name="connsiteX31" fmla="*/ 2715175 w 3111415"/>
                <a:gd name="connsiteY31" fmla="*/ 2926096 h 3113418"/>
                <a:gd name="connsiteX32" fmla="*/ 2806615 w 3111415"/>
                <a:gd name="connsiteY32" fmla="*/ 2875296 h 3113418"/>
                <a:gd name="connsiteX33" fmla="*/ 2826935 w 3111415"/>
                <a:gd name="connsiteY33" fmla="*/ 2844816 h 3113418"/>
                <a:gd name="connsiteX34" fmla="*/ 2837095 w 3111415"/>
                <a:gd name="connsiteY34" fmla="*/ 2814336 h 3113418"/>
                <a:gd name="connsiteX35" fmla="*/ 2857415 w 3111415"/>
                <a:gd name="connsiteY35" fmla="*/ 2641616 h 3113418"/>
                <a:gd name="connsiteX36" fmla="*/ 2887895 w 3111415"/>
                <a:gd name="connsiteY36" fmla="*/ 2540016 h 3113418"/>
                <a:gd name="connsiteX37" fmla="*/ 2918375 w 3111415"/>
                <a:gd name="connsiteY37" fmla="*/ 2479056 h 3113418"/>
                <a:gd name="connsiteX38" fmla="*/ 2969175 w 3111415"/>
                <a:gd name="connsiteY38" fmla="*/ 2377456 h 3113418"/>
                <a:gd name="connsiteX39" fmla="*/ 3009815 w 3111415"/>
                <a:gd name="connsiteY39" fmla="*/ 2306336 h 3113418"/>
                <a:gd name="connsiteX40" fmla="*/ 3040295 w 3111415"/>
                <a:gd name="connsiteY40" fmla="*/ 2286016 h 3113418"/>
                <a:gd name="connsiteX41" fmla="*/ 3060615 w 3111415"/>
                <a:gd name="connsiteY41" fmla="*/ 2255536 h 3113418"/>
                <a:gd name="connsiteX42" fmla="*/ 3101255 w 3111415"/>
                <a:gd name="connsiteY42" fmla="*/ 2164096 h 3113418"/>
                <a:gd name="connsiteX43" fmla="*/ 3111415 w 3111415"/>
                <a:gd name="connsiteY43" fmla="*/ 2133616 h 3113418"/>
                <a:gd name="connsiteX44" fmla="*/ 3101255 w 3111415"/>
                <a:gd name="connsiteY44" fmla="*/ 1869456 h 3113418"/>
                <a:gd name="connsiteX45" fmla="*/ 3040295 w 3111415"/>
                <a:gd name="connsiteY45" fmla="*/ 1727216 h 3113418"/>
                <a:gd name="connsiteX46" fmla="*/ 3019975 w 3111415"/>
                <a:gd name="connsiteY46" fmla="*/ 1676416 h 3113418"/>
                <a:gd name="connsiteX47" fmla="*/ 3009815 w 3111415"/>
                <a:gd name="connsiteY47" fmla="*/ 1605296 h 3113418"/>
                <a:gd name="connsiteX48" fmla="*/ 2999655 w 3111415"/>
                <a:gd name="connsiteY48" fmla="*/ 1564656 h 3113418"/>
                <a:gd name="connsiteX49" fmla="*/ 3009815 w 3111415"/>
                <a:gd name="connsiteY49" fmla="*/ 1381776 h 3113418"/>
                <a:gd name="connsiteX50" fmla="*/ 3030135 w 3111415"/>
                <a:gd name="connsiteY50" fmla="*/ 1320816 h 3113418"/>
                <a:gd name="connsiteX51" fmla="*/ 3040295 w 3111415"/>
                <a:gd name="connsiteY51" fmla="*/ 1280176 h 3113418"/>
                <a:gd name="connsiteX52" fmla="*/ 3101255 w 3111415"/>
                <a:gd name="connsiteY52" fmla="*/ 1127776 h 3113418"/>
                <a:gd name="connsiteX53" fmla="*/ 3091095 w 3111415"/>
                <a:gd name="connsiteY53" fmla="*/ 1076976 h 3113418"/>
                <a:gd name="connsiteX54" fmla="*/ 3050455 w 3111415"/>
                <a:gd name="connsiteY54" fmla="*/ 1046496 h 3113418"/>
                <a:gd name="connsiteX55" fmla="*/ 2959015 w 3111415"/>
                <a:gd name="connsiteY55" fmla="*/ 1005856 h 3113418"/>
                <a:gd name="connsiteX56" fmla="*/ 2898055 w 3111415"/>
                <a:gd name="connsiteY56" fmla="*/ 944896 h 3113418"/>
                <a:gd name="connsiteX57" fmla="*/ 2847255 w 3111415"/>
                <a:gd name="connsiteY57" fmla="*/ 883936 h 3113418"/>
                <a:gd name="connsiteX58" fmla="*/ 2837095 w 3111415"/>
                <a:gd name="connsiteY58" fmla="*/ 843296 h 3113418"/>
                <a:gd name="connsiteX59" fmla="*/ 2887895 w 3111415"/>
                <a:gd name="connsiteY59" fmla="*/ 731536 h 3113418"/>
                <a:gd name="connsiteX60" fmla="*/ 2918375 w 3111415"/>
                <a:gd name="connsiteY60" fmla="*/ 650256 h 3113418"/>
                <a:gd name="connsiteX61" fmla="*/ 2898055 w 3111415"/>
                <a:gd name="connsiteY61" fmla="*/ 518176 h 3113418"/>
                <a:gd name="connsiteX62" fmla="*/ 2867575 w 3111415"/>
                <a:gd name="connsiteY62" fmla="*/ 487696 h 3113418"/>
                <a:gd name="connsiteX63" fmla="*/ 2837095 w 3111415"/>
                <a:gd name="connsiteY63" fmla="*/ 447056 h 3113418"/>
                <a:gd name="connsiteX64" fmla="*/ 2816775 w 3111415"/>
                <a:gd name="connsiteY64" fmla="*/ 355616 h 3113418"/>
                <a:gd name="connsiteX65" fmla="*/ 2806615 w 3111415"/>
                <a:gd name="connsiteY65" fmla="*/ 304816 h 3113418"/>
                <a:gd name="connsiteX66" fmla="*/ 2765975 w 3111415"/>
                <a:gd name="connsiteY66" fmla="*/ 223536 h 3113418"/>
                <a:gd name="connsiteX67" fmla="*/ 2725335 w 3111415"/>
                <a:gd name="connsiteY67" fmla="*/ 142256 h 3113418"/>
                <a:gd name="connsiteX68" fmla="*/ 2654215 w 3111415"/>
                <a:gd name="connsiteY68" fmla="*/ 81296 h 3113418"/>
                <a:gd name="connsiteX69" fmla="*/ 2461175 w 3111415"/>
                <a:gd name="connsiteY69" fmla="*/ 60976 h 3113418"/>
                <a:gd name="connsiteX70" fmla="*/ 2278295 w 3111415"/>
                <a:gd name="connsiteY70" fmla="*/ 71136 h 3113418"/>
                <a:gd name="connsiteX71" fmla="*/ 2155812 w 3111415"/>
                <a:gd name="connsiteY71" fmla="*/ 124634 h 3113418"/>
                <a:gd name="connsiteX72" fmla="*/ 1936677 w 3111415"/>
                <a:gd name="connsiteY72" fmla="*/ 110742 h 3113418"/>
                <a:gd name="connsiteX73" fmla="*/ 1842832 w 3111415"/>
                <a:gd name="connsiteY73" fmla="*/ 148037 h 3113418"/>
                <a:gd name="connsiteX74" fmla="*/ 1774145 w 3111415"/>
                <a:gd name="connsiteY74" fmla="*/ 173243 h 3113418"/>
                <a:gd name="connsiteX75" fmla="*/ 1668695 w 3111415"/>
                <a:gd name="connsiteY75" fmla="*/ 152416 h 3113418"/>
                <a:gd name="connsiteX76" fmla="*/ 1638215 w 3111415"/>
                <a:gd name="connsiteY76" fmla="*/ 182896 h 3113418"/>
                <a:gd name="connsiteX77" fmla="*/ 1546775 w 3111415"/>
                <a:gd name="connsiteY77" fmla="*/ 172736 h 3113418"/>
                <a:gd name="connsiteX78" fmla="*/ 1516295 w 3111415"/>
                <a:gd name="connsiteY78" fmla="*/ 162576 h 3113418"/>
                <a:gd name="connsiteX79" fmla="*/ 1374055 w 3111415"/>
                <a:gd name="connsiteY79" fmla="*/ 142256 h 3113418"/>
                <a:gd name="connsiteX80" fmla="*/ 1313095 w 3111415"/>
                <a:gd name="connsiteY80" fmla="*/ 121936 h 3113418"/>
                <a:gd name="connsiteX81" fmla="*/ 1252135 w 3111415"/>
                <a:gd name="connsiteY81" fmla="*/ 91456 h 3113418"/>
                <a:gd name="connsiteX82" fmla="*/ 1201335 w 3111415"/>
                <a:gd name="connsiteY82" fmla="*/ 60976 h 3113418"/>
                <a:gd name="connsiteX83" fmla="*/ 1109895 w 3111415"/>
                <a:gd name="connsiteY83" fmla="*/ 30496 h 3113418"/>
                <a:gd name="connsiteX84" fmla="*/ 1079415 w 3111415"/>
                <a:gd name="connsiteY84" fmla="*/ 10176 h 3113418"/>
                <a:gd name="connsiteX85" fmla="*/ 855895 w 3111415"/>
                <a:gd name="connsiteY85" fmla="*/ 30496 h 3113418"/>
                <a:gd name="connsiteX86" fmla="*/ 784775 w 3111415"/>
                <a:gd name="connsiteY86" fmla="*/ 60976 h 3113418"/>
                <a:gd name="connsiteX87" fmla="*/ 754295 w 3111415"/>
                <a:gd name="connsiteY87" fmla="*/ 91456 h 3113418"/>
                <a:gd name="connsiteX88" fmla="*/ 632375 w 3111415"/>
                <a:gd name="connsiteY88" fmla="*/ 121936 h 3113418"/>
                <a:gd name="connsiteX89" fmla="*/ 500295 w 3111415"/>
                <a:gd name="connsiteY89" fmla="*/ 101616 h 3113418"/>
                <a:gd name="connsiteX90" fmla="*/ 439335 w 3111415"/>
                <a:gd name="connsiteY90" fmla="*/ 81296 h 3113418"/>
                <a:gd name="connsiteX0" fmla="*/ 439335 w 3111415"/>
                <a:gd name="connsiteY0" fmla="*/ 81296 h 3120171"/>
                <a:gd name="connsiteX1" fmla="*/ 93895 w 3111415"/>
                <a:gd name="connsiteY1" fmla="*/ 152416 h 3120171"/>
                <a:gd name="connsiteX2" fmla="*/ 53255 w 3111415"/>
                <a:gd name="connsiteY2" fmla="*/ 162576 h 3120171"/>
                <a:gd name="connsiteX3" fmla="*/ 2455 w 3111415"/>
                <a:gd name="connsiteY3" fmla="*/ 182896 h 3120171"/>
                <a:gd name="connsiteX4" fmla="*/ 272335 w 3111415"/>
                <a:gd name="connsiteY4" fmla="*/ 927011 h 3120171"/>
                <a:gd name="connsiteX5" fmla="*/ 979949 w 3111415"/>
                <a:gd name="connsiteY5" fmla="*/ 1300147 h 3120171"/>
                <a:gd name="connsiteX6" fmla="*/ 696994 w 3111415"/>
                <a:gd name="connsiteY6" fmla="*/ 1810056 h 3120171"/>
                <a:gd name="connsiteX7" fmla="*/ 1446720 w 3111415"/>
                <a:gd name="connsiteY7" fmla="*/ 1903423 h 3120171"/>
                <a:gd name="connsiteX8" fmla="*/ 347895 w 3111415"/>
                <a:gd name="connsiteY8" fmla="*/ 3027696 h 3120171"/>
                <a:gd name="connsiteX9" fmla="*/ 439335 w 3111415"/>
                <a:gd name="connsiteY9" fmla="*/ 3058176 h 3120171"/>
                <a:gd name="connsiteX10" fmla="*/ 490135 w 3111415"/>
                <a:gd name="connsiteY10" fmla="*/ 3068336 h 3120171"/>
                <a:gd name="connsiteX11" fmla="*/ 520615 w 3111415"/>
                <a:gd name="connsiteY11" fmla="*/ 3078496 h 3120171"/>
                <a:gd name="connsiteX12" fmla="*/ 642535 w 3111415"/>
                <a:gd name="connsiteY12" fmla="*/ 3068336 h 3120171"/>
                <a:gd name="connsiteX13" fmla="*/ 703495 w 3111415"/>
                <a:gd name="connsiteY13" fmla="*/ 3058176 h 3120171"/>
                <a:gd name="connsiteX14" fmla="*/ 1282615 w 3111415"/>
                <a:gd name="connsiteY14" fmla="*/ 3037856 h 3120171"/>
                <a:gd name="connsiteX15" fmla="*/ 1353735 w 3111415"/>
                <a:gd name="connsiteY15" fmla="*/ 2926096 h 3120171"/>
                <a:gd name="connsiteX16" fmla="*/ 1384215 w 3111415"/>
                <a:gd name="connsiteY16" fmla="*/ 2661936 h 3120171"/>
                <a:gd name="connsiteX17" fmla="*/ 1394375 w 3111415"/>
                <a:gd name="connsiteY17" fmla="*/ 2590816 h 3120171"/>
                <a:gd name="connsiteX18" fmla="*/ 1506135 w 3111415"/>
                <a:gd name="connsiteY18" fmla="*/ 2570496 h 3120171"/>
                <a:gd name="connsiteX19" fmla="*/ 1993815 w 3111415"/>
                <a:gd name="connsiteY19" fmla="*/ 2590816 h 3120171"/>
                <a:gd name="connsiteX20" fmla="*/ 2054775 w 3111415"/>
                <a:gd name="connsiteY20" fmla="*/ 2600976 h 3120171"/>
                <a:gd name="connsiteX21" fmla="*/ 2105575 w 3111415"/>
                <a:gd name="connsiteY21" fmla="*/ 2621296 h 3120171"/>
                <a:gd name="connsiteX22" fmla="*/ 2146215 w 3111415"/>
                <a:gd name="connsiteY22" fmla="*/ 2702576 h 3120171"/>
                <a:gd name="connsiteX23" fmla="*/ 2166535 w 3111415"/>
                <a:gd name="connsiteY23" fmla="*/ 2763536 h 3120171"/>
                <a:gd name="connsiteX24" fmla="*/ 2186855 w 3111415"/>
                <a:gd name="connsiteY24" fmla="*/ 2804176 h 3120171"/>
                <a:gd name="connsiteX25" fmla="*/ 2227495 w 3111415"/>
                <a:gd name="connsiteY25" fmla="*/ 2885456 h 3120171"/>
                <a:gd name="connsiteX26" fmla="*/ 2257975 w 3111415"/>
                <a:gd name="connsiteY26" fmla="*/ 2926096 h 3120171"/>
                <a:gd name="connsiteX27" fmla="*/ 2288455 w 3111415"/>
                <a:gd name="connsiteY27" fmla="*/ 2936256 h 3120171"/>
                <a:gd name="connsiteX28" fmla="*/ 2400215 w 3111415"/>
                <a:gd name="connsiteY28" fmla="*/ 2966736 h 3120171"/>
                <a:gd name="connsiteX29" fmla="*/ 2613575 w 3111415"/>
                <a:gd name="connsiteY29" fmla="*/ 2956576 h 3120171"/>
                <a:gd name="connsiteX30" fmla="*/ 2715175 w 3111415"/>
                <a:gd name="connsiteY30" fmla="*/ 2926096 h 3120171"/>
                <a:gd name="connsiteX31" fmla="*/ 2806615 w 3111415"/>
                <a:gd name="connsiteY31" fmla="*/ 2875296 h 3120171"/>
                <a:gd name="connsiteX32" fmla="*/ 2826935 w 3111415"/>
                <a:gd name="connsiteY32" fmla="*/ 2844816 h 3120171"/>
                <a:gd name="connsiteX33" fmla="*/ 2837095 w 3111415"/>
                <a:gd name="connsiteY33" fmla="*/ 2814336 h 3120171"/>
                <a:gd name="connsiteX34" fmla="*/ 2857415 w 3111415"/>
                <a:gd name="connsiteY34" fmla="*/ 2641616 h 3120171"/>
                <a:gd name="connsiteX35" fmla="*/ 2887895 w 3111415"/>
                <a:gd name="connsiteY35" fmla="*/ 2540016 h 3120171"/>
                <a:gd name="connsiteX36" fmla="*/ 2918375 w 3111415"/>
                <a:gd name="connsiteY36" fmla="*/ 2479056 h 3120171"/>
                <a:gd name="connsiteX37" fmla="*/ 2969175 w 3111415"/>
                <a:gd name="connsiteY37" fmla="*/ 2377456 h 3120171"/>
                <a:gd name="connsiteX38" fmla="*/ 3009815 w 3111415"/>
                <a:gd name="connsiteY38" fmla="*/ 2306336 h 3120171"/>
                <a:gd name="connsiteX39" fmla="*/ 3040295 w 3111415"/>
                <a:gd name="connsiteY39" fmla="*/ 2286016 h 3120171"/>
                <a:gd name="connsiteX40" fmla="*/ 3060615 w 3111415"/>
                <a:gd name="connsiteY40" fmla="*/ 2255536 h 3120171"/>
                <a:gd name="connsiteX41" fmla="*/ 3101255 w 3111415"/>
                <a:gd name="connsiteY41" fmla="*/ 2164096 h 3120171"/>
                <a:gd name="connsiteX42" fmla="*/ 3111415 w 3111415"/>
                <a:gd name="connsiteY42" fmla="*/ 2133616 h 3120171"/>
                <a:gd name="connsiteX43" fmla="*/ 3101255 w 3111415"/>
                <a:gd name="connsiteY43" fmla="*/ 1869456 h 3120171"/>
                <a:gd name="connsiteX44" fmla="*/ 3040295 w 3111415"/>
                <a:gd name="connsiteY44" fmla="*/ 1727216 h 3120171"/>
                <a:gd name="connsiteX45" fmla="*/ 3019975 w 3111415"/>
                <a:gd name="connsiteY45" fmla="*/ 1676416 h 3120171"/>
                <a:gd name="connsiteX46" fmla="*/ 3009815 w 3111415"/>
                <a:gd name="connsiteY46" fmla="*/ 1605296 h 3120171"/>
                <a:gd name="connsiteX47" fmla="*/ 2999655 w 3111415"/>
                <a:gd name="connsiteY47" fmla="*/ 1564656 h 3120171"/>
                <a:gd name="connsiteX48" fmla="*/ 3009815 w 3111415"/>
                <a:gd name="connsiteY48" fmla="*/ 1381776 h 3120171"/>
                <a:gd name="connsiteX49" fmla="*/ 3030135 w 3111415"/>
                <a:gd name="connsiteY49" fmla="*/ 1320816 h 3120171"/>
                <a:gd name="connsiteX50" fmla="*/ 3040295 w 3111415"/>
                <a:gd name="connsiteY50" fmla="*/ 1280176 h 3120171"/>
                <a:gd name="connsiteX51" fmla="*/ 3101255 w 3111415"/>
                <a:gd name="connsiteY51" fmla="*/ 1127776 h 3120171"/>
                <a:gd name="connsiteX52" fmla="*/ 3091095 w 3111415"/>
                <a:gd name="connsiteY52" fmla="*/ 1076976 h 3120171"/>
                <a:gd name="connsiteX53" fmla="*/ 3050455 w 3111415"/>
                <a:gd name="connsiteY53" fmla="*/ 1046496 h 3120171"/>
                <a:gd name="connsiteX54" fmla="*/ 2959015 w 3111415"/>
                <a:gd name="connsiteY54" fmla="*/ 1005856 h 3120171"/>
                <a:gd name="connsiteX55" fmla="*/ 2898055 w 3111415"/>
                <a:gd name="connsiteY55" fmla="*/ 944896 h 3120171"/>
                <a:gd name="connsiteX56" fmla="*/ 2847255 w 3111415"/>
                <a:gd name="connsiteY56" fmla="*/ 883936 h 3120171"/>
                <a:gd name="connsiteX57" fmla="*/ 2837095 w 3111415"/>
                <a:gd name="connsiteY57" fmla="*/ 843296 h 3120171"/>
                <a:gd name="connsiteX58" fmla="*/ 2887895 w 3111415"/>
                <a:gd name="connsiteY58" fmla="*/ 731536 h 3120171"/>
                <a:gd name="connsiteX59" fmla="*/ 2918375 w 3111415"/>
                <a:gd name="connsiteY59" fmla="*/ 650256 h 3120171"/>
                <a:gd name="connsiteX60" fmla="*/ 2898055 w 3111415"/>
                <a:gd name="connsiteY60" fmla="*/ 518176 h 3120171"/>
                <a:gd name="connsiteX61" fmla="*/ 2867575 w 3111415"/>
                <a:gd name="connsiteY61" fmla="*/ 487696 h 3120171"/>
                <a:gd name="connsiteX62" fmla="*/ 2837095 w 3111415"/>
                <a:gd name="connsiteY62" fmla="*/ 447056 h 3120171"/>
                <a:gd name="connsiteX63" fmla="*/ 2816775 w 3111415"/>
                <a:gd name="connsiteY63" fmla="*/ 355616 h 3120171"/>
                <a:gd name="connsiteX64" fmla="*/ 2806615 w 3111415"/>
                <a:gd name="connsiteY64" fmla="*/ 304816 h 3120171"/>
                <a:gd name="connsiteX65" fmla="*/ 2765975 w 3111415"/>
                <a:gd name="connsiteY65" fmla="*/ 223536 h 3120171"/>
                <a:gd name="connsiteX66" fmla="*/ 2725335 w 3111415"/>
                <a:gd name="connsiteY66" fmla="*/ 142256 h 3120171"/>
                <a:gd name="connsiteX67" fmla="*/ 2654215 w 3111415"/>
                <a:gd name="connsiteY67" fmla="*/ 81296 h 3120171"/>
                <a:gd name="connsiteX68" fmla="*/ 2461175 w 3111415"/>
                <a:gd name="connsiteY68" fmla="*/ 60976 h 3120171"/>
                <a:gd name="connsiteX69" fmla="*/ 2278295 w 3111415"/>
                <a:gd name="connsiteY69" fmla="*/ 71136 h 3120171"/>
                <a:gd name="connsiteX70" fmla="*/ 2155812 w 3111415"/>
                <a:gd name="connsiteY70" fmla="*/ 124634 h 3120171"/>
                <a:gd name="connsiteX71" fmla="*/ 1936677 w 3111415"/>
                <a:gd name="connsiteY71" fmla="*/ 110742 h 3120171"/>
                <a:gd name="connsiteX72" fmla="*/ 1842832 w 3111415"/>
                <a:gd name="connsiteY72" fmla="*/ 148037 h 3120171"/>
                <a:gd name="connsiteX73" fmla="*/ 1774145 w 3111415"/>
                <a:gd name="connsiteY73" fmla="*/ 173243 h 3120171"/>
                <a:gd name="connsiteX74" fmla="*/ 1668695 w 3111415"/>
                <a:gd name="connsiteY74" fmla="*/ 152416 h 3120171"/>
                <a:gd name="connsiteX75" fmla="*/ 1638215 w 3111415"/>
                <a:gd name="connsiteY75" fmla="*/ 182896 h 3120171"/>
                <a:gd name="connsiteX76" fmla="*/ 1546775 w 3111415"/>
                <a:gd name="connsiteY76" fmla="*/ 172736 h 3120171"/>
                <a:gd name="connsiteX77" fmla="*/ 1516295 w 3111415"/>
                <a:gd name="connsiteY77" fmla="*/ 162576 h 3120171"/>
                <a:gd name="connsiteX78" fmla="*/ 1374055 w 3111415"/>
                <a:gd name="connsiteY78" fmla="*/ 142256 h 3120171"/>
                <a:gd name="connsiteX79" fmla="*/ 1313095 w 3111415"/>
                <a:gd name="connsiteY79" fmla="*/ 121936 h 3120171"/>
                <a:gd name="connsiteX80" fmla="*/ 1252135 w 3111415"/>
                <a:gd name="connsiteY80" fmla="*/ 91456 h 3120171"/>
                <a:gd name="connsiteX81" fmla="*/ 1201335 w 3111415"/>
                <a:gd name="connsiteY81" fmla="*/ 60976 h 3120171"/>
                <a:gd name="connsiteX82" fmla="*/ 1109895 w 3111415"/>
                <a:gd name="connsiteY82" fmla="*/ 30496 h 3120171"/>
                <a:gd name="connsiteX83" fmla="*/ 1079415 w 3111415"/>
                <a:gd name="connsiteY83" fmla="*/ 10176 h 3120171"/>
                <a:gd name="connsiteX84" fmla="*/ 855895 w 3111415"/>
                <a:gd name="connsiteY84" fmla="*/ 30496 h 3120171"/>
                <a:gd name="connsiteX85" fmla="*/ 784775 w 3111415"/>
                <a:gd name="connsiteY85" fmla="*/ 60976 h 3120171"/>
                <a:gd name="connsiteX86" fmla="*/ 754295 w 3111415"/>
                <a:gd name="connsiteY86" fmla="*/ 91456 h 3120171"/>
                <a:gd name="connsiteX87" fmla="*/ 632375 w 3111415"/>
                <a:gd name="connsiteY87" fmla="*/ 121936 h 3120171"/>
                <a:gd name="connsiteX88" fmla="*/ 500295 w 3111415"/>
                <a:gd name="connsiteY88" fmla="*/ 101616 h 3120171"/>
                <a:gd name="connsiteX89" fmla="*/ 439335 w 3111415"/>
                <a:gd name="connsiteY89" fmla="*/ 81296 h 3120171"/>
                <a:gd name="connsiteX0" fmla="*/ 439335 w 3111415"/>
                <a:gd name="connsiteY0" fmla="*/ 81296 h 3123648"/>
                <a:gd name="connsiteX1" fmla="*/ 93895 w 3111415"/>
                <a:gd name="connsiteY1" fmla="*/ 152416 h 3123648"/>
                <a:gd name="connsiteX2" fmla="*/ 53255 w 3111415"/>
                <a:gd name="connsiteY2" fmla="*/ 162576 h 3123648"/>
                <a:gd name="connsiteX3" fmla="*/ 2455 w 3111415"/>
                <a:gd name="connsiteY3" fmla="*/ 182896 h 3123648"/>
                <a:gd name="connsiteX4" fmla="*/ 272335 w 3111415"/>
                <a:gd name="connsiteY4" fmla="*/ 927011 h 3123648"/>
                <a:gd name="connsiteX5" fmla="*/ 979949 w 3111415"/>
                <a:gd name="connsiteY5" fmla="*/ 1300147 h 3123648"/>
                <a:gd name="connsiteX6" fmla="*/ 696994 w 3111415"/>
                <a:gd name="connsiteY6" fmla="*/ 1810056 h 3123648"/>
                <a:gd name="connsiteX7" fmla="*/ 1446720 w 3111415"/>
                <a:gd name="connsiteY7" fmla="*/ 1903423 h 3123648"/>
                <a:gd name="connsiteX8" fmla="*/ 347895 w 3111415"/>
                <a:gd name="connsiteY8" fmla="*/ 3027696 h 3123648"/>
                <a:gd name="connsiteX9" fmla="*/ 490135 w 3111415"/>
                <a:gd name="connsiteY9" fmla="*/ 3068336 h 3123648"/>
                <a:gd name="connsiteX10" fmla="*/ 520615 w 3111415"/>
                <a:gd name="connsiteY10" fmla="*/ 3078496 h 3123648"/>
                <a:gd name="connsiteX11" fmla="*/ 642535 w 3111415"/>
                <a:gd name="connsiteY11" fmla="*/ 3068336 h 3123648"/>
                <a:gd name="connsiteX12" fmla="*/ 703495 w 3111415"/>
                <a:gd name="connsiteY12" fmla="*/ 3058176 h 3123648"/>
                <a:gd name="connsiteX13" fmla="*/ 1282615 w 3111415"/>
                <a:gd name="connsiteY13" fmla="*/ 3037856 h 3123648"/>
                <a:gd name="connsiteX14" fmla="*/ 1353735 w 3111415"/>
                <a:gd name="connsiteY14" fmla="*/ 2926096 h 3123648"/>
                <a:gd name="connsiteX15" fmla="*/ 1384215 w 3111415"/>
                <a:gd name="connsiteY15" fmla="*/ 2661936 h 3123648"/>
                <a:gd name="connsiteX16" fmla="*/ 1394375 w 3111415"/>
                <a:gd name="connsiteY16" fmla="*/ 2590816 h 3123648"/>
                <a:gd name="connsiteX17" fmla="*/ 1506135 w 3111415"/>
                <a:gd name="connsiteY17" fmla="*/ 2570496 h 3123648"/>
                <a:gd name="connsiteX18" fmla="*/ 1993815 w 3111415"/>
                <a:gd name="connsiteY18" fmla="*/ 2590816 h 3123648"/>
                <a:gd name="connsiteX19" fmla="*/ 2054775 w 3111415"/>
                <a:gd name="connsiteY19" fmla="*/ 2600976 h 3123648"/>
                <a:gd name="connsiteX20" fmla="*/ 2105575 w 3111415"/>
                <a:gd name="connsiteY20" fmla="*/ 2621296 h 3123648"/>
                <a:gd name="connsiteX21" fmla="*/ 2146215 w 3111415"/>
                <a:gd name="connsiteY21" fmla="*/ 2702576 h 3123648"/>
                <a:gd name="connsiteX22" fmla="*/ 2166535 w 3111415"/>
                <a:gd name="connsiteY22" fmla="*/ 2763536 h 3123648"/>
                <a:gd name="connsiteX23" fmla="*/ 2186855 w 3111415"/>
                <a:gd name="connsiteY23" fmla="*/ 2804176 h 3123648"/>
                <a:gd name="connsiteX24" fmla="*/ 2227495 w 3111415"/>
                <a:gd name="connsiteY24" fmla="*/ 2885456 h 3123648"/>
                <a:gd name="connsiteX25" fmla="*/ 2257975 w 3111415"/>
                <a:gd name="connsiteY25" fmla="*/ 2926096 h 3123648"/>
                <a:gd name="connsiteX26" fmla="*/ 2288455 w 3111415"/>
                <a:gd name="connsiteY26" fmla="*/ 2936256 h 3123648"/>
                <a:gd name="connsiteX27" fmla="*/ 2400215 w 3111415"/>
                <a:gd name="connsiteY27" fmla="*/ 2966736 h 3123648"/>
                <a:gd name="connsiteX28" fmla="*/ 2613575 w 3111415"/>
                <a:gd name="connsiteY28" fmla="*/ 2956576 h 3123648"/>
                <a:gd name="connsiteX29" fmla="*/ 2715175 w 3111415"/>
                <a:gd name="connsiteY29" fmla="*/ 2926096 h 3123648"/>
                <a:gd name="connsiteX30" fmla="*/ 2806615 w 3111415"/>
                <a:gd name="connsiteY30" fmla="*/ 2875296 h 3123648"/>
                <a:gd name="connsiteX31" fmla="*/ 2826935 w 3111415"/>
                <a:gd name="connsiteY31" fmla="*/ 2844816 h 3123648"/>
                <a:gd name="connsiteX32" fmla="*/ 2837095 w 3111415"/>
                <a:gd name="connsiteY32" fmla="*/ 2814336 h 3123648"/>
                <a:gd name="connsiteX33" fmla="*/ 2857415 w 3111415"/>
                <a:gd name="connsiteY33" fmla="*/ 2641616 h 3123648"/>
                <a:gd name="connsiteX34" fmla="*/ 2887895 w 3111415"/>
                <a:gd name="connsiteY34" fmla="*/ 2540016 h 3123648"/>
                <a:gd name="connsiteX35" fmla="*/ 2918375 w 3111415"/>
                <a:gd name="connsiteY35" fmla="*/ 2479056 h 3123648"/>
                <a:gd name="connsiteX36" fmla="*/ 2969175 w 3111415"/>
                <a:gd name="connsiteY36" fmla="*/ 2377456 h 3123648"/>
                <a:gd name="connsiteX37" fmla="*/ 3009815 w 3111415"/>
                <a:gd name="connsiteY37" fmla="*/ 2306336 h 3123648"/>
                <a:gd name="connsiteX38" fmla="*/ 3040295 w 3111415"/>
                <a:gd name="connsiteY38" fmla="*/ 2286016 h 3123648"/>
                <a:gd name="connsiteX39" fmla="*/ 3060615 w 3111415"/>
                <a:gd name="connsiteY39" fmla="*/ 2255536 h 3123648"/>
                <a:gd name="connsiteX40" fmla="*/ 3101255 w 3111415"/>
                <a:gd name="connsiteY40" fmla="*/ 2164096 h 3123648"/>
                <a:gd name="connsiteX41" fmla="*/ 3111415 w 3111415"/>
                <a:gd name="connsiteY41" fmla="*/ 2133616 h 3123648"/>
                <a:gd name="connsiteX42" fmla="*/ 3101255 w 3111415"/>
                <a:gd name="connsiteY42" fmla="*/ 1869456 h 3123648"/>
                <a:gd name="connsiteX43" fmla="*/ 3040295 w 3111415"/>
                <a:gd name="connsiteY43" fmla="*/ 1727216 h 3123648"/>
                <a:gd name="connsiteX44" fmla="*/ 3019975 w 3111415"/>
                <a:gd name="connsiteY44" fmla="*/ 1676416 h 3123648"/>
                <a:gd name="connsiteX45" fmla="*/ 3009815 w 3111415"/>
                <a:gd name="connsiteY45" fmla="*/ 1605296 h 3123648"/>
                <a:gd name="connsiteX46" fmla="*/ 2999655 w 3111415"/>
                <a:gd name="connsiteY46" fmla="*/ 1564656 h 3123648"/>
                <a:gd name="connsiteX47" fmla="*/ 3009815 w 3111415"/>
                <a:gd name="connsiteY47" fmla="*/ 1381776 h 3123648"/>
                <a:gd name="connsiteX48" fmla="*/ 3030135 w 3111415"/>
                <a:gd name="connsiteY48" fmla="*/ 1320816 h 3123648"/>
                <a:gd name="connsiteX49" fmla="*/ 3040295 w 3111415"/>
                <a:gd name="connsiteY49" fmla="*/ 1280176 h 3123648"/>
                <a:gd name="connsiteX50" fmla="*/ 3101255 w 3111415"/>
                <a:gd name="connsiteY50" fmla="*/ 1127776 h 3123648"/>
                <a:gd name="connsiteX51" fmla="*/ 3091095 w 3111415"/>
                <a:gd name="connsiteY51" fmla="*/ 1076976 h 3123648"/>
                <a:gd name="connsiteX52" fmla="*/ 3050455 w 3111415"/>
                <a:gd name="connsiteY52" fmla="*/ 1046496 h 3123648"/>
                <a:gd name="connsiteX53" fmla="*/ 2959015 w 3111415"/>
                <a:gd name="connsiteY53" fmla="*/ 1005856 h 3123648"/>
                <a:gd name="connsiteX54" fmla="*/ 2898055 w 3111415"/>
                <a:gd name="connsiteY54" fmla="*/ 944896 h 3123648"/>
                <a:gd name="connsiteX55" fmla="*/ 2847255 w 3111415"/>
                <a:gd name="connsiteY55" fmla="*/ 883936 h 3123648"/>
                <a:gd name="connsiteX56" fmla="*/ 2837095 w 3111415"/>
                <a:gd name="connsiteY56" fmla="*/ 843296 h 3123648"/>
                <a:gd name="connsiteX57" fmla="*/ 2887895 w 3111415"/>
                <a:gd name="connsiteY57" fmla="*/ 731536 h 3123648"/>
                <a:gd name="connsiteX58" fmla="*/ 2918375 w 3111415"/>
                <a:gd name="connsiteY58" fmla="*/ 650256 h 3123648"/>
                <a:gd name="connsiteX59" fmla="*/ 2898055 w 3111415"/>
                <a:gd name="connsiteY59" fmla="*/ 518176 h 3123648"/>
                <a:gd name="connsiteX60" fmla="*/ 2867575 w 3111415"/>
                <a:gd name="connsiteY60" fmla="*/ 487696 h 3123648"/>
                <a:gd name="connsiteX61" fmla="*/ 2837095 w 3111415"/>
                <a:gd name="connsiteY61" fmla="*/ 447056 h 3123648"/>
                <a:gd name="connsiteX62" fmla="*/ 2816775 w 3111415"/>
                <a:gd name="connsiteY62" fmla="*/ 355616 h 3123648"/>
                <a:gd name="connsiteX63" fmla="*/ 2806615 w 3111415"/>
                <a:gd name="connsiteY63" fmla="*/ 304816 h 3123648"/>
                <a:gd name="connsiteX64" fmla="*/ 2765975 w 3111415"/>
                <a:gd name="connsiteY64" fmla="*/ 223536 h 3123648"/>
                <a:gd name="connsiteX65" fmla="*/ 2725335 w 3111415"/>
                <a:gd name="connsiteY65" fmla="*/ 142256 h 3123648"/>
                <a:gd name="connsiteX66" fmla="*/ 2654215 w 3111415"/>
                <a:gd name="connsiteY66" fmla="*/ 81296 h 3123648"/>
                <a:gd name="connsiteX67" fmla="*/ 2461175 w 3111415"/>
                <a:gd name="connsiteY67" fmla="*/ 60976 h 3123648"/>
                <a:gd name="connsiteX68" fmla="*/ 2278295 w 3111415"/>
                <a:gd name="connsiteY68" fmla="*/ 71136 h 3123648"/>
                <a:gd name="connsiteX69" fmla="*/ 2155812 w 3111415"/>
                <a:gd name="connsiteY69" fmla="*/ 124634 h 3123648"/>
                <a:gd name="connsiteX70" fmla="*/ 1936677 w 3111415"/>
                <a:gd name="connsiteY70" fmla="*/ 110742 h 3123648"/>
                <a:gd name="connsiteX71" fmla="*/ 1842832 w 3111415"/>
                <a:gd name="connsiteY71" fmla="*/ 148037 h 3123648"/>
                <a:gd name="connsiteX72" fmla="*/ 1774145 w 3111415"/>
                <a:gd name="connsiteY72" fmla="*/ 173243 h 3123648"/>
                <a:gd name="connsiteX73" fmla="*/ 1668695 w 3111415"/>
                <a:gd name="connsiteY73" fmla="*/ 152416 h 3123648"/>
                <a:gd name="connsiteX74" fmla="*/ 1638215 w 3111415"/>
                <a:gd name="connsiteY74" fmla="*/ 182896 h 3123648"/>
                <a:gd name="connsiteX75" fmla="*/ 1546775 w 3111415"/>
                <a:gd name="connsiteY75" fmla="*/ 172736 h 3123648"/>
                <a:gd name="connsiteX76" fmla="*/ 1516295 w 3111415"/>
                <a:gd name="connsiteY76" fmla="*/ 162576 h 3123648"/>
                <a:gd name="connsiteX77" fmla="*/ 1374055 w 3111415"/>
                <a:gd name="connsiteY77" fmla="*/ 142256 h 3123648"/>
                <a:gd name="connsiteX78" fmla="*/ 1313095 w 3111415"/>
                <a:gd name="connsiteY78" fmla="*/ 121936 h 3123648"/>
                <a:gd name="connsiteX79" fmla="*/ 1252135 w 3111415"/>
                <a:gd name="connsiteY79" fmla="*/ 91456 h 3123648"/>
                <a:gd name="connsiteX80" fmla="*/ 1201335 w 3111415"/>
                <a:gd name="connsiteY80" fmla="*/ 60976 h 3123648"/>
                <a:gd name="connsiteX81" fmla="*/ 1109895 w 3111415"/>
                <a:gd name="connsiteY81" fmla="*/ 30496 h 3123648"/>
                <a:gd name="connsiteX82" fmla="*/ 1079415 w 3111415"/>
                <a:gd name="connsiteY82" fmla="*/ 10176 h 3123648"/>
                <a:gd name="connsiteX83" fmla="*/ 855895 w 3111415"/>
                <a:gd name="connsiteY83" fmla="*/ 30496 h 3123648"/>
                <a:gd name="connsiteX84" fmla="*/ 784775 w 3111415"/>
                <a:gd name="connsiteY84" fmla="*/ 60976 h 3123648"/>
                <a:gd name="connsiteX85" fmla="*/ 754295 w 3111415"/>
                <a:gd name="connsiteY85" fmla="*/ 91456 h 3123648"/>
                <a:gd name="connsiteX86" fmla="*/ 632375 w 3111415"/>
                <a:gd name="connsiteY86" fmla="*/ 121936 h 3123648"/>
                <a:gd name="connsiteX87" fmla="*/ 500295 w 3111415"/>
                <a:gd name="connsiteY87" fmla="*/ 101616 h 3123648"/>
                <a:gd name="connsiteX88" fmla="*/ 439335 w 3111415"/>
                <a:gd name="connsiteY88" fmla="*/ 81296 h 3123648"/>
                <a:gd name="connsiteX0" fmla="*/ 439335 w 3111415"/>
                <a:gd name="connsiteY0" fmla="*/ 81296 h 3124102"/>
                <a:gd name="connsiteX1" fmla="*/ 93895 w 3111415"/>
                <a:gd name="connsiteY1" fmla="*/ 152416 h 3124102"/>
                <a:gd name="connsiteX2" fmla="*/ 53255 w 3111415"/>
                <a:gd name="connsiteY2" fmla="*/ 162576 h 3124102"/>
                <a:gd name="connsiteX3" fmla="*/ 2455 w 3111415"/>
                <a:gd name="connsiteY3" fmla="*/ 182896 h 3124102"/>
                <a:gd name="connsiteX4" fmla="*/ 272335 w 3111415"/>
                <a:gd name="connsiteY4" fmla="*/ 927011 h 3124102"/>
                <a:gd name="connsiteX5" fmla="*/ 979949 w 3111415"/>
                <a:gd name="connsiteY5" fmla="*/ 1300147 h 3124102"/>
                <a:gd name="connsiteX6" fmla="*/ 696994 w 3111415"/>
                <a:gd name="connsiteY6" fmla="*/ 1810056 h 3124102"/>
                <a:gd name="connsiteX7" fmla="*/ 1446720 w 3111415"/>
                <a:gd name="connsiteY7" fmla="*/ 1903423 h 3124102"/>
                <a:gd name="connsiteX8" fmla="*/ 347895 w 3111415"/>
                <a:gd name="connsiteY8" fmla="*/ 3027696 h 3124102"/>
                <a:gd name="connsiteX9" fmla="*/ 490135 w 3111415"/>
                <a:gd name="connsiteY9" fmla="*/ 3068336 h 3124102"/>
                <a:gd name="connsiteX10" fmla="*/ 642535 w 3111415"/>
                <a:gd name="connsiteY10" fmla="*/ 3068336 h 3124102"/>
                <a:gd name="connsiteX11" fmla="*/ 703495 w 3111415"/>
                <a:gd name="connsiteY11" fmla="*/ 3058176 h 3124102"/>
                <a:gd name="connsiteX12" fmla="*/ 1282615 w 3111415"/>
                <a:gd name="connsiteY12" fmla="*/ 3037856 h 3124102"/>
                <a:gd name="connsiteX13" fmla="*/ 1353735 w 3111415"/>
                <a:gd name="connsiteY13" fmla="*/ 2926096 h 3124102"/>
                <a:gd name="connsiteX14" fmla="*/ 1384215 w 3111415"/>
                <a:gd name="connsiteY14" fmla="*/ 2661936 h 3124102"/>
                <a:gd name="connsiteX15" fmla="*/ 1394375 w 3111415"/>
                <a:gd name="connsiteY15" fmla="*/ 2590816 h 3124102"/>
                <a:gd name="connsiteX16" fmla="*/ 1506135 w 3111415"/>
                <a:gd name="connsiteY16" fmla="*/ 2570496 h 3124102"/>
                <a:gd name="connsiteX17" fmla="*/ 1993815 w 3111415"/>
                <a:gd name="connsiteY17" fmla="*/ 2590816 h 3124102"/>
                <a:gd name="connsiteX18" fmla="*/ 2054775 w 3111415"/>
                <a:gd name="connsiteY18" fmla="*/ 2600976 h 3124102"/>
                <a:gd name="connsiteX19" fmla="*/ 2105575 w 3111415"/>
                <a:gd name="connsiteY19" fmla="*/ 2621296 h 3124102"/>
                <a:gd name="connsiteX20" fmla="*/ 2146215 w 3111415"/>
                <a:gd name="connsiteY20" fmla="*/ 2702576 h 3124102"/>
                <a:gd name="connsiteX21" fmla="*/ 2166535 w 3111415"/>
                <a:gd name="connsiteY21" fmla="*/ 2763536 h 3124102"/>
                <a:gd name="connsiteX22" fmla="*/ 2186855 w 3111415"/>
                <a:gd name="connsiteY22" fmla="*/ 2804176 h 3124102"/>
                <a:gd name="connsiteX23" fmla="*/ 2227495 w 3111415"/>
                <a:gd name="connsiteY23" fmla="*/ 2885456 h 3124102"/>
                <a:gd name="connsiteX24" fmla="*/ 2257975 w 3111415"/>
                <a:gd name="connsiteY24" fmla="*/ 2926096 h 3124102"/>
                <a:gd name="connsiteX25" fmla="*/ 2288455 w 3111415"/>
                <a:gd name="connsiteY25" fmla="*/ 2936256 h 3124102"/>
                <a:gd name="connsiteX26" fmla="*/ 2400215 w 3111415"/>
                <a:gd name="connsiteY26" fmla="*/ 2966736 h 3124102"/>
                <a:gd name="connsiteX27" fmla="*/ 2613575 w 3111415"/>
                <a:gd name="connsiteY27" fmla="*/ 2956576 h 3124102"/>
                <a:gd name="connsiteX28" fmla="*/ 2715175 w 3111415"/>
                <a:gd name="connsiteY28" fmla="*/ 2926096 h 3124102"/>
                <a:gd name="connsiteX29" fmla="*/ 2806615 w 3111415"/>
                <a:gd name="connsiteY29" fmla="*/ 2875296 h 3124102"/>
                <a:gd name="connsiteX30" fmla="*/ 2826935 w 3111415"/>
                <a:gd name="connsiteY30" fmla="*/ 2844816 h 3124102"/>
                <a:gd name="connsiteX31" fmla="*/ 2837095 w 3111415"/>
                <a:gd name="connsiteY31" fmla="*/ 2814336 h 3124102"/>
                <a:gd name="connsiteX32" fmla="*/ 2857415 w 3111415"/>
                <a:gd name="connsiteY32" fmla="*/ 2641616 h 3124102"/>
                <a:gd name="connsiteX33" fmla="*/ 2887895 w 3111415"/>
                <a:gd name="connsiteY33" fmla="*/ 2540016 h 3124102"/>
                <a:gd name="connsiteX34" fmla="*/ 2918375 w 3111415"/>
                <a:gd name="connsiteY34" fmla="*/ 2479056 h 3124102"/>
                <a:gd name="connsiteX35" fmla="*/ 2969175 w 3111415"/>
                <a:gd name="connsiteY35" fmla="*/ 2377456 h 3124102"/>
                <a:gd name="connsiteX36" fmla="*/ 3009815 w 3111415"/>
                <a:gd name="connsiteY36" fmla="*/ 2306336 h 3124102"/>
                <a:gd name="connsiteX37" fmla="*/ 3040295 w 3111415"/>
                <a:gd name="connsiteY37" fmla="*/ 2286016 h 3124102"/>
                <a:gd name="connsiteX38" fmla="*/ 3060615 w 3111415"/>
                <a:gd name="connsiteY38" fmla="*/ 2255536 h 3124102"/>
                <a:gd name="connsiteX39" fmla="*/ 3101255 w 3111415"/>
                <a:gd name="connsiteY39" fmla="*/ 2164096 h 3124102"/>
                <a:gd name="connsiteX40" fmla="*/ 3111415 w 3111415"/>
                <a:gd name="connsiteY40" fmla="*/ 2133616 h 3124102"/>
                <a:gd name="connsiteX41" fmla="*/ 3101255 w 3111415"/>
                <a:gd name="connsiteY41" fmla="*/ 1869456 h 3124102"/>
                <a:gd name="connsiteX42" fmla="*/ 3040295 w 3111415"/>
                <a:gd name="connsiteY42" fmla="*/ 1727216 h 3124102"/>
                <a:gd name="connsiteX43" fmla="*/ 3019975 w 3111415"/>
                <a:gd name="connsiteY43" fmla="*/ 1676416 h 3124102"/>
                <a:gd name="connsiteX44" fmla="*/ 3009815 w 3111415"/>
                <a:gd name="connsiteY44" fmla="*/ 1605296 h 3124102"/>
                <a:gd name="connsiteX45" fmla="*/ 2999655 w 3111415"/>
                <a:gd name="connsiteY45" fmla="*/ 1564656 h 3124102"/>
                <a:gd name="connsiteX46" fmla="*/ 3009815 w 3111415"/>
                <a:gd name="connsiteY46" fmla="*/ 1381776 h 3124102"/>
                <a:gd name="connsiteX47" fmla="*/ 3030135 w 3111415"/>
                <a:gd name="connsiteY47" fmla="*/ 1320816 h 3124102"/>
                <a:gd name="connsiteX48" fmla="*/ 3040295 w 3111415"/>
                <a:gd name="connsiteY48" fmla="*/ 1280176 h 3124102"/>
                <a:gd name="connsiteX49" fmla="*/ 3101255 w 3111415"/>
                <a:gd name="connsiteY49" fmla="*/ 1127776 h 3124102"/>
                <a:gd name="connsiteX50" fmla="*/ 3091095 w 3111415"/>
                <a:gd name="connsiteY50" fmla="*/ 1076976 h 3124102"/>
                <a:gd name="connsiteX51" fmla="*/ 3050455 w 3111415"/>
                <a:gd name="connsiteY51" fmla="*/ 1046496 h 3124102"/>
                <a:gd name="connsiteX52" fmla="*/ 2959015 w 3111415"/>
                <a:gd name="connsiteY52" fmla="*/ 1005856 h 3124102"/>
                <a:gd name="connsiteX53" fmla="*/ 2898055 w 3111415"/>
                <a:gd name="connsiteY53" fmla="*/ 944896 h 3124102"/>
                <a:gd name="connsiteX54" fmla="*/ 2847255 w 3111415"/>
                <a:gd name="connsiteY54" fmla="*/ 883936 h 3124102"/>
                <a:gd name="connsiteX55" fmla="*/ 2837095 w 3111415"/>
                <a:gd name="connsiteY55" fmla="*/ 843296 h 3124102"/>
                <a:gd name="connsiteX56" fmla="*/ 2887895 w 3111415"/>
                <a:gd name="connsiteY56" fmla="*/ 731536 h 3124102"/>
                <a:gd name="connsiteX57" fmla="*/ 2918375 w 3111415"/>
                <a:gd name="connsiteY57" fmla="*/ 650256 h 3124102"/>
                <a:gd name="connsiteX58" fmla="*/ 2898055 w 3111415"/>
                <a:gd name="connsiteY58" fmla="*/ 518176 h 3124102"/>
                <a:gd name="connsiteX59" fmla="*/ 2867575 w 3111415"/>
                <a:gd name="connsiteY59" fmla="*/ 487696 h 3124102"/>
                <a:gd name="connsiteX60" fmla="*/ 2837095 w 3111415"/>
                <a:gd name="connsiteY60" fmla="*/ 447056 h 3124102"/>
                <a:gd name="connsiteX61" fmla="*/ 2816775 w 3111415"/>
                <a:gd name="connsiteY61" fmla="*/ 355616 h 3124102"/>
                <a:gd name="connsiteX62" fmla="*/ 2806615 w 3111415"/>
                <a:gd name="connsiteY62" fmla="*/ 304816 h 3124102"/>
                <a:gd name="connsiteX63" fmla="*/ 2765975 w 3111415"/>
                <a:gd name="connsiteY63" fmla="*/ 223536 h 3124102"/>
                <a:gd name="connsiteX64" fmla="*/ 2725335 w 3111415"/>
                <a:gd name="connsiteY64" fmla="*/ 142256 h 3124102"/>
                <a:gd name="connsiteX65" fmla="*/ 2654215 w 3111415"/>
                <a:gd name="connsiteY65" fmla="*/ 81296 h 3124102"/>
                <a:gd name="connsiteX66" fmla="*/ 2461175 w 3111415"/>
                <a:gd name="connsiteY66" fmla="*/ 60976 h 3124102"/>
                <a:gd name="connsiteX67" fmla="*/ 2278295 w 3111415"/>
                <a:gd name="connsiteY67" fmla="*/ 71136 h 3124102"/>
                <a:gd name="connsiteX68" fmla="*/ 2155812 w 3111415"/>
                <a:gd name="connsiteY68" fmla="*/ 124634 h 3124102"/>
                <a:gd name="connsiteX69" fmla="*/ 1936677 w 3111415"/>
                <a:gd name="connsiteY69" fmla="*/ 110742 h 3124102"/>
                <a:gd name="connsiteX70" fmla="*/ 1842832 w 3111415"/>
                <a:gd name="connsiteY70" fmla="*/ 148037 h 3124102"/>
                <a:gd name="connsiteX71" fmla="*/ 1774145 w 3111415"/>
                <a:gd name="connsiteY71" fmla="*/ 173243 h 3124102"/>
                <a:gd name="connsiteX72" fmla="*/ 1668695 w 3111415"/>
                <a:gd name="connsiteY72" fmla="*/ 152416 h 3124102"/>
                <a:gd name="connsiteX73" fmla="*/ 1638215 w 3111415"/>
                <a:gd name="connsiteY73" fmla="*/ 182896 h 3124102"/>
                <a:gd name="connsiteX74" fmla="*/ 1546775 w 3111415"/>
                <a:gd name="connsiteY74" fmla="*/ 172736 h 3124102"/>
                <a:gd name="connsiteX75" fmla="*/ 1516295 w 3111415"/>
                <a:gd name="connsiteY75" fmla="*/ 162576 h 3124102"/>
                <a:gd name="connsiteX76" fmla="*/ 1374055 w 3111415"/>
                <a:gd name="connsiteY76" fmla="*/ 142256 h 3124102"/>
                <a:gd name="connsiteX77" fmla="*/ 1313095 w 3111415"/>
                <a:gd name="connsiteY77" fmla="*/ 121936 h 3124102"/>
                <a:gd name="connsiteX78" fmla="*/ 1252135 w 3111415"/>
                <a:gd name="connsiteY78" fmla="*/ 91456 h 3124102"/>
                <a:gd name="connsiteX79" fmla="*/ 1201335 w 3111415"/>
                <a:gd name="connsiteY79" fmla="*/ 60976 h 3124102"/>
                <a:gd name="connsiteX80" fmla="*/ 1109895 w 3111415"/>
                <a:gd name="connsiteY80" fmla="*/ 30496 h 3124102"/>
                <a:gd name="connsiteX81" fmla="*/ 1079415 w 3111415"/>
                <a:gd name="connsiteY81" fmla="*/ 10176 h 3124102"/>
                <a:gd name="connsiteX82" fmla="*/ 855895 w 3111415"/>
                <a:gd name="connsiteY82" fmla="*/ 30496 h 3124102"/>
                <a:gd name="connsiteX83" fmla="*/ 784775 w 3111415"/>
                <a:gd name="connsiteY83" fmla="*/ 60976 h 3124102"/>
                <a:gd name="connsiteX84" fmla="*/ 754295 w 3111415"/>
                <a:gd name="connsiteY84" fmla="*/ 91456 h 3124102"/>
                <a:gd name="connsiteX85" fmla="*/ 632375 w 3111415"/>
                <a:gd name="connsiteY85" fmla="*/ 121936 h 3124102"/>
                <a:gd name="connsiteX86" fmla="*/ 500295 w 3111415"/>
                <a:gd name="connsiteY86" fmla="*/ 101616 h 3124102"/>
                <a:gd name="connsiteX87" fmla="*/ 439335 w 3111415"/>
                <a:gd name="connsiteY87" fmla="*/ 81296 h 3124102"/>
                <a:gd name="connsiteX0" fmla="*/ 439335 w 3111415"/>
                <a:gd name="connsiteY0" fmla="*/ 81296 h 3124559"/>
                <a:gd name="connsiteX1" fmla="*/ 93895 w 3111415"/>
                <a:gd name="connsiteY1" fmla="*/ 152416 h 3124559"/>
                <a:gd name="connsiteX2" fmla="*/ 53255 w 3111415"/>
                <a:gd name="connsiteY2" fmla="*/ 162576 h 3124559"/>
                <a:gd name="connsiteX3" fmla="*/ 2455 w 3111415"/>
                <a:gd name="connsiteY3" fmla="*/ 182896 h 3124559"/>
                <a:gd name="connsiteX4" fmla="*/ 272335 w 3111415"/>
                <a:gd name="connsiteY4" fmla="*/ 927011 h 3124559"/>
                <a:gd name="connsiteX5" fmla="*/ 979949 w 3111415"/>
                <a:gd name="connsiteY5" fmla="*/ 1300147 h 3124559"/>
                <a:gd name="connsiteX6" fmla="*/ 696994 w 3111415"/>
                <a:gd name="connsiteY6" fmla="*/ 1810056 h 3124559"/>
                <a:gd name="connsiteX7" fmla="*/ 1446720 w 3111415"/>
                <a:gd name="connsiteY7" fmla="*/ 1903423 h 3124559"/>
                <a:gd name="connsiteX8" fmla="*/ 347895 w 3111415"/>
                <a:gd name="connsiteY8" fmla="*/ 3027696 h 3124559"/>
                <a:gd name="connsiteX9" fmla="*/ 642535 w 3111415"/>
                <a:gd name="connsiteY9" fmla="*/ 3068336 h 3124559"/>
                <a:gd name="connsiteX10" fmla="*/ 703495 w 3111415"/>
                <a:gd name="connsiteY10" fmla="*/ 3058176 h 3124559"/>
                <a:gd name="connsiteX11" fmla="*/ 1282615 w 3111415"/>
                <a:gd name="connsiteY11" fmla="*/ 3037856 h 3124559"/>
                <a:gd name="connsiteX12" fmla="*/ 1353735 w 3111415"/>
                <a:gd name="connsiteY12" fmla="*/ 2926096 h 3124559"/>
                <a:gd name="connsiteX13" fmla="*/ 1384215 w 3111415"/>
                <a:gd name="connsiteY13" fmla="*/ 2661936 h 3124559"/>
                <a:gd name="connsiteX14" fmla="*/ 1394375 w 3111415"/>
                <a:gd name="connsiteY14" fmla="*/ 2590816 h 3124559"/>
                <a:gd name="connsiteX15" fmla="*/ 1506135 w 3111415"/>
                <a:gd name="connsiteY15" fmla="*/ 2570496 h 3124559"/>
                <a:gd name="connsiteX16" fmla="*/ 1993815 w 3111415"/>
                <a:gd name="connsiteY16" fmla="*/ 2590816 h 3124559"/>
                <a:gd name="connsiteX17" fmla="*/ 2054775 w 3111415"/>
                <a:gd name="connsiteY17" fmla="*/ 2600976 h 3124559"/>
                <a:gd name="connsiteX18" fmla="*/ 2105575 w 3111415"/>
                <a:gd name="connsiteY18" fmla="*/ 2621296 h 3124559"/>
                <a:gd name="connsiteX19" fmla="*/ 2146215 w 3111415"/>
                <a:gd name="connsiteY19" fmla="*/ 2702576 h 3124559"/>
                <a:gd name="connsiteX20" fmla="*/ 2166535 w 3111415"/>
                <a:gd name="connsiteY20" fmla="*/ 2763536 h 3124559"/>
                <a:gd name="connsiteX21" fmla="*/ 2186855 w 3111415"/>
                <a:gd name="connsiteY21" fmla="*/ 2804176 h 3124559"/>
                <a:gd name="connsiteX22" fmla="*/ 2227495 w 3111415"/>
                <a:gd name="connsiteY22" fmla="*/ 2885456 h 3124559"/>
                <a:gd name="connsiteX23" fmla="*/ 2257975 w 3111415"/>
                <a:gd name="connsiteY23" fmla="*/ 2926096 h 3124559"/>
                <a:gd name="connsiteX24" fmla="*/ 2288455 w 3111415"/>
                <a:gd name="connsiteY24" fmla="*/ 2936256 h 3124559"/>
                <a:gd name="connsiteX25" fmla="*/ 2400215 w 3111415"/>
                <a:gd name="connsiteY25" fmla="*/ 2966736 h 3124559"/>
                <a:gd name="connsiteX26" fmla="*/ 2613575 w 3111415"/>
                <a:gd name="connsiteY26" fmla="*/ 2956576 h 3124559"/>
                <a:gd name="connsiteX27" fmla="*/ 2715175 w 3111415"/>
                <a:gd name="connsiteY27" fmla="*/ 2926096 h 3124559"/>
                <a:gd name="connsiteX28" fmla="*/ 2806615 w 3111415"/>
                <a:gd name="connsiteY28" fmla="*/ 2875296 h 3124559"/>
                <a:gd name="connsiteX29" fmla="*/ 2826935 w 3111415"/>
                <a:gd name="connsiteY29" fmla="*/ 2844816 h 3124559"/>
                <a:gd name="connsiteX30" fmla="*/ 2837095 w 3111415"/>
                <a:gd name="connsiteY30" fmla="*/ 2814336 h 3124559"/>
                <a:gd name="connsiteX31" fmla="*/ 2857415 w 3111415"/>
                <a:gd name="connsiteY31" fmla="*/ 2641616 h 3124559"/>
                <a:gd name="connsiteX32" fmla="*/ 2887895 w 3111415"/>
                <a:gd name="connsiteY32" fmla="*/ 2540016 h 3124559"/>
                <a:gd name="connsiteX33" fmla="*/ 2918375 w 3111415"/>
                <a:gd name="connsiteY33" fmla="*/ 2479056 h 3124559"/>
                <a:gd name="connsiteX34" fmla="*/ 2969175 w 3111415"/>
                <a:gd name="connsiteY34" fmla="*/ 2377456 h 3124559"/>
                <a:gd name="connsiteX35" fmla="*/ 3009815 w 3111415"/>
                <a:gd name="connsiteY35" fmla="*/ 2306336 h 3124559"/>
                <a:gd name="connsiteX36" fmla="*/ 3040295 w 3111415"/>
                <a:gd name="connsiteY36" fmla="*/ 2286016 h 3124559"/>
                <a:gd name="connsiteX37" fmla="*/ 3060615 w 3111415"/>
                <a:gd name="connsiteY37" fmla="*/ 2255536 h 3124559"/>
                <a:gd name="connsiteX38" fmla="*/ 3101255 w 3111415"/>
                <a:gd name="connsiteY38" fmla="*/ 2164096 h 3124559"/>
                <a:gd name="connsiteX39" fmla="*/ 3111415 w 3111415"/>
                <a:gd name="connsiteY39" fmla="*/ 2133616 h 3124559"/>
                <a:gd name="connsiteX40" fmla="*/ 3101255 w 3111415"/>
                <a:gd name="connsiteY40" fmla="*/ 1869456 h 3124559"/>
                <a:gd name="connsiteX41" fmla="*/ 3040295 w 3111415"/>
                <a:gd name="connsiteY41" fmla="*/ 1727216 h 3124559"/>
                <a:gd name="connsiteX42" fmla="*/ 3019975 w 3111415"/>
                <a:gd name="connsiteY42" fmla="*/ 1676416 h 3124559"/>
                <a:gd name="connsiteX43" fmla="*/ 3009815 w 3111415"/>
                <a:gd name="connsiteY43" fmla="*/ 1605296 h 3124559"/>
                <a:gd name="connsiteX44" fmla="*/ 2999655 w 3111415"/>
                <a:gd name="connsiteY44" fmla="*/ 1564656 h 3124559"/>
                <a:gd name="connsiteX45" fmla="*/ 3009815 w 3111415"/>
                <a:gd name="connsiteY45" fmla="*/ 1381776 h 3124559"/>
                <a:gd name="connsiteX46" fmla="*/ 3030135 w 3111415"/>
                <a:gd name="connsiteY46" fmla="*/ 1320816 h 3124559"/>
                <a:gd name="connsiteX47" fmla="*/ 3040295 w 3111415"/>
                <a:gd name="connsiteY47" fmla="*/ 1280176 h 3124559"/>
                <a:gd name="connsiteX48" fmla="*/ 3101255 w 3111415"/>
                <a:gd name="connsiteY48" fmla="*/ 1127776 h 3124559"/>
                <a:gd name="connsiteX49" fmla="*/ 3091095 w 3111415"/>
                <a:gd name="connsiteY49" fmla="*/ 1076976 h 3124559"/>
                <a:gd name="connsiteX50" fmla="*/ 3050455 w 3111415"/>
                <a:gd name="connsiteY50" fmla="*/ 1046496 h 3124559"/>
                <a:gd name="connsiteX51" fmla="*/ 2959015 w 3111415"/>
                <a:gd name="connsiteY51" fmla="*/ 1005856 h 3124559"/>
                <a:gd name="connsiteX52" fmla="*/ 2898055 w 3111415"/>
                <a:gd name="connsiteY52" fmla="*/ 944896 h 3124559"/>
                <a:gd name="connsiteX53" fmla="*/ 2847255 w 3111415"/>
                <a:gd name="connsiteY53" fmla="*/ 883936 h 3124559"/>
                <a:gd name="connsiteX54" fmla="*/ 2837095 w 3111415"/>
                <a:gd name="connsiteY54" fmla="*/ 843296 h 3124559"/>
                <a:gd name="connsiteX55" fmla="*/ 2887895 w 3111415"/>
                <a:gd name="connsiteY55" fmla="*/ 731536 h 3124559"/>
                <a:gd name="connsiteX56" fmla="*/ 2918375 w 3111415"/>
                <a:gd name="connsiteY56" fmla="*/ 650256 h 3124559"/>
                <a:gd name="connsiteX57" fmla="*/ 2898055 w 3111415"/>
                <a:gd name="connsiteY57" fmla="*/ 518176 h 3124559"/>
                <a:gd name="connsiteX58" fmla="*/ 2867575 w 3111415"/>
                <a:gd name="connsiteY58" fmla="*/ 487696 h 3124559"/>
                <a:gd name="connsiteX59" fmla="*/ 2837095 w 3111415"/>
                <a:gd name="connsiteY59" fmla="*/ 447056 h 3124559"/>
                <a:gd name="connsiteX60" fmla="*/ 2816775 w 3111415"/>
                <a:gd name="connsiteY60" fmla="*/ 355616 h 3124559"/>
                <a:gd name="connsiteX61" fmla="*/ 2806615 w 3111415"/>
                <a:gd name="connsiteY61" fmla="*/ 304816 h 3124559"/>
                <a:gd name="connsiteX62" fmla="*/ 2765975 w 3111415"/>
                <a:gd name="connsiteY62" fmla="*/ 223536 h 3124559"/>
                <a:gd name="connsiteX63" fmla="*/ 2725335 w 3111415"/>
                <a:gd name="connsiteY63" fmla="*/ 142256 h 3124559"/>
                <a:gd name="connsiteX64" fmla="*/ 2654215 w 3111415"/>
                <a:gd name="connsiteY64" fmla="*/ 81296 h 3124559"/>
                <a:gd name="connsiteX65" fmla="*/ 2461175 w 3111415"/>
                <a:gd name="connsiteY65" fmla="*/ 60976 h 3124559"/>
                <a:gd name="connsiteX66" fmla="*/ 2278295 w 3111415"/>
                <a:gd name="connsiteY66" fmla="*/ 71136 h 3124559"/>
                <a:gd name="connsiteX67" fmla="*/ 2155812 w 3111415"/>
                <a:gd name="connsiteY67" fmla="*/ 124634 h 3124559"/>
                <a:gd name="connsiteX68" fmla="*/ 1936677 w 3111415"/>
                <a:gd name="connsiteY68" fmla="*/ 110742 h 3124559"/>
                <a:gd name="connsiteX69" fmla="*/ 1842832 w 3111415"/>
                <a:gd name="connsiteY69" fmla="*/ 148037 h 3124559"/>
                <a:gd name="connsiteX70" fmla="*/ 1774145 w 3111415"/>
                <a:gd name="connsiteY70" fmla="*/ 173243 h 3124559"/>
                <a:gd name="connsiteX71" fmla="*/ 1668695 w 3111415"/>
                <a:gd name="connsiteY71" fmla="*/ 152416 h 3124559"/>
                <a:gd name="connsiteX72" fmla="*/ 1638215 w 3111415"/>
                <a:gd name="connsiteY72" fmla="*/ 182896 h 3124559"/>
                <a:gd name="connsiteX73" fmla="*/ 1546775 w 3111415"/>
                <a:gd name="connsiteY73" fmla="*/ 172736 h 3124559"/>
                <a:gd name="connsiteX74" fmla="*/ 1516295 w 3111415"/>
                <a:gd name="connsiteY74" fmla="*/ 162576 h 3124559"/>
                <a:gd name="connsiteX75" fmla="*/ 1374055 w 3111415"/>
                <a:gd name="connsiteY75" fmla="*/ 142256 h 3124559"/>
                <a:gd name="connsiteX76" fmla="*/ 1313095 w 3111415"/>
                <a:gd name="connsiteY76" fmla="*/ 121936 h 3124559"/>
                <a:gd name="connsiteX77" fmla="*/ 1252135 w 3111415"/>
                <a:gd name="connsiteY77" fmla="*/ 91456 h 3124559"/>
                <a:gd name="connsiteX78" fmla="*/ 1201335 w 3111415"/>
                <a:gd name="connsiteY78" fmla="*/ 60976 h 3124559"/>
                <a:gd name="connsiteX79" fmla="*/ 1109895 w 3111415"/>
                <a:gd name="connsiteY79" fmla="*/ 30496 h 3124559"/>
                <a:gd name="connsiteX80" fmla="*/ 1079415 w 3111415"/>
                <a:gd name="connsiteY80" fmla="*/ 10176 h 3124559"/>
                <a:gd name="connsiteX81" fmla="*/ 855895 w 3111415"/>
                <a:gd name="connsiteY81" fmla="*/ 30496 h 3124559"/>
                <a:gd name="connsiteX82" fmla="*/ 784775 w 3111415"/>
                <a:gd name="connsiteY82" fmla="*/ 60976 h 3124559"/>
                <a:gd name="connsiteX83" fmla="*/ 754295 w 3111415"/>
                <a:gd name="connsiteY83" fmla="*/ 91456 h 3124559"/>
                <a:gd name="connsiteX84" fmla="*/ 632375 w 3111415"/>
                <a:gd name="connsiteY84" fmla="*/ 121936 h 3124559"/>
                <a:gd name="connsiteX85" fmla="*/ 500295 w 3111415"/>
                <a:gd name="connsiteY85" fmla="*/ 101616 h 3124559"/>
                <a:gd name="connsiteX86" fmla="*/ 439335 w 3111415"/>
                <a:gd name="connsiteY86" fmla="*/ 81296 h 3124559"/>
                <a:gd name="connsiteX0" fmla="*/ 439335 w 3111415"/>
                <a:gd name="connsiteY0" fmla="*/ 81296 h 3121478"/>
                <a:gd name="connsiteX1" fmla="*/ 93895 w 3111415"/>
                <a:gd name="connsiteY1" fmla="*/ 152416 h 3121478"/>
                <a:gd name="connsiteX2" fmla="*/ 53255 w 3111415"/>
                <a:gd name="connsiteY2" fmla="*/ 162576 h 3121478"/>
                <a:gd name="connsiteX3" fmla="*/ 2455 w 3111415"/>
                <a:gd name="connsiteY3" fmla="*/ 182896 h 3121478"/>
                <a:gd name="connsiteX4" fmla="*/ 272335 w 3111415"/>
                <a:gd name="connsiteY4" fmla="*/ 927011 h 3121478"/>
                <a:gd name="connsiteX5" fmla="*/ 979949 w 3111415"/>
                <a:gd name="connsiteY5" fmla="*/ 1300147 h 3121478"/>
                <a:gd name="connsiteX6" fmla="*/ 696994 w 3111415"/>
                <a:gd name="connsiteY6" fmla="*/ 1810056 h 3121478"/>
                <a:gd name="connsiteX7" fmla="*/ 1446720 w 3111415"/>
                <a:gd name="connsiteY7" fmla="*/ 1903423 h 3121478"/>
                <a:gd name="connsiteX8" fmla="*/ 347895 w 3111415"/>
                <a:gd name="connsiteY8" fmla="*/ 3027696 h 3121478"/>
                <a:gd name="connsiteX9" fmla="*/ 703495 w 3111415"/>
                <a:gd name="connsiteY9" fmla="*/ 3058176 h 3121478"/>
                <a:gd name="connsiteX10" fmla="*/ 1282615 w 3111415"/>
                <a:gd name="connsiteY10" fmla="*/ 3037856 h 3121478"/>
                <a:gd name="connsiteX11" fmla="*/ 1353735 w 3111415"/>
                <a:gd name="connsiteY11" fmla="*/ 2926096 h 3121478"/>
                <a:gd name="connsiteX12" fmla="*/ 1384215 w 3111415"/>
                <a:gd name="connsiteY12" fmla="*/ 2661936 h 3121478"/>
                <a:gd name="connsiteX13" fmla="*/ 1394375 w 3111415"/>
                <a:gd name="connsiteY13" fmla="*/ 2590816 h 3121478"/>
                <a:gd name="connsiteX14" fmla="*/ 1506135 w 3111415"/>
                <a:gd name="connsiteY14" fmla="*/ 2570496 h 3121478"/>
                <a:gd name="connsiteX15" fmla="*/ 1993815 w 3111415"/>
                <a:gd name="connsiteY15" fmla="*/ 2590816 h 3121478"/>
                <a:gd name="connsiteX16" fmla="*/ 2054775 w 3111415"/>
                <a:gd name="connsiteY16" fmla="*/ 2600976 h 3121478"/>
                <a:gd name="connsiteX17" fmla="*/ 2105575 w 3111415"/>
                <a:gd name="connsiteY17" fmla="*/ 2621296 h 3121478"/>
                <a:gd name="connsiteX18" fmla="*/ 2146215 w 3111415"/>
                <a:gd name="connsiteY18" fmla="*/ 2702576 h 3121478"/>
                <a:gd name="connsiteX19" fmla="*/ 2166535 w 3111415"/>
                <a:gd name="connsiteY19" fmla="*/ 2763536 h 3121478"/>
                <a:gd name="connsiteX20" fmla="*/ 2186855 w 3111415"/>
                <a:gd name="connsiteY20" fmla="*/ 2804176 h 3121478"/>
                <a:gd name="connsiteX21" fmla="*/ 2227495 w 3111415"/>
                <a:gd name="connsiteY21" fmla="*/ 2885456 h 3121478"/>
                <a:gd name="connsiteX22" fmla="*/ 2257975 w 3111415"/>
                <a:gd name="connsiteY22" fmla="*/ 2926096 h 3121478"/>
                <a:gd name="connsiteX23" fmla="*/ 2288455 w 3111415"/>
                <a:gd name="connsiteY23" fmla="*/ 2936256 h 3121478"/>
                <a:gd name="connsiteX24" fmla="*/ 2400215 w 3111415"/>
                <a:gd name="connsiteY24" fmla="*/ 2966736 h 3121478"/>
                <a:gd name="connsiteX25" fmla="*/ 2613575 w 3111415"/>
                <a:gd name="connsiteY25" fmla="*/ 2956576 h 3121478"/>
                <a:gd name="connsiteX26" fmla="*/ 2715175 w 3111415"/>
                <a:gd name="connsiteY26" fmla="*/ 2926096 h 3121478"/>
                <a:gd name="connsiteX27" fmla="*/ 2806615 w 3111415"/>
                <a:gd name="connsiteY27" fmla="*/ 2875296 h 3121478"/>
                <a:gd name="connsiteX28" fmla="*/ 2826935 w 3111415"/>
                <a:gd name="connsiteY28" fmla="*/ 2844816 h 3121478"/>
                <a:gd name="connsiteX29" fmla="*/ 2837095 w 3111415"/>
                <a:gd name="connsiteY29" fmla="*/ 2814336 h 3121478"/>
                <a:gd name="connsiteX30" fmla="*/ 2857415 w 3111415"/>
                <a:gd name="connsiteY30" fmla="*/ 2641616 h 3121478"/>
                <a:gd name="connsiteX31" fmla="*/ 2887895 w 3111415"/>
                <a:gd name="connsiteY31" fmla="*/ 2540016 h 3121478"/>
                <a:gd name="connsiteX32" fmla="*/ 2918375 w 3111415"/>
                <a:gd name="connsiteY32" fmla="*/ 2479056 h 3121478"/>
                <a:gd name="connsiteX33" fmla="*/ 2969175 w 3111415"/>
                <a:gd name="connsiteY33" fmla="*/ 2377456 h 3121478"/>
                <a:gd name="connsiteX34" fmla="*/ 3009815 w 3111415"/>
                <a:gd name="connsiteY34" fmla="*/ 2306336 h 3121478"/>
                <a:gd name="connsiteX35" fmla="*/ 3040295 w 3111415"/>
                <a:gd name="connsiteY35" fmla="*/ 2286016 h 3121478"/>
                <a:gd name="connsiteX36" fmla="*/ 3060615 w 3111415"/>
                <a:gd name="connsiteY36" fmla="*/ 2255536 h 3121478"/>
                <a:gd name="connsiteX37" fmla="*/ 3101255 w 3111415"/>
                <a:gd name="connsiteY37" fmla="*/ 2164096 h 3121478"/>
                <a:gd name="connsiteX38" fmla="*/ 3111415 w 3111415"/>
                <a:gd name="connsiteY38" fmla="*/ 2133616 h 3121478"/>
                <a:gd name="connsiteX39" fmla="*/ 3101255 w 3111415"/>
                <a:gd name="connsiteY39" fmla="*/ 1869456 h 3121478"/>
                <a:gd name="connsiteX40" fmla="*/ 3040295 w 3111415"/>
                <a:gd name="connsiteY40" fmla="*/ 1727216 h 3121478"/>
                <a:gd name="connsiteX41" fmla="*/ 3019975 w 3111415"/>
                <a:gd name="connsiteY41" fmla="*/ 1676416 h 3121478"/>
                <a:gd name="connsiteX42" fmla="*/ 3009815 w 3111415"/>
                <a:gd name="connsiteY42" fmla="*/ 1605296 h 3121478"/>
                <a:gd name="connsiteX43" fmla="*/ 2999655 w 3111415"/>
                <a:gd name="connsiteY43" fmla="*/ 1564656 h 3121478"/>
                <a:gd name="connsiteX44" fmla="*/ 3009815 w 3111415"/>
                <a:gd name="connsiteY44" fmla="*/ 1381776 h 3121478"/>
                <a:gd name="connsiteX45" fmla="*/ 3030135 w 3111415"/>
                <a:gd name="connsiteY45" fmla="*/ 1320816 h 3121478"/>
                <a:gd name="connsiteX46" fmla="*/ 3040295 w 3111415"/>
                <a:gd name="connsiteY46" fmla="*/ 1280176 h 3121478"/>
                <a:gd name="connsiteX47" fmla="*/ 3101255 w 3111415"/>
                <a:gd name="connsiteY47" fmla="*/ 1127776 h 3121478"/>
                <a:gd name="connsiteX48" fmla="*/ 3091095 w 3111415"/>
                <a:gd name="connsiteY48" fmla="*/ 1076976 h 3121478"/>
                <a:gd name="connsiteX49" fmla="*/ 3050455 w 3111415"/>
                <a:gd name="connsiteY49" fmla="*/ 1046496 h 3121478"/>
                <a:gd name="connsiteX50" fmla="*/ 2959015 w 3111415"/>
                <a:gd name="connsiteY50" fmla="*/ 1005856 h 3121478"/>
                <a:gd name="connsiteX51" fmla="*/ 2898055 w 3111415"/>
                <a:gd name="connsiteY51" fmla="*/ 944896 h 3121478"/>
                <a:gd name="connsiteX52" fmla="*/ 2847255 w 3111415"/>
                <a:gd name="connsiteY52" fmla="*/ 883936 h 3121478"/>
                <a:gd name="connsiteX53" fmla="*/ 2837095 w 3111415"/>
                <a:gd name="connsiteY53" fmla="*/ 843296 h 3121478"/>
                <a:gd name="connsiteX54" fmla="*/ 2887895 w 3111415"/>
                <a:gd name="connsiteY54" fmla="*/ 731536 h 3121478"/>
                <a:gd name="connsiteX55" fmla="*/ 2918375 w 3111415"/>
                <a:gd name="connsiteY55" fmla="*/ 650256 h 3121478"/>
                <a:gd name="connsiteX56" fmla="*/ 2898055 w 3111415"/>
                <a:gd name="connsiteY56" fmla="*/ 518176 h 3121478"/>
                <a:gd name="connsiteX57" fmla="*/ 2867575 w 3111415"/>
                <a:gd name="connsiteY57" fmla="*/ 487696 h 3121478"/>
                <a:gd name="connsiteX58" fmla="*/ 2837095 w 3111415"/>
                <a:gd name="connsiteY58" fmla="*/ 447056 h 3121478"/>
                <a:gd name="connsiteX59" fmla="*/ 2816775 w 3111415"/>
                <a:gd name="connsiteY59" fmla="*/ 355616 h 3121478"/>
                <a:gd name="connsiteX60" fmla="*/ 2806615 w 3111415"/>
                <a:gd name="connsiteY60" fmla="*/ 304816 h 3121478"/>
                <a:gd name="connsiteX61" fmla="*/ 2765975 w 3111415"/>
                <a:gd name="connsiteY61" fmla="*/ 223536 h 3121478"/>
                <a:gd name="connsiteX62" fmla="*/ 2725335 w 3111415"/>
                <a:gd name="connsiteY62" fmla="*/ 142256 h 3121478"/>
                <a:gd name="connsiteX63" fmla="*/ 2654215 w 3111415"/>
                <a:gd name="connsiteY63" fmla="*/ 81296 h 3121478"/>
                <a:gd name="connsiteX64" fmla="*/ 2461175 w 3111415"/>
                <a:gd name="connsiteY64" fmla="*/ 60976 h 3121478"/>
                <a:gd name="connsiteX65" fmla="*/ 2278295 w 3111415"/>
                <a:gd name="connsiteY65" fmla="*/ 71136 h 3121478"/>
                <a:gd name="connsiteX66" fmla="*/ 2155812 w 3111415"/>
                <a:gd name="connsiteY66" fmla="*/ 124634 h 3121478"/>
                <a:gd name="connsiteX67" fmla="*/ 1936677 w 3111415"/>
                <a:gd name="connsiteY67" fmla="*/ 110742 h 3121478"/>
                <a:gd name="connsiteX68" fmla="*/ 1842832 w 3111415"/>
                <a:gd name="connsiteY68" fmla="*/ 148037 h 3121478"/>
                <a:gd name="connsiteX69" fmla="*/ 1774145 w 3111415"/>
                <a:gd name="connsiteY69" fmla="*/ 173243 h 3121478"/>
                <a:gd name="connsiteX70" fmla="*/ 1668695 w 3111415"/>
                <a:gd name="connsiteY70" fmla="*/ 152416 h 3121478"/>
                <a:gd name="connsiteX71" fmla="*/ 1638215 w 3111415"/>
                <a:gd name="connsiteY71" fmla="*/ 182896 h 3121478"/>
                <a:gd name="connsiteX72" fmla="*/ 1546775 w 3111415"/>
                <a:gd name="connsiteY72" fmla="*/ 172736 h 3121478"/>
                <a:gd name="connsiteX73" fmla="*/ 1516295 w 3111415"/>
                <a:gd name="connsiteY73" fmla="*/ 162576 h 3121478"/>
                <a:gd name="connsiteX74" fmla="*/ 1374055 w 3111415"/>
                <a:gd name="connsiteY74" fmla="*/ 142256 h 3121478"/>
                <a:gd name="connsiteX75" fmla="*/ 1313095 w 3111415"/>
                <a:gd name="connsiteY75" fmla="*/ 121936 h 3121478"/>
                <a:gd name="connsiteX76" fmla="*/ 1252135 w 3111415"/>
                <a:gd name="connsiteY76" fmla="*/ 91456 h 3121478"/>
                <a:gd name="connsiteX77" fmla="*/ 1201335 w 3111415"/>
                <a:gd name="connsiteY77" fmla="*/ 60976 h 3121478"/>
                <a:gd name="connsiteX78" fmla="*/ 1109895 w 3111415"/>
                <a:gd name="connsiteY78" fmla="*/ 30496 h 3121478"/>
                <a:gd name="connsiteX79" fmla="*/ 1079415 w 3111415"/>
                <a:gd name="connsiteY79" fmla="*/ 10176 h 3121478"/>
                <a:gd name="connsiteX80" fmla="*/ 855895 w 3111415"/>
                <a:gd name="connsiteY80" fmla="*/ 30496 h 3121478"/>
                <a:gd name="connsiteX81" fmla="*/ 784775 w 3111415"/>
                <a:gd name="connsiteY81" fmla="*/ 60976 h 3121478"/>
                <a:gd name="connsiteX82" fmla="*/ 754295 w 3111415"/>
                <a:gd name="connsiteY82" fmla="*/ 91456 h 3121478"/>
                <a:gd name="connsiteX83" fmla="*/ 632375 w 3111415"/>
                <a:gd name="connsiteY83" fmla="*/ 121936 h 3121478"/>
                <a:gd name="connsiteX84" fmla="*/ 500295 w 3111415"/>
                <a:gd name="connsiteY84" fmla="*/ 101616 h 3121478"/>
                <a:gd name="connsiteX85" fmla="*/ 439335 w 3111415"/>
                <a:gd name="connsiteY85" fmla="*/ 81296 h 3121478"/>
                <a:gd name="connsiteX0" fmla="*/ 439335 w 3111415"/>
                <a:gd name="connsiteY0" fmla="*/ 81296 h 3118552"/>
                <a:gd name="connsiteX1" fmla="*/ 93895 w 3111415"/>
                <a:gd name="connsiteY1" fmla="*/ 152416 h 3118552"/>
                <a:gd name="connsiteX2" fmla="*/ 53255 w 3111415"/>
                <a:gd name="connsiteY2" fmla="*/ 162576 h 3118552"/>
                <a:gd name="connsiteX3" fmla="*/ 2455 w 3111415"/>
                <a:gd name="connsiteY3" fmla="*/ 182896 h 3118552"/>
                <a:gd name="connsiteX4" fmla="*/ 272335 w 3111415"/>
                <a:gd name="connsiteY4" fmla="*/ 927011 h 3118552"/>
                <a:gd name="connsiteX5" fmla="*/ 979949 w 3111415"/>
                <a:gd name="connsiteY5" fmla="*/ 1300147 h 3118552"/>
                <a:gd name="connsiteX6" fmla="*/ 696994 w 3111415"/>
                <a:gd name="connsiteY6" fmla="*/ 1810056 h 3118552"/>
                <a:gd name="connsiteX7" fmla="*/ 1446720 w 3111415"/>
                <a:gd name="connsiteY7" fmla="*/ 1903423 h 3118552"/>
                <a:gd name="connsiteX8" fmla="*/ 347895 w 3111415"/>
                <a:gd name="connsiteY8" fmla="*/ 3027696 h 3118552"/>
                <a:gd name="connsiteX9" fmla="*/ 1282615 w 3111415"/>
                <a:gd name="connsiteY9" fmla="*/ 3037856 h 3118552"/>
                <a:gd name="connsiteX10" fmla="*/ 1353735 w 3111415"/>
                <a:gd name="connsiteY10" fmla="*/ 2926096 h 3118552"/>
                <a:gd name="connsiteX11" fmla="*/ 1384215 w 3111415"/>
                <a:gd name="connsiteY11" fmla="*/ 2661936 h 3118552"/>
                <a:gd name="connsiteX12" fmla="*/ 1394375 w 3111415"/>
                <a:gd name="connsiteY12" fmla="*/ 2590816 h 3118552"/>
                <a:gd name="connsiteX13" fmla="*/ 1506135 w 3111415"/>
                <a:gd name="connsiteY13" fmla="*/ 2570496 h 3118552"/>
                <a:gd name="connsiteX14" fmla="*/ 1993815 w 3111415"/>
                <a:gd name="connsiteY14" fmla="*/ 2590816 h 3118552"/>
                <a:gd name="connsiteX15" fmla="*/ 2054775 w 3111415"/>
                <a:gd name="connsiteY15" fmla="*/ 2600976 h 3118552"/>
                <a:gd name="connsiteX16" fmla="*/ 2105575 w 3111415"/>
                <a:gd name="connsiteY16" fmla="*/ 2621296 h 3118552"/>
                <a:gd name="connsiteX17" fmla="*/ 2146215 w 3111415"/>
                <a:gd name="connsiteY17" fmla="*/ 2702576 h 3118552"/>
                <a:gd name="connsiteX18" fmla="*/ 2166535 w 3111415"/>
                <a:gd name="connsiteY18" fmla="*/ 2763536 h 3118552"/>
                <a:gd name="connsiteX19" fmla="*/ 2186855 w 3111415"/>
                <a:gd name="connsiteY19" fmla="*/ 2804176 h 3118552"/>
                <a:gd name="connsiteX20" fmla="*/ 2227495 w 3111415"/>
                <a:gd name="connsiteY20" fmla="*/ 2885456 h 3118552"/>
                <a:gd name="connsiteX21" fmla="*/ 2257975 w 3111415"/>
                <a:gd name="connsiteY21" fmla="*/ 2926096 h 3118552"/>
                <a:gd name="connsiteX22" fmla="*/ 2288455 w 3111415"/>
                <a:gd name="connsiteY22" fmla="*/ 2936256 h 3118552"/>
                <a:gd name="connsiteX23" fmla="*/ 2400215 w 3111415"/>
                <a:gd name="connsiteY23" fmla="*/ 2966736 h 3118552"/>
                <a:gd name="connsiteX24" fmla="*/ 2613575 w 3111415"/>
                <a:gd name="connsiteY24" fmla="*/ 2956576 h 3118552"/>
                <a:gd name="connsiteX25" fmla="*/ 2715175 w 3111415"/>
                <a:gd name="connsiteY25" fmla="*/ 2926096 h 3118552"/>
                <a:gd name="connsiteX26" fmla="*/ 2806615 w 3111415"/>
                <a:gd name="connsiteY26" fmla="*/ 2875296 h 3118552"/>
                <a:gd name="connsiteX27" fmla="*/ 2826935 w 3111415"/>
                <a:gd name="connsiteY27" fmla="*/ 2844816 h 3118552"/>
                <a:gd name="connsiteX28" fmla="*/ 2837095 w 3111415"/>
                <a:gd name="connsiteY28" fmla="*/ 2814336 h 3118552"/>
                <a:gd name="connsiteX29" fmla="*/ 2857415 w 3111415"/>
                <a:gd name="connsiteY29" fmla="*/ 2641616 h 3118552"/>
                <a:gd name="connsiteX30" fmla="*/ 2887895 w 3111415"/>
                <a:gd name="connsiteY30" fmla="*/ 2540016 h 3118552"/>
                <a:gd name="connsiteX31" fmla="*/ 2918375 w 3111415"/>
                <a:gd name="connsiteY31" fmla="*/ 2479056 h 3118552"/>
                <a:gd name="connsiteX32" fmla="*/ 2969175 w 3111415"/>
                <a:gd name="connsiteY32" fmla="*/ 2377456 h 3118552"/>
                <a:gd name="connsiteX33" fmla="*/ 3009815 w 3111415"/>
                <a:gd name="connsiteY33" fmla="*/ 2306336 h 3118552"/>
                <a:gd name="connsiteX34" fmla="*/ 3040295 w 3111415"/>
                <a:gd name="connsiteY34" fmla="*/ 2286016 h 3118552"/>
                <a:gd name="connsiteX35" fmla="*/ 3060615 w 3111415"/>
                <a:gd name="connsiteY35" fmla="*/ 2255536 h 3118552"/>
                <a:gd name="connsiteX36" fmla="*/ 3101255 w 3111415"/>
                <a:gd name="connsiteY36" fmla="*/ 2164096 h 3118552"/>
                <a:gd name="connsiteX37" fmla="*/ 3111415 w 3111415"/>
                <a:gd name="connsiteY37" fmla="*/ 2133616 h 3118552"/>
                <a:gd name="connsiteX38" fmla="*/ 3101255 w 3111415"/>
                <a:gd name="connsiteY38" fmla="*/ 1869456 h 3118552"/>
                <a:gd name="connsiteX39" fmla="*/ 3040295 w 3111415"/>
                <a:gd name="connsiteY39" fmla="*/ 1727216 h 3118552"/>
                <a:gd name="connsiteX40" fmla="*/ 3019975 w 3111415"/>
                <a:gd name="connsiteY40" fmla="*/ 1676416 h 3118552"/>
                <a:gd name="connsiteX41" fmla="*/ 3009815 w 3111415"/>
                <a:gd name="connsiteY41" fmla="*/ 1605296 h 3118552"/>
                <a:gd name="connsiteX42" fmla="*/ 2999655 w 3111415"/>
                <a:gd name="connsiteY42" fmla="*/ 1564656 h 3118552"/>
                <a:gd name="connsiteX43" fmla="*/ 3009815 w 3111415"/>
                <a:gd name="connsiteY43" fmla="*/ 1381776 h 3118552"/>
                <a:gd name="connsiteX44" fmla="*/ 3030135 w 3111415"/>
                <a:gd name="connsiteY44" fmla="*/ 1320816 h 3118552"/>
                <a:gd name="connsiteX45" fmla="*/ 3040295 w 3111415"/>
                <a:gd name="connsiteY45" fmla="*/ 1280176 h 3118552"/>
                <a:gd name="connsiteX46" fmla="*/ 3101255 w 3111415"/>
                <a:gd name="connsiteY46" fmla="*/ 1127776 h 3118552"/>
                <a:gd name="connsiteX47" fmla="*/ 3091095 w 3111415"/>
                <a:gd name="connsiteY47" fmla="*/ 1076976 h 3118552"/>
                <a:gd name="connsiteX48" fmla="*/ 3050455 w 3111415"/>
                <a:gd name="connsiteY48" fmla="*/ 1046496 h 3118552"/>
                <a:gd name="connsiteX49" fmla="*/ 2959015 w 3111415"/>
                <a:gd name="connsiteY49" fmla="*/ 1005856 h 3118552"/>
                <a:gd name="connsiteX50" fmla="*/ 2898055 w 3111415"/>
                <a:gd name="connsiteY50" fmla="*/ 944896 h 3118552"/>
                <a:gd name="connsiteX51" fmla="*/ 2847255 w 3111415"/>
                <a:gd name="connsiteY51" fmla="*/ 883936 h 3118552"/>
                <a:gd name="connsiteX52" fmla="*/ 2837095 w 3111415"/>
                <a:gd name="connsiteY52" fmla="*/ 843296 h 3118552"/>
                <a:gd name="connsiteX53" fmla="*/ 2887895 w 3111415"/>
                <a:gd name="connsiteY53" fmla="*/ 731536 h 3118552"/>
                <a:gd name="connsiteX54" fmla="*/ 2918375 w 3111415"/>
                <a:gd name="connsiteY54" fmla="*/ 650256 h 3118552"/>
                <a:gd name="connsiteX55" fmla="*/ 2898055 w 3111415"/>
                <a:gd name="connsiteY55" fmla="*/ 518176 h 3118552"/>
                <a:gd name="connsiteX56" fmla="*/ 2867575 w 3111415"/>
                <a:gd name="connsiteY56" fmla="*/ 487696 h 3118552"/>
                <a:gd name="connsiteX57" fmla="*/ 2837095 w 3111415"/>
                <a:gd name="connsiteY57" fmla="*/ 447056 h 3118552"/>
                <a:gd name="connsiteX58" fmla="*/ 2816775 w 3111415"/>
                <a:gd name="connsiteY58" fmla="*/ 355616 h 3118552"/>
                <a:gd name="connsiteX59" fmla="*/ 2806615 w 3111415"/>
                <a:gd name="connsiteY59" fmla="*/ 304816 h 3118552"/>
                <a:gd name="connsiteX60" fmla="*/ 2765975 w 3111415"/>
                <a:gd name="connsiteY60" fmla="*/ 223536 h 3118552"/>
                <a:gd name="connsiteX61" fmla="*/ 2725335 w 3111415"/>
                <a:gd name="connsiteY61" fmla="*/ 142256 h 3118552"/>
                <a:gd name="connsiteX62" fmla="*/ 2654215 w 3111415"/>
                <a:gd name="connsiteY62" fmla="*/ 81296 h 3118552"/>
                <a:gd name="connsiteX63" fmla="*/ 2461175 w 3111415"/>
                <a:gd name="connsiteY63" fmla="*/ 60976 h 3118552"/>
                <a:gd name="connsiteX64" fmla="*/ 2278295 w 3111415"/>
                <a:gd name="connsiteY64" fmla="*/ 71136 h 3118552"/>
                <a:gd name="connsiteX65" fmla="*/ 2155812 w 3111415"/>
                <a:gd name="connsiteY65" fmla="*/ 124634 h 3118552"/>
                <a:gd name="connsiteX66" fmla="*/ 1936677 w 3111415"/>
                <a:gd name="connsiteY66" fmla="*/ 110742 h 3118552"/>
                <a:gd name="connsiteX67" fmla="*/ 1842832 w 3111415"/>
                <a:gd name="connsiteY67" fmla="*/ 148037 h 3118552"/>
                <a:gd name="connsiteX68" fmla="*/ 1774145 w 3111415"/>
                <a:gd name="connsiteY68" fmla="*/ 173243 h 3118552"/>
                <a:gd name="connsiteX69" fmla="*/ 1668695 w 3111415"/>
                <a:gd name="connsiteY69" fmla="*/ 152416 h 3118552"/>
                <a:gd name="connsiteX70" fmla="*/ 1638215 w 3111415"/>
                <a:gd name="connsiteY70" fmla="*/ 182896 h 3118552"/>
                <a:gd name="connsiteX71" fmla="*/ 1546775 w 3111415"/>
                <a:gd name="connsiteY71" fmla="*/ 172736 h 3118552"/>
                <a:gd name="connsiteX72" fmla="*/ 1516295 w 3111415"/>
                <a:gd name="connsiteY72" fmla="*/ 162576 h 3118552"/>
                <a:gd name="connsiteX73" fmla="*/ 1374055 w 3111415"/>
                <a:gd name="connsiteY73" fmla="*/ 142256 h 3118552"/>
                <a:gd name="connsiteX74" fmla="*/ 1313095 w 3111415"/>
                <a:gd name="connsiteY74" fmla="*/ 121936 h 3118552"/>
                <a:gd name="connsiteX75" fmla="*/ 1252135 w 3111415"/>
                <a:gd name="connsiteY75" fmla="*/ 91456 h 3118552"/>
                <a:gd name="connsiteX76" fmla="*/ 1201335 w 3111415"/>
                <a:gd name="connsiteY76" fmla="*/ 60976 h 3118552"/>
                <a:gd name="connsiteX77" fmla="*/ 1109895 w 3111415"/>
                <a:gd name="connsiteY77" fmla="*/ 30496 h 3118552"/>
                <a:gd name="connsiteX78" fmla="*/ 1079415 w 3111415"/>
                <a:gd name="connsiteY78" fmla="*/ 10176 h 3118552"/>
                <a:gd name="connsiteX79" fmla="*/ 855895 w 3111415"/>
                <a:gd name="connsiteY79" fmla="*/ 30496 h 3118552"/>
                <a:gd name="connsiteX80" fmla="*/ 784775 w 3111415"/>
                <a:gd name="connsiteY80" fmla="*/ 60976 h 3118552"/>
                <a:gd name="connsiteX81" fmla="*/ 754295 w 3111415"/>
                <a:gd name="connsiteY81" fmla="*/ 91456 h 3118552"/>
                <a:gd name="connsiteX82" fmla="*/ 632375 w 3111415"/>
                <a:gd name="connsiteY82" fmla="*/ 121936 h 3118552"/>
                <a:gd name="connsiteX83" fmla="*/ 500295 w 3111415"/>
                <a:gd name="connsiteY83" fmla="*/ 101616 h 3118552"/>
                <a:gd name="connsiteX84" fmla="*/ 439335 w 3111415"/>
                <a:gd name="connsiteY84" fmla="*/ 81296 h 3118552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96994 w 3111415"/>
                <a:gd name="connsiteY6" fmla="*/ 1810056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9335 w 3111415"/>
                <a:gd name="connsiteY0" fmla="*/ 81296 h 3038291"/>
                <a:gd name="connsiteX1" fmla="*/ 93895 w 3111415"/>
                <a:gd name="connsiteY1" fmla="*/ 152416 h 3038291"/>
                <a:gd name="connsiteX2" fmla="*/ 53255 w 3111415"/>
                <a:gd name="connsiteY2" fmla="*/ 162576 h 3038291"/>
                <a:gd name="connsiteX3" fmla="*/ 2455 w 3111415"/>
                <a:gd name="connsiteY3" fmla="*/ 182896 h 3038291"/>
                <a:gd name="connsiteX4" fmla="*/ 272335 w 3111415"/>
                <a:gd name="connsiteY4" fmla="*/ 927011 h 3038291"/>
                <a:gd name="connsiteX5" fmla="*/ 979949 w 3111415"/>
                <a:gd name="connsiteY5" fmla="*/ 1300147 h 3038291"/>
                <a:gd name="connsiteX6" fmla="*/ 681032 w 3111415"/>
                <a:gd name="connsiteY6" fmla="*/ 2047327 h 3038291"/>
                <a:gd name="connsiteX7" fmla="*/ 1446720 w 3111415"/>
                <a:gd name="connsiteY7" fmla="*/ 1903423 h 3038291"/>
                <a:gd name="connsiteX8" fmla="*/ 1380095 w 3111415"/>
                <a:gd name="connsiteY8" fmla="*/ 2384428 h 3038291"/>
                <a:gd name="connsiteX9" fmla="*/ 1282615 w 3111415"/>
                <a:gd name="connsiteY9" fmla="*/ 3037856 h 3038291"/>
                <a:gd name="connsiteX10" fmla="*/ 1353735 w 3111415"/>
                <a:gd name="connsiteY10" fmla="*/ 2926096 h 3038291"/>
                <a:gd name="connsiteX11" fmla="*/ 1384215 w 3111415"/>
                <a:gd name="connsiteY11" fmla="*/ 2661936 h 3038291"/>
                <a:gd name="connsiteX12" fmla="*/ 1394375 w 3111415"/>
                <a:gd name="connsiteY12" fmla="*/ 2590816 h 3038291"/>
                <a:gd name="connsiteX13" fmla="*/ 1506135 w 3111415"/>
                <a:gd name="connsiteY13" fmla="*/ 2570496 h 3038291"/>
                <a:gd name="connsiteX14" fmla="*/ 1993815 w 3111415"/>
                <a:gd name="connsiteY14" fmla="*/ 2590816 h 3038291"/>
                <a:gd name="connsiteX15" fmla="*/ 2054775 w 3111415"/>
                <a:gd name="connsiteY15" fmla="*/ 2600976 h 3038291"/>
                <a:gd name="connsiteX16" fmla="*/ 2105575 w 3111415"/>
                <a:gd name="connsiteY16" fmla="*/ 2621296 h 3038291"/>
                <a:gd name="connsiteX17" fmla="*/ 2146215 w 3111415"/>
                <a:gd name="connsiteY17" fmla="*/ 2702576 h 3038291"/>
                <a:gd name="connsiteX18" fmla="*/ 2166535 w 3111415"/>
                <a:gd name="connsiteY18" fmla="*/ 2763536 h 3038291"/>
                <a:gd name="connsiteX19" fmla="*/ 2186855 w 3111415"/>
                <a:gd name="connsiteY19" fmla="*/ 2804176 h 3038291"/>
                <a:gd name="connsiteX20" fmla="*/ 2227495 w 3111415"/>
                <a:gd name="connsiteY20" fmla="*/ 2885456 h 3038291"/>
                <a:gd name="connsiteX21" fmla="*/ 2257975 w 3111415"/>
                <a:gd name="connsiteY21" fmla="*/ 2926096 h 3038291"/>
                <a:gd name="connsiteX22" fmla="*/ 2288455 w 3111415"/>
                <a:gd name="connsiteY22" fmla="*/ 2936256 h 3038291"/>
                <a:gd name="connsiteX23" fmla="*/ 2400215 w 3111415"/>
                <a:gd name="connsiteY23" fmla="*/ 2966736 h 3038291"/>
                <a:gd name="connsiteX24" fmla="*/ 2613575 w 3111415"/>
                <a:gd name="connsiteY24" fmla="*/ 2956576 h 3038291"/>
                <a:gd name="connsiteX25" fmla="*/ 2715175 w 3111415"/>
                <a:gd name="connsiteY25" fmla="*/ 2926096 h 3038291"/>
                <a:gd name="connsiteX26" fmla="*/ 2806615 w 3111415"/>
                <a:gd name="connsiteY26" fmla="*/ 2875296 h 3038291"/>
                <a:gd name="connsiteX27" fmla="*/ 2826935 w 3111415"/>
                <a:gd name="connsiteY27" fmla="*/ 2844816 h 3038291"/>
                <a:gd name="connsiteX28" fmla="*/ 2837095 w 3111415"/>
                <a:gd name="connsiteY28" fmla="*/ 2814336 h 3038291"/>
                <a:gd name="connsiteX29" fmla="*/ 2857415 w 3111415"/>
                <a:gd name="connsiteY29" fmla="*/ 2641616 h 3038291"/>
                <a:gd name="connsiteX30" fmla="*/ 2887895 w 3111415"/>
                <a:gd name="connsiteY30" fmla="*/ 2540016 h 3038291"/>
                <a:gd name="connsiteX31" fmla="*/ 2918375 w 3111415"/>
                <a:gd name="connsiteY31" fmla="*/ 2479056 h 3038291"/>
                <a:gd name="connsiteX32" fmla="*/ 2969175 w 3111415"/>
                <a:gd name="connsiteY32" fmla="*/ 2377456 h 3038291"/>
                <a:gd name="connsiteX33" fmla="*/ 3009815 w 3111415"/>
                <a:gd name="connsiteY33" fmla="*/ 2306336 h 3038291"/>
                <a:gd name="connsiteX34" fmla="*/ 3040295 w 3111415"/>
                <a:gd name="connsiteY34" fmla="*/ 2286016 h 3038291"/>
                <a:gd name="connsiteX35" fmla="*/ 3060615 w 3111415"/>
                <a:gd name="connsiteY35" fmla="*/ 2255536 h 3038291"/>
                <a:gd name="connsiteX36" fmla="*/ 3101255 w 3111415"/>
                <a:gd name="connsiteY36" fmla="*/ 2164096 h 3038291"/>
                <a:gd name="connsiteX37" fmla="*/ 3111415 w 3111415"/>
                <a:gd name="connsiteY37" fmla="*/ 2133616 h 3038291"/>
                <a:gd name="connsiteX38" fmla="*/ 3101255 w 3111415"/>
                <a:gd name="connsiteY38" fmla="*/ 1869456 h 3038291"/>
                <a:gd name="connsiteX39" fmla="*/ 3040295 w 3111415"/>
                <a:gd name="connsiteY39" fmla="*/ 1727216 h 3038291"/>
                <a:gd name="connsiteX40" fmla="*/ 3019975 w 3111415"/>
                <a:gd name="connsiteY40" fmla="*/ 1676416 h 3038291"/>
                <a:gd name="connsiteX41" fmla="*/ 3009815 w 3111415"/>
                <a:gd name="connsiteY41" fmla="*/ 1605296 h 3038291"/>
                <a:gd name="connsiteX42" fmla="*/ 2999655 w 3111415"/>
                <a:gd name="connsiteY42" fmla="*/ 1564656 h 3038291"/>
                <a:gd name="connsiteX43" fmla="*/ 3009815 w 3111415"/>
                <a:gd name="connsiteY43" fmla="*/ 1381776 h 3038291"/>
                <a:gd name="connsiteX44" fmla="*/ 3030135 w 3111415"/>
                <a:gd name="connsiteY44" fmla="*/ 1320816 h 3038291"/>
                <a:gd name="connsiteX45" fmla="*/ 3040295 w 3111415"/>
                <a:gd name="connsiteY45" fmla="*/ 1280176 h 3038291"/>
                <a:gd name="connsiteX46" fmla="*/ 3101255 w 3111415"/>
                <a:gd name="connsiteY46" fmla="*/ 1127776 h 3038291"/>
                <a:gd name="connsiteX47" fmla="*/ 3091095 w 3111415"/>
                <a:gd name="connsiteY47" fmla="*/ 1076976 h 3038291"/>
                <a:gd name="connsiteX48" fmla="*/ 3050455 w 3111415"/>
                <a:gd name="connsiteY48" fmla="*/ 1046496 h 3038291"/>
                <a:gd name="connsiteX49" fmla="*/ 2959015 w 3111415"/>
                <a:gd name="connsiteY49" fmla="*/ 1005856 h 3038291"/>
                <a:gd name="connsiteX50" fmla="*/ 2898055 w 3111415"/>
                <a:gd name="connsiteY50" fmla="*/ 944896 h 3038291"/>
                <a:gd name="connsiteX51" fmla="*/ 2847255 w 3111415"/>
                <a:gd name="connsiteY51" fmla="*/ 883936 h 3038291"/>
                <a:gd name="connsiteX52" fmla="*/ 2837095 w 3111415"/>
                <a:gd name="connsiteY52" fmla="*/ 843296 h 3038291"/>
                <a:gd name="connsiteX53" fmla="*/ 2887895 w 3111415"/>
                <a:gd name="connsiteY53" fmla="*/ 731536 h 3038291"/>
                <a:gd name="connsiteX54" fmla="*/ 2918375 w 3111415"/>
                <a:gd name="connsiteY54" fmla="*/ 650256 h 3038291"/>
                <a:gd name="connsiteX55" fmla="*/ 2898055 w 3111415"/>
                <a:gd name="connsiteY55" fmla="*/ 518176 h 3038291"/>
                <a:gd name="connsiteX56" fmla="*/ 2867575 w 3111415"/>
                <a:gd name="connsiteY56" fmla="*/ 487696 h 3038291"/>
                <a:gd name="connsiteX57" fmla="*/ 2837095 w 3111415"/>
                <a:gd name="connsiteY57" fmla="*/ 447056 h 3038291"/>
                <a:gd name="connsiteX58" fmla="*/ 2816775 w 3111415"/>
                <a:gd name="connsiteY58" fmla="*/ 355616 h 3038291"/>
                <a:gd name="connsiteX59" fmla="*/ 2806615 w 3111415"/>
                <a:gd name="connsiteY59" fmla="*/ 304816 h 3038291"/>
                <a:gd name="connsiteX60" fmla="*/ 2765975 w 3111415"/>
                <a:gd name="connsiteY60" fmla="*/ 223536 h 3038291"/>
                <a:gd name="connsiteX61" fmla="*/ 2725335 w 3111415"/>
                <a:gd name="connsiteY61" fmla="*/ 142256 h 3038291"/>
                <a:gd name="connsiteX62" fmla="*/ 2654215 w 3111415"/>
                <a:gd name="connsiteY62" fmla="*/ 81296 h 3038291"/>
                <a:gd name="connsiteX63" fmla="*/ 2461175 w 3111415"/>
                <a:gd name="connsiteY63" fmla="*/ 60976 h 3038291"/>
                <a:gd name="connsiteX64" fmla="*/ 2278295 w 3111415"/>
                <a:gd name="connsiteY64" fmla="*/ 71136 h 3038291"/>
                <a:gd name="connsiteX65" fmla="*/ 2155812 w 3111415"/>
                <a:gd name="connsiteY65" fmla="*/ 124634 h 3038291"/>
                <a:gd name="connsiteX66" fmla="*/ 1936677 w 3111415"/>
                <a:gd name="connsiteY66" fmla="*/ 110742 h 3038291"/>
                <a:gd name="connsiteX67" fmla="*/ 1842832 w 3111415"/>
                <a:gd name="connsiteY67" fmla="*/ 148037 h 3038291"/>
                <a:gd name="connsiteX68" fmla="*/ 1774145 w 3111415"/>
                <a:gd name="connsiteY68" fmla="*/ 173243 h 3038291"/>
                <a:gd name="connsiteX69" fmla="*/ 1668695 w 3111415"/>
                <a:gd name="connsiteY69" fmla="*/ 152416 h 3038291"/>
                <a:gd name="connsiteX70" fmla="*/ 1638215 w 3111415"/>
                <a:gd name="connsiteY70" fmla="*/ 182896 h 3038291"/>
                <a:gd name="connsiteX71" fmla="*/ 1546775 w 3111415"/>
                <a:gd name="connsiteY71" fmla="*/ 172736 h 3038291"/>
                <a:gd name="connsiteX72" fmla="*/ 1516295 w 3111415"/>
                <a:gd name="connsiteY72" fmla="*/ 162576 h 3038291"/>
                <a:gd name="connsiteX73" fmla="*/ 1374055 w 3111415"/>
                <a:gd name="connsiteY73" fmla="*/ 142256 h 3038291"/>
                <a:gd name="connsiteX74" fmla="*/ 1313095 w 3111415"/>
                <a:gd name="connsiteY74" fmla="*/ 121936 h 3038291"/>
                <a:gd name="connsiteX75" fmla="*/ 1252135 w 3111415"/>
                <a:gd name="connsiteY75" fmla="*/ 91456 h 3038291"/>
                <a:gd name="connsiteX76" fmla="*/ 1201335 w 3111415"/>
                <a:gd name="connsiteY76" fmla="*/ 60976 h 3038291"/>
                <a:gd name="connsiteX77" fmla="*/ 1109895 w 3111415"/>
                <a:gd name="connsiteY77" fmla="*/ 30496 h 3038291"/>
                <a:gd name="connsiteX78" fmla="*/ 1079415 w 3111415"/>
                <a:gd name="connsiteY78" fmla="*/ 10176 h 3038291"/>
                <a:gd name="connsiteX79" fmla="*/ 855895 w 3111415"/>
                <a:gd name="connsiteY79" fmla="*/ 30496 h 3038291"/>
                <a:gd name="connsiteX80" fmla="*/ 784775 w 3111415"/>
                <a:gd name="connsiteY80" fmla="*/ 60976 h 3038291"/>
                <a:gd name="connsiteX81" fmla="*/ 754295 w 3111415"/>
                <a:gd name="connsiteY81" fmla="*/ 91456 h 3038291"/>
                <a:gd name="connsiteX82" fmla="*/ 632375 w 3111415"/>
                <a:gd name="connsiteY82" fmla="*/ 121936 h 3038291"/>
                <a:gd name="connsiteX83" fmla="*/ 500295 w 3111415"/>
                <a:gd name="connsiteY83" fmla="*/ 101616 h 3038291"/>
                <a:gd name="connsiteX84" fmla="*/ 439335 w 3111415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04893 w 3110733"/>
                <a:gd name="connsiteY16" fmla="*/ 2621296 h 3038291"/>
                <a:gd name="connsiteX17" fmla="*/ 2145533 w 3110733"/>
                <a:gd name="connsiteY17" fmla="*/ 2702576 h 3038291"/>
                <a:gd name="connsiteX18" fmla="*/ 2165853 w 3110733"/>
                <a:gd name="connsiteY18" fmla="*/ 2763536 h 3038291"/>
                <a:gd name="connsiteX19" fmla="*/ 2186173 w 3110733"/>
                <a:gd name="connsiteY19" fmla="*/ 2804176 h 3038291"/>
                <a:gd name="connsiteX20" fmla="*/ 2226813 w 3110733"/>
                <a:gd name="connsiteY20" fmla="*/ 2885456 h 3038291"/>
                <a:gd name="connsiteX21" fmla="*/ 2257293 w 3110733"/>
                <a:gd name="connsiteY21" fmla="*/ 2926096 h 3038291"/>
                <a:gd name="connsiteX22" fmla="*/ 2287773 w 3110733"/>
                <a:gd name="connsiteY22" fmla="*/ 2936256 h 3038291"/>
                <a:gd name="connsiteX23" fmla="*/ 2399533 w 3110733"/>
                <a:gd name="connsiteY23" fmla="*/ 2966736 h 3038291"/>
                <a:gd name="connsiteX24" fmla="*/ 2612893 w 3110733"/>
                <a:gd name="connsiteY24" fmla="*/ 2956576 h 3038291"/>
                <a:gd name="connsiteX25" fmla="*/ 2714493 w 3110733"/>
                <a:gd name="connsiteY25" fmla="*/ 2926096 h 3038291"/>
                <a:gd name="connsiteX26" fmla="*/ 2805933 w 3110733"/>
                <a:gd name="connsiteY26" fmla="*/ 2875296 h 3038291"/>
                <a:gd name="connsiteX27" fmla="*/ 2826253 w 3110733"/>
                <a:gd name="connsiteY27" fmla="*/ 2844816 h 3038291"/>
                <a:gd name="connsiteX28" fmla="*/ 2836413 w 3110733"/>
                <a:gd name="connsiteY28" fmla="*/ 2814336 h 3038291"/>
                <a:gd name="connsiteX29" fmla="*/ 2856733 w 3110733"/>
                <a:gd name="connsiteY29" fmla="*/ 2641616 h 3038291"/>
                <a:gd name="connsiteX30" fmla="*/ 2887213 w 3110733"/>
                <a:gd name="connsiteY30" fmla="*/ 2540016 h 3038291"/>
                <a:gd name="connsiteX31" fmla="*/ 2917693 w 3110733"/>
                <a:gd name="connsiteY31" fmla="*/ 2479056 h 3038291"/>
                <a:gd name="connsiteX32" fmla="*/ 2968493 w 3110733"/>
                <a:gd name="connsiteY32" fmla="*/ 2377456 h 3038291"/>
                <a:gd name="connsiteX33" fmla="*/ 3009133 w 3110733"/>
                <a:gd name="connsiteY33" fmla="*/ 2306336 h 3038291"/>
                <a:gd name="connsiteX34" fmla="*/ 3039613 w 3110733"/>
                <a:gd name="connsiteY34" fmla="*/ 2286016 h 3038291"/>
                <a:gd name="connsiteX35" fmla="*/ 3059933 w 3110733"/>
                <a:gd name="connsiteY35" fmla="*/ 2255536 h 3038291"/>
                <a:gd name="connsiteX36" fmla="*/ 3100573 w 3110733"/>
                <a:gd name="connsiteY36" fmla="*/ 2164096 h 3038291"/>
                <a:gd name="connsiteX37" fmla="*/ 3110733 w 3110733"/>
                <a:gd name="connsiteY37" fmla="*/ 2133616 h 3038291"/>
                <a:gd name="connsiteX38" fmla="*/ 3100573 w 3110733"/>
                <a:gd name="connsiteY38" fmla="*/ 1869456 h 3038291"/>
                <a:gd name="connsiteX39" fmla="*/ 3039613 w 3110733"/>
                <a:gd name="connsiteY39" fmla="*/ 1727216 h 3038291"/>
                <a:gd name="connsiteX40" fmla="*/ 3019293 w 3110733"/>
                <a:gd name="connsiteY40" fmla="*/ 1676416 h 3038291"/>
                <a:gd name="connsiteX41" fmla="*/ 3009133 w 3110733"/>
                <a:gd name="connsiteY41" fmla="*/ 1605296 h 3038291"/>
                <a:gd name="connsiteX42" fmla="*/ 2998973 w 3110733"/>
                <a:gd name="connsiteY42" fmla="*/ 1564656 h 3038291"/>
                <a:gd name="connsiteX43" fmla="*/ 3009133 w 3110733"/>
                <a:gd name="connsiteY43" fmla="*/ 1381776 h 3038291"/>
                <a:gd name="connsiteX44" fmla="*/ 3029453 w 3110733"/>
                <a:gd name="connsiteY44" fmla="*/ 1320816 h 3038291"/>
                <a:gd name="connsiteX45" fmla="*/ 3039613 w 3110733"/>
                <a:gd name="connsiteY45" fmla="*/ 1280176 h 3038291"/>
                <a:gd name="connsiteX46" fmla="*/ 3100573 w 3110733"/>
                <a:gd name="connsiteY46" fmla="*/ 1127776 h 3038291"/>
                <a:gd name="connsiteX47" fmla="*/ 3090413 w 3110733"/>
                <a:gd name="connsiteY47" fmla="*/ 1076976 h 3038291"/>
                <a:gd name="connsiteX48" fmla="*/ 3049773 w 3110733"/>
                <a:gd name="connsiteY48" fmla="*/ 1046496 h 3038291"/>
                <a:gd name="connsiteX49" fmla="*/ 2958333 w 3110733"/>
                <a:gd name="connsiteY49" fmla="*/ 1005856 h 3038291"/>
                <a:gd name="connsiteX50" fmla="*/ 2897373 w 3110733"/>
                <a:gd name="connsiteY50" fmla="*/ 944896 h 3038291"/>
                <a:gd name="connsiteX51" fmla="*/ 2846573 w 3110733"/>
                <a:gd name="connsiteY51" fmla="*/ 883936 h 3038291"/>
                <a:gd name="connsiteX52" fmla="*/ 2836413 w 3110733"/>
                <a:gd name="connsiteY52" fmla="*/ 843296 h 3038291"/>
                <a:gd name="connsiteX53" fmla="*/ 2887213 w 3110733"/>
                <a:gd name="connsiteY53" fmla="*/ 731536 h 3038291"/>
                <a:gd name="connsiteX54" fmla="*/ 2917693 w 3110733"/>
                <a:gd name="connsiteY54" fmla="*/ 650256 h 3038291"/>
                <a:gd name="connsiteX55" fmla="*/ 2897373 w 3110733"/>
                <a:gd name="connsiteY55" fmla="*/ 518176 h 3038291"/>
                <a:gd name="connsiteX56" fmla="*/ 2866893 w 3110733"/>
                <a:gd name="connsiteY56" fmla="*/ 487696 h 3038291"/>
                <a:gd name="connsiteX57" fmla="*/ 2836413 w 3110733"/>
                <a:gd name="connsiteY57" fmla="*/ 447056 h 3038291"/>
                <a:gd name="connsiteX58" fmla="*/ 2816093 w 3110733"/>
                <a:gd name="connsiteY58" fmla="*/ 355616 h 3038291"/>
                <a:gd name="connsiteX59" fmla="*/ 2805933 w 3110733"/>
                <a:gd name="connsiteY59" fmla="*/ 304816 h 3038291"/>
                <a:gd name="connsiteX60" fmla="*/ 2765293 w 3110733"/>
                <a:gd name="connsiteY60" fmla="*/ 223536 h 3038291"/>
                <a:gd name="connsiteX61" fmla="*/ 2724653 w 3110733"/>
                <a:gd name="connsiteY61" fmla="*/ 142256 h 3038291"/>
                <a:gd name="connsiteX62" fmla="*/ 2653533 w 3110733"/>
                <a:gd name="connsiteY62" fmla="*/ 81296 h 3038291"/>
                <a:gd name="connsiteX63" fmla="*/ 2460493 w 3110733"/>
                <a:gd name="connsiteY63" fmla="*/ 60976 h 3038291"/>
                <a:gd name="connsiteX64" fmla="*/ 2277613 w 3110733"/>
                <a:gd name="connsiteY64" fmla="*/ 71136 h 3038291"/>
                <a:gd name="connsiteX65" fmla="*/ 2155130 w 3110733"/>
                <a:gd name="connsiteY65" fmla="*/ 124634 h 3038291"/>
                <a:gd name="connsiteX66" fmla="*/ 1935995 w 3110733"/>
                <a:gd name="connsiteY66" fmla="*/ 110742 h 3038291"/>
                <a:gd name="connsiteX67" fmla="*/ 1842150 w 3110733"/>
                <a:gd name="connsiteY67" fmla="*/ 148037 h 3038291"/>
                <a:gd name="connsiteX68" fmla="*/ 1773463 w 3110733"/>
                <a:gd name="connsiteY68" fmla="*/ 173243 h 3038291"/>
                <a:gd name="connsiteX69" fmla="*/ 1668013 w 3110733"/>
                <a:gd name="connsiteY69" fmla="*/ 152416 h 3038291"/>
                <a:gd name="connsiteX70" fmla="*/ 1637533 w 3110733"/>
                <a:gd name="connsiteY70" fmla="*/ 182896 h 3038291"/>
                <a:gd name="connsiteX71" fmla="*/ 1546093 w 3110733"/>
                <a:gd name="connsiteY71" fmla="*/ 172736 h 3038291"/>
                <a:gd name="connsiteX72" fmla="*/ 1515613 w 3110733"/>
                <a:gd name="connsiteY72" fmla="*/ 162576 h 3038291"/>
                <a:gd name="connsiteX73" fmla="*/ 1373373 w 3110733"/>
                <a:gd name="connsiteY73" fmla="*/ 142256 h 3038291"/>
                <a:gd name="connsiteX74" fmla="*/ 1312413 w 3110733"/>
                <a:gd name="connsiteY74" fmla="*/ 121936 h 3038291"/>
                <a:gd name="connsiteX75" fmla="*/ 1251453 w 3110733"/>
                <a:gd name="connsiteY75" fmla="*/ 91456 h 3038291"/>
                <a:gd name="connsiteX76" fmla="*/ 1200653 w 3110733"/>
                <a:gd name="connsiteY76" fmla="*/ 60976 h 3038291"/>
                <a:gd name="connsiteX77" fmla="*/ 1109213 w 3110733"/>
                <a:gd name="connsiteY77" fmla="*/ 30496 h 3038291"/>
                <a:gd name="connsiteX78" fmla="*/ 1078733 w 3110733"/>
                <a:gd name="connsiteY78" fmla="*/ 10176 h 3038291"/>
                <a:gd name="connsiteX79" fmla="*/ 855213 w 3110733"/>
                <a:gd name="connsiteY79" fmla="*/ 30496 h 3038291"/>
                <a:gd name="connsiteX80" fmla="*/ 784093 w 3110733"/>
                <a:gd name="connsiteY80" fmla="*/ 60976 h 3038291"/>
                <a:gd name="connsiteX81" fmla="*/ 753613 w 3110733"/>
                <a:gd name="connsiteY81" fmla="*/ 91456 h 3038291"/>
                <a:gd name="connsiteX82" fmla="*/ 631693 w 3110733"/>
                <a:gd name="connsiteY82" fmla="*/ 121936 h 3038291"/>
                <a:gd name="connsiteX83" fmla="*/ 499613 w 3110733"/>
                <a:gd name="connsiteY83" fmla="*/ 101616 h 3038291"/>
                <a:gd name="connsiteX84" fmla="*/ 438653 w 3110733"/>
                <a:gd name="connsiteY84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054093 w 3110733"/>
                <a:gd name="connsiteY15" fmla="*/ 2600976 h 3038291"/>
                <a:gd name="connsiteX16" fmla="*/ 2145533 w 3110733"/>
                <a:gd name="connsiteY16" fmla="*/ 2702576 h 3038291"/>
                <a:gd name="connsiteX17" fmla="*/ 2165853 w 3110733"/>
                <a:gd name="connsiteY17" fmla="*/ 2763536 h 3038291"/>
                <a:gd name="connsiteX18" fmla="*/ 2186173 w 3110733"/>
                <a:gd name="connsiteY18" fmla="*/ 2804176 h 3038291"/>
                <a:gd name="connsiteX19" fmla="*/ 2226813 w 3110733"/>
                <a:gd name="connsiteY19" fmla="*/ 2885456 h 3038291"/>
                <a:gd name="connsiteX20" fmla="*/ 2257293 w 3110733"/>
                <a:gd name="connsiteY20" fmla="*/ 2926096 h 3038291"/>
                <a:gd name="connsiteX21" fmla="*/ 2287773 w 3110733"/>
                <a:gd name="connsiteY21" fmla="*/ 2936256 h 3038291"/>
                <a:gd name="connsiteX22" fmla="*/ 2399533 w 3110733"/>
                <a:gd name="connsiteY22" fmla="*/ 2966736 h 3038291"/>
                <a:gd name="connsiteX23" fmla="*/ 2612893 w 3110733"/>
                <a:gd name="connsiteY23" fmla="*/ 2956576 h 3038291"/>
                <a:gd name="connsiteX24" fmla="*/ 2714493 w 3110733"/>
                <a:gd name="connsiteY24" fmla="*/ 2926096 h 3038291"/>
                <a:gd name="connsiteX25" fmla="*/ 2805933 w 3110733"/>
                <a:gd name="connsiteY25" fmla="*/ 2875296 h 3038291"/>
                <a:gd name="connsiteX26" fmla="*/ 2826253 w 3110733"/>
                <a:gd name="connsiteY26" fmla="*/ 2844816 h 3038291"/>
                <a:gd name="connsiteX27" fmla="*/ 2836413 w 3110733"/>
                <a:gd name="connsiteY27" fmla="*/ 2814336 h 3038291"/>
                <a:gd name="connsiteX28" fmla="*/ 2856733 w 3110733"/>
                <a:gd name="connsiteY28" fmla="*/ 2641616 h 3038291"/>
                <a:gd name="connsiteX29" fmla="*/ 2887213 w 3110733"/>
                <a:gd name="connsiteY29" fmla="*/ 2540016 h 3038291"/>
                <a:gd name="connsiteX30" fmla="*/ 2917693 w 3110733"/>
                <a:gd name="connsiteY30" fmla="*/ 2479056 h 3038291"/>
                <a:gd name="connsiteX31" fmla="*/ 2968493 w 3110733"/>
                <a:gd name="connsiteY31" fmla="*/ 2377456 h 3038291"/>
                <a:gd name="connsiteX32" fmla="*/ 3009133 w 3110733"/>
                <a:gd name="connsiteY32" fmla="*/ 2306336 h 3038291"/>
                <a:gd name="connsiteX33" fmla="*/ 3039613 w 3110733"/>
                <a:gd name="connsiteY33" fmla="*/ 2286016 h 3038291"/>
                <a:gd name="connsiteX34" fmla="*/ 3059933 w 3110733"/>
                <a:gd name="connsiteY34" fmla="*/ 2255536 h 3038291"/>
                <a:gd name="connsiteX35" fmla="*/ 3100573 w 3110733"/>
                <a:gd name="connsiteY35" fmla="*/ 2164096 h 3038291"/>
                <a:gd name="connsiteX36" fmla="*/ 3110733 w 3110733"/>
                <a:gd name="connsiteY36" fmla="*/ 2133616 h 3038291"/>
                <a:gd name="connsiteX37" fmla="*/ 3100573 w 3110733"/>
                <a:gd name="connsiteY37" fmla="*/ 1869456 h 3038291"/>
                <a:gd name="connsiteX38" fmla="*/ 3039613 w 3110733"/>
                <a:gd name="connsiteY38" fmla="*/ 1727216 h 3038291"/>
                <a:gd name="connsiteX39" fmla="*/ 3019293 w 3110733"/>
                <a:gd name="connsiteY39" fmla="*/ 1676416 h 3038291"/>
                <a:gd name="connsiteX40" fmla="*/ 3009133 w 3110733"/>
                <a:gd name="connsiteY40" fmla="*/ 1605296 h 3038291"/>
                <a:gd name="connsiteX41" fmla="*/ 2998973 w 3110733"/>
                <a:gd name="connsiteY41" fmla="*/ 1564656 h 3038291"/>
                <a:gd name="connsiteX42" fmla="*/ 3009133 w 3110733"/>
                <a:gd name="connsiteY42" fmla="*/ 1381776 h 3038291"/>
                <a:gd name="connsiteX43" fmla="*/ 3029453 w 3110733"/>
                <a:gd name="connsiteY43" fmla="*/ 1320816 h 3038291"/>
                <a:gd name="connsiteX44" fmla="*/ 3039613 w 3110733"/>
                <a:gd name="connsiteY44" fmla="*/ 1280176 h 3038291"/>
                <a:gd name="connsiteX45" fmla="*/ 3100573 w 3110733"/>
                <a:gd name="connsiteY45" fmla="*/ 1127776 h 3038291"/>
                <a:gd name="connsiteX46" fmla="*/ 3090413 w 3110733"/>
                <a:gd name="connsiteY46" fmla="*/ 1076976 h 3038291"/>
                <a:gd name="connsiteX47" fmla="*/ 3049773 w 3110733"/>
                <a:gd name="connsiteY47" fmla="*/ 1046496 h 3038291"/>
                <a:gd name="connsiteX48" fmla="*/ 2958333 w 3110733"/>
                <a:gd name="connsiteY48" fmla="*/ 1005856 h 3038291"/>
                <a:gd name="connsiteX49" fmla="*/ 2897373 w 3110733"/>
                <a:gd name="connsiteY49" fmla="*/ 944896 h 3038291"/>
                <a:gd name="connsiteX50" fmla="*/ 2846573 w 3110733"/>
                <a:gd name="connsiteY50" fmla="*/ 883936 h 3038291"/>
                <a:gd name="connsiteX51" fmla="*/ 2836413 w 3110733"/>
                <a:gd name="connsiteY51" fmla="*/ 843296 h 3038291"/>
                <a:gd name="connsiteX52" fmla="*/ 2887213 w 3110733"/>
                <a:gd name="connsiteY52" fmla="*/ 731536 h 3038291"/>
                <a:gd name="connsiteX53" fmla="*/ 2917693 w 3110733"/>
                <a:gd name="connsiteY53" fmla="*/ 650256 h 3038291"/>
                <a:gd name="connsiteX54" fmla="*/ 2897373 w 3110733"/>
                <a:gd name="connsiteY54" fmla="*/ 518176 h 3038291"/>
                <a:gd name="connsiteX55" fmla="*/ 2866893 w 3110733"/>
                <a:gd name="connsiteY55" fmla="*/ 487696 h 3038291"/>
                <a:gd name="connsiteX56" fmla="*/ 2836413 w 3110733"/>
                <a:gd name="connsiteY56" fmla="*/ 447056 h 3038291"/>
                <a:gd name="connsiteX57" fmla="*/ 2816093 w 3110733"/>
                <a:gd name="connsiteY57" fmla="*/ 355616 h 3038291"/>
                <a:gd name="connsiteX58" fmla="*/ 2805933 w 3110733"/>
                <a:gd name="connsiteY58" fmla="*/ 304816 h 3038291"/>
                <a:gd name="connsiteX59" fmla="*/ 2765293 w 3110733"/>
                <a:gd name="connsiteY59" fmla="*/ 223536 h 3038291"/>
                <a:gd name="connsiteX60" fmla="*/ 2724653 w 3110733"/>
                <a:gd name="connsiteY60" fmla="*/ 142256 h 3038291"/>
                <a:gd name="connsiteX61" fmla="*/ 2653533 w 3110733"/>
                <a:gd name="connsiteY61" fmla="*/ 81296 h 3038291"/>
                <a:gd name="connsiteX62" fmla="*/ 2460493 w 3110733"/>
                <a:gd name="connsiteY62" fmla="*/ 60976 h 3038291"/>
                <a:gd name="connsiteX63" fmla="*/ 2277613 w 3110733"/>
                <a:gd name="connsiteY63" fmla="*/ 71136 h 3038291"/>
                <a:gd name="connsiteX64" fmla="*/ 2155130 w 3110733"/>
                <a:gd name="connsiteY64" fmla="*/ 124634 h 3038291"/>
                <a:gd name="connsiteX65" fmla="*/ 1935995 w 3110733"/>
                <a:gd name="connsiteY65" fmla="*/ 110742 h 3038291"/>
                <a:gd name="connsiteX66" fmla="*/ 1842150 w 3110733"/>
                <a:gd name="connsiteY66" fmla="*/ 148037 h 3038291"/>
                <a:gd name="connsiteX67" fmla="*/ 1773463 w 3110733"/>
                <a:gd name="connsiteY67" fmla="*/ 173243 h 3038291"/>
                <a:gd name="connsiteX68" fmla="*/ 1668013 w 3110733"/>
                <a:gd name="connsiteY68" fmla="*/ 152416 h 3038291"/>
                <a:gd name="connsiteX69" fmla="*/ 1637533 w 3110733"/>
                <a:gd name="connsiteY69" fmla="*/ 182896 h 3038291"/>
                <a:gd name="connsiteX70" fmla="*/ 1546093 w 3110733"/>
                <a:gd name="connsiteY70" fmla="*/ 172736 h 3038291"/>
                <a:gd name="connsiteX71" fmla="*/ 1515613 w 3110733"/>
                <a:gd name="connsiteY71" fmla="*/ 162576 h 3038291"/>
                <a:gd name="connsiteX72" fmla="*/ 1373373 w 3110733"/>
                <a:gd name="connsiteY72" fmla="*/ 142256 h 3038291"/>
                <a:gd name="connsiteX73" fmla="*/ 1312413 w 3110733"/>
                <a:gd name="connsiteY73" fmla="*/ 121936 h 3038291"/>
                <a:gd name="connsiteX74" fmla="*/ 1251453 w 3110733"/>
                <a:gd name="connsiteY74" fmla="*/ 91456 h 3038291"/>
                <a:gd name="connsiteX75" fmla="*/ 1200653 w 3110733"/>
                <a:gd name="connsiteY75" fmla="*/ 60976 h 3038291"/>
                <a:gd name="connsiteX76" fmla="*/ 1109213 w 3110733"/>
                <a:gd name="connsiteY76" fmla="*/ 30496 h 3038291"/>
                <a:gd name="connsiteX77" fmla="*/ 1078733 w 3110733"/>
                <a:gd name="connsiteY77" fmla="*/ 10176 h 3038291"/>
                <a:gd name="connsiteX78" fmla="*/ 855213 w 3110733"/>
                <a:gd name="connsiteY78" fmla="*/ 30496 h 3038291"/>
                <a:gd name="connsiteX79" fmla="*/ 784093 w 3110733"/>
                <a:gd name="connsiteY79" fmla="*/ 60976 h 3038291"/>
                <a:gd name="connsiteX80" fmla="*/ 753613 w 3110733"/>
                <a:gd name="connsiteY80" fmla="*/ 91456 h 3038291"/>
                <a:gd name="connsiteX81" fmla="*/ 631693 w 3110733"/>
                <a:gd name="connsiteY81" fmla="*/ 121936 h 3038291"/>
                <a:gd name="connsiteX82" fmla="*/ 499613 w 3110733"/>
                <a:gd name="connsiteY82" fmla="*/ 101616 h 3038291"/>
                <a:gd name="connsiteX83" fmla="*/ 438653 w 3110733"/>
                <a:gd name="connsiteY83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1993133 w 3110733"/>
                <a:gd name="connsiteY14" fmla="*/ 2590816 h 3038291"/>
                <a:gd name="connsiteX15" fmla="*/ 2145533 w 3110733"/>
                <a:gd name="connsiteY15" fmla="*/ 2702576 h 3038291"/>
                <a:gd name="connsiteX16" fmla="*/ 2165853 w 3110733"/>
                <a:gd name="connsiteY16" fmla="*/ 2763536 h 3038291"/>
                <a:gd name="connsiteX17" fmla="*/ 2186173 w 3110733"/>
                <a:gd name="connsiteY17" fmla="*/ 2804176 h 3038291"/>
                <a:gd name="connsiteX18" fmla="*/ 2226813 w 3110733"/>
                <a:gd name="connsiteY18" fmla="*/ 2885456 h 3038291"/>
                <a:gd name="connsiteX19" fmla="*/ 2257293 w 3110733"/>
                <a:gd name="connsiteY19" fmla="*/ 2926096 h 3038291"/>
                <a:gd name="connsiteX20" fmla="*/ 2287773 w 3110733"/>
                <a:gd name="connsiteY20" fmla="*/ 2936256 h 3038291"/>
                <a:gd name="connsiteX21" fmla="*/ 2399533 w 3110733"/>
                <a:gd name="connsiteY21" fmla="*/ 2966736 h 3038291"/>
                <a:gd name="connsiteX22" fmla="*/ 2612893 w 3110733"/>
                <a:gd name="connsiteY22" fmla="*/ 2956576 h 3038291"/>
                <a:gd name="connsiteX23" fmla="*/ 2714493 w 3110733"/>
                <a:gd name="connsiteY23" fmla="*/ 2926096 h 3038291"/>
                <a:gd name="connsiteX24" fmla="*/ 2805933 w 3110733"/>
                <a:gd name="connsiteY24" fmla="*/ 2875296 h 3038291"/>
                <a:gd name="connsiteX25" fmla="*/ 2826253 w 3110733"/>
                <a:gd name="connsiteY25" fmla="*/ 2844816 h 3038291"/>
                <a:gd name="connsiteX26" fmla="*/ 2836413 w 3110733"/>
                <a:gd name="connsiteY26" fmla="*/ 2814336 h 3038291"/>
                <a:gd name="connsiteX27" fmla="*/ 2856733 w 3110733"/>
                <a:gd name="connsiteY27" fmla="*/ 2641616 h 3038291"/>
                <a:gd name="connsiteX28" fmla="*/ 2887213 w 3110733"/>
                <a:gd name="connsiteY28" fmla="*/ 2540016 h 3038291"/>
                <a:gd name="connsiteX29" fmla="*/ 2917693 w 3110733"/>
                <a:gd name="connsiteY29" fmla="*/ 2479056 h 3038291"/>
                <a:gd name="connsiteX30" fmla="*/ 2968493 w 3110733"/>
                <a:gd name="connsiteY30" fmla="*/ 2377456 h 3038291"/>
                <a:gd name="connsiteX31" fmla="*/ 3009133 w 3110733"/>
                <a:gd name="connsiteY31" fmla="*/ 2306336 h 3038291"/>
                <a:gd name="connsiteX32" fmla="*/ 3039613 w 3110733"/>
                <a:gd name="connsiteY32" fmla="*/ 2286016 h 3038291"/>
                <a:gd name="connsiteX33" fmla="*/ 3059933 w 3110733"/>
                <a:gd name="connsiteY33" fmla="*/ 2255536 h 3038291"/>
                <a:gd name="connsiteX34" fmla="*/ 3100573 w 3110733"/>
                <a:gd name="connsiteY34" fmla="*/ 2164096 h 3038291"/>
                <a:gd name="connsiteX35" fmla="*/ 3110733 w 3110733"/>
                <a:gd name="connsiteY35" fmla="*/ 2133616 h 3038291"/>
                <a:gd name="connsiteX36" fmla="*/ 3100573 w 3110733"/>
                <a:gd name="connsiteY36" fmla="*/ 1869456 h 3038291"/>
                <a:gd name="connsiteX37" fmla="*/ 3039613 w 3110733"/>
                <a:gd name="connsiteY37" fmla="*/ 1727216 h 3038291"/>
                <a:gd name="connsiteX38" fmla="*/ 3019293 w 3110733"/>
                <a:gd name="connsiteY38" fmla="*/ 1676416 h 3038291"/>
                <a:gd name="connsiteX39" fmla="*/ 3009133 w 3110733"/>
                <a:gd name="connsiteY39" fmla="*/ 1605296 h 3038291"/>
                <a:gd name="connsiteX40" fmla="*/ 2998973 w 3110733"/>
                <a:gd name="connsiteY40" fmla="*/ 1564656 h 3038291"/>
                <a:gd name="connsiteX41" fmla="*/ 3009133 w 3110733"/>
                <a:gd name="connsiteY41" fmla="*/ 1381776 h 3038291"/>
                <a:gd name="connsiteX42" fmla="*/ 3029453 w 3110733"/>
                <a:gd name="connsiteY42" fmla="*/ 1320816 h 3038291"/>
                <a:gd name="connsiteX43" fmla="*/ 3039613 w 3110733"/>
                <a:gd name="connsiteY43" fmla="*/ 1280176 h 3038291"/>
                <a:gd name="connsiteX44" fmla="*/ 3100573 w 3110733"/>
                <a:gd name="connsiteY44" fmla="*/ 1127776 h 3038291"/>
                <a:gd name="connsiteX45" fmla="*/ 3090413 w 3110733"/>
                <a:gd name="connsiteY45" fmla="*/ 1076976 h 3038291"/>
                <a:gd name="connsiteX46" fmla="*/ 3049773 w 3110733"/>
                <a:gd name="connsiteY46" fmla="*/ 1046496 h 3038291"/>
                <a:gd name="connsiteX47" fmla="*/ 2958333 w 3110733"/>
                <a:gd name="connsiteY47" fmla="*/ 1005856 h 3038291"/>
                <a:gd name="connsiteX48" fmla="*/ 2897373 w 3110733"/>
                <a:gd name="connsiteY48" fmla="*/ 944896 h 3038291"/>
                <a:gd name="connsiteX49" fmla="*/ 2846573 w 3110733"/>
                <a:gd name="connsiteY49" fmla="*/ 883936 h 3038291"/>
                <a:gd name="connsiteX50" fmla="*/ 2836413 w 3110733"/>
                <a:gd name="connsiteY50" fmla="*/ 843296 h 3038291"/>
                <a:gd name="connsiteX51" fmla="*/ 2887213 w 3110733"/>
                <a:gd name="connsiteY51" fmla="*/ 731536 h 3038291"/>
                <a:gd name="connsiteX52" fmla="*/ 2917693 w 3110733"/>
                <a:gd name="connsiteY52" fmla="*/ 650256 h 3038291"/>
                <a:gd name="connsiteX53" fmla="*/ 2897373 w 3110733"/>
                <a:gd name="connsiteY53" fmla="*/ 518176 h 3038291"/>
                <a:gd name="connsiteX54" fmla="*/ 2866893 w 3110733"/>
                <a:gd name="connsiteY54" fmla="*/ 487696 h 3038291"/>
                <a:gd name="connsiteX55" fmla="*/ 2836413 w 3110733"/>
                <a:gd name="connsiteY55" fmla="*/ 447056 h 3038291"/>
                <a:gd name="connsiteX56" fmla="*/ 2816093 w 3110733"/>
                <a:gd name="connsiteY56" fmla="*/ 355616 h 3038291"/>
                <a:gd name="connsiteX57" fmla="*/ 2805933 w 3110733"/>
                <a:gd name="connsiteY57" fmla="*/ 304816 h 3038291"/>
                <a:gd name="connsiteX58" fmla="*/ 2765293 w 3110733"/>
                <a:gd name="connsiteY58" fmla="*/ 223536 h 3038291"/>
                <a:gd name="connsiteX59" fmla="*/ 2724653 w 3110733"/>
                <a:gd name="connsiteY59" fmla="*/ 142256 h 3038291"/>
                <a:gd name="connsiteX60" fmla="*/ 2653533 w 3110733"/>
                <a:gd name="connsiteY60" fmla="*/ 81296 h 3038291"/>
                <a:gd name="connsiteX61" fmla="*/ 2460493 w 3110733"/>
                <a:gd name="connsiteY61" fmla="*/ 60976 h 3038291"/>
                <a:gd name="connsiteX62" fmla="*/ 2277613 w 3110733"/>
                <a:gd name="connsiteY62" fmla="*/ 71136 h 3038291"/>
                <a:gd name="connsiteX63" fmla="*/ 2155130 w 3110733"/>
                <a:gd name="connsiteY63" fmla="*/ 124634 h 3038291"/>
                <a:gd name="connsiteX64" fmla="*/ 1935995 w 3110733"/>
                <a:gd name="connsiteY64" fmla="*/ 110742 h 3038291"/>
                <a:gd name="connsiteX65" fmla="*/ 1842150 w 3110733"/>
                <a:gd name="connsiteY65" fmla="*/ 148037 h 3038291"/>
                <a:gd name="connsiteX66" fmla="*/ 1773463 w 3110733"/>
                <a:gd name="connsiteY66" fmla="*/ 173243 h 3038291"/>
                <a:gd name="connsiteX67" fmla="*/ 1668013 w 3110733"/>
                <a:gd name="connsiteY67" fmla="*/ 152416 h 3038291"/>
                <a:gd name="connsiteX68" fmla="*/ 1637533 w 3110733"/>
                <a:gd name="connsiteY68" fmla="*/ 182896 h 3038291"/>
                <a:gd name="connsiteX69" fmla="*/ 1546093 w 3110733"/>
                <a:gd name="connsiteY69" fmla="*/ 172736 h 3038291"/>
                <a:gd name="connsiteX70" fmla="*/ 1515613 w 3110733"/>
                <a:gd name="connsiteY70" fmla="*/ 162576 h 3038291"/>
                <a:gd name="connsiteX71" fmla="*/ 1373373 w 3110733"/>
                <a:gd name="connsiteY71" fmla="*/ 142256 h 3038291"/>
                <a:gd name="connsiteX72" fmla="*/ 1312413 w 3110733"/>
                <a:gd name="connsiteY72" fmla="*/ 121936 h 3038291"/>
                <a:gd name="connsiteX73" fmla="*/ 1251453 w 3110733"/>
                <a:gd name="connsiteY73" fmla="*/ 91456 h 3038291"/>
                <a:gd name="connsiteX74" fmla="*/ 1200653 w 3110733"/>
                <a:gd name="connsiteY74" fmla="*/ 60976 h 3038291"/>
                <a:gd name="connsiteX75" fmla="*/ 1109213 w 3110733"/>
                <a:gd name="connsiteY75" fmla="*/ 30496 h 3038291"/>
                <a:gd name="connsiteX76" fmla="*/ 1078733 w 3110733"/>
                <a:gd name="connsiteY76" fmla="*/ 10176 h 3038291"/>
                <a:gd name="connsiteX77" fmla="*/ 855213 w 3110733"/>
                <a:gd name="connsiteY77" fmla="*/ 30496 h 3038291"/>
                <a:gd name="connsiteX78" fmla="*/ 784093 w 3110733"/>
                <a:gd name="connsiteY78" fmla="*/ 60976 h 3038291"/>
                <a:gd name="connsiteX79" fmla="*/ 753613 w 3110733"/>
                <a:gd name="connsiteY79" fmla="*/ 91456 h 3038291"/>
                <a:gd name="connsiteX80" fmla="*/ 631693 w 3110733"/>
                <a:gd name="connsiteY80" fmla="*/ 121936 h 3038291"/>
                <a:gd name="connsiteX81" fmla="*/ 499613 w 3110733"/>
                <a:gd name="connsiteY81" fmla="*/ 101616 h 3038291"/>
                <a:gd name="connsiteX82" fmla="*/ 438653 w 3110733"/>
                <a:gd name="connsiteY82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1505453 w 3110733"/>
                <a:gd name="connsiteY13" fmla="*/ 2570496 h 3038291"/>
                <a:gd name="connsiteX14" fmla="*/ 2145533 w 3110733"/>
                <a:gd name="connsiteY14" fmla="*/ 2702576 h 3038291"/>
                <a:gd name="connsiteX15" fmla="*/ 2165853 w 3110733"/>
                <a:gd name="connsiteY15" fmla="*/ 2763536 h 3038291"/>
                <a:gd name="connsiteX16" fmla="*/ 2186173 w 3110733"/>
                <a:gd name="connsiteY16" fmla="*/ 2804176 h 3038291"/>
                <a:gd name="connsiteX17" fmla="*/ 2226813 w 3110733"/>
                <a:gd name="connsiteY17" fmla="*/ 2885456 h 3038291"/>
                <a:gd name="connsiteX18" fmla="*/ 2257293 w 3110733"/>
                <a:gd name="connsiteY18" fmla="*/ 2926096 h 3038291"/>
                <a:gd name="connsiteX19" fmla="*/ 2287773 w 3110733"/>
                <a:gd name="connsiteY19" fmla="*/ 2936256 h 3038291"/>
                <a:gd name="connsiteX20" fmla="*/ 2399533 w 3110733"/>
                <a:gd name="connsiteY20" fmla="*/ 2966736 h 3038291"/>
                <a:gd name="connsiteX21" fmla="*/ 2612893 w 3110733"/>
                <a:gd name="connsiteY21" fmla="*/ 2956576 h 3038291"/>
                <a:gd name="connsiteX22" fmla="*/ 2714493 w 3110733"/>
                <a:gd name="connsiteY22" fmla="*/ 2926096 h 3038291"/>
                <a:gd name="connsiteX23" fmla="*/ 2805933 w 3110733"/>
                <a:gd name="connsiteY23" fmla="*/ 2875296 h 3038291"/>
                <a:gd name="connsiteX24" fmla="*/ 2826253 w 3110733"/>
                <a:gd name="connsiteY24" fmla="*/ 2844816 h 3038291"/>
                <a:gd name="connsiteX25" fmla="*/ 2836413 w 3110733"/>
                <a:gd name="connsiteY25" fmla="*/ 2814336 h 3038291"/>
                <a:gd name="connsiteX26" fmla="*/ 2856733 w 3110733"/>
                <a:gd name="connsiteY26" fmla="*/ 2641616 h 3038291"/>
                <a:gd name="connsiteX27" fmla="*/ 2887213 w 3110733"/>
                <a:gd name="connsiteY27" fmla="*/ 2540016 h 3038291"/>
                <a:gd name="connsiteX28" fmla="*/ 2917693 w 3110733"/>
                <a:gd name="connsiteY28" fmla="*/ 2479056 h 3038291"/>
                <a:gd name="connsiteX29" fmla="*/ 2968493 w 3110733"/>
                <a:gd name="connsiteY29" fmla="*/ 2377456 h 3038291"/>
                <a:gd name="connsiteX30" fmla="*/ 3009133 w 3110733"/>
                <a:gd name="connsiteY30" fmla="*/ 2306336 h 3038291"/>
                <a:gd name="connsiteX31" fmla="*/ 3039613 w 3110733"/>
                <a:gd name="connsiteY31" fmla="*/ 2286016 h 3038291"/>
                <a:gd name="connsiteX32" fmla="*/ 3059933 w 3110733"/>
                <a:gd name="connsiteY32" fmla="*/ 2255536 h 3038291"/>
                <a:gd name="connsiteX33" fmla="*/ 3100573 w 3110733"/>
                <a:gd name="connsiteY33" fmla="*/ 2164096 h 3038291"/>
                <a:gd name="connsiteX34" fmla="*/ 3110733 w 3110733"/>
                <a:gd name="connsiteY34" fmla="*/ 2133616 h 3038291"/>
                <a:gd name="connsiteX35" fmla="*/ 3100573 w 3110733"/>
                <a:gd name="connsiteY35" fmla="*/ 1869456 h 3038291"/>
                <a:gd name="connsiteX36" fmla="*/ 3039613 w 3110733"/>
                <a:gd name="connsiteY36" fmla="*/ 1727216 h 3038291"/>
                <a:gd name="connsiteX37" fmla="*/ 3019293 w 3110733"/>
                <a:gd name="connsiteY37" fmla="*/ 1676416 h 3038291"/>
                <a:gd name="connsiteX38" fmla="*/ 3009133 w 3110733"/>
                <a:gd name="connsiteY38" fmla="*/ 1605296 h 3038291"/>
                <a:gd name="connsiteX39" fmla="*/ 2998973 w 3110733"/>
                <a:gd name="connsiteY39" fmla="*/ 1564656 h 3038291"/>
                <a:gd name="connsiteX40" fmla="*/ 3009133 w 3110733"/>
                <a:gd name="connsiteY40" fmla="*/ 1381776 h 3038291"/>
                <a:gd name="connsiteX41" fmla="*/ 3029453 w 3110733"/>
                <a:gd name="connsiteY41" fmla="*/ 1320816 h 3038291"/>
                <a:gd name="connsiteX42" fmla="*/ 3039613 w 3110733"/>
                <a:gd name="connsiteY42" fmla="*/ 1280176 h 3038291"/>
                <a:gd name="connsiteX43" fmla="*/ 3100573 w 3110733"/>
                <a:gd name="connsiteY43" fmla="*/ 1127776 h 3038291"/>
                <a:gd name="connsiteX44" fmla="*/ 3090413 w 3110733"/>
                <a:gd name="connsiteY44" fmla="*/ 1076976 h 3038291"/>
                <a:gd name="connsiteX45" fmla="*/ 3049773 w 3110733"/>
                <a:gd name="connsiteY45" fmla="*/ 1046496 h 3038291"/>
                <a:gd name="connsiteX46" fmla="*/ 2958333 w 3110733"/>
                <a:gd name="connsiteY46" fmla="*/ 1005856 h 3038291"/>
                <a:gd name="connsiteX47" fmla="*/ 2897373 w 3110733"/>
                <a:gd name="connsiteY47" fmla="*/ 944896 h 3038291"/>
                <a:gd name="connsiteX48" fmla="*/ 2846573 w 3110733"/>
                <a:gd name="connsiteY48" fmla="*/ 883936 h 3038291"/>
                <a:gd name="connsiteX49" fmla="*/ 2836413 w 3110733"/>
                <a:gd name="connsiteY49" fmla="*/ 843296 h 3038291"/>
                <a:gd name="connsiteX50" fmla="*/ 2887213 w 3110733"/>
                <a:gd name="connsiteY50" fmla="*/ 731536 h 3038291"/>
                <a:gd name="connsiteX51" fmla="*/ 2917693 w 3110733"/>
                <a:gd name="connsiteY51" fmla="*/ 650256 h 3038291"/>
                <a:gd name="connsiteX52" fmla="*/ 2897373 w 3110733"/>
                <a:gd name="connsiteY52" fmla="*/ 518176 h 3038291"/>
                <a:gd name="connsiteX53" fmla="*/ 2866893 w 3110733"/>
                <a:gd name="connsiteY53" fmla="*/ 487696 h 3038291"/>
                <a:gd name="connsiteX54" fmla="*/ 2836413 w 3110733"/>
                <a:gd name="connsiteY54" fmla="*/ 447056 h 3038291"/>
                <a:gd name="connsiteX55" fmla="*/ 2816093 w 3110733"/>
                <a:gd name="connsiteY55" fmla="*/ 355616 h 3038291"/>
                <a:gd name="connsiteX56" fmla="*/ 2805933 w 3110733"/>
                <a:gd name="connsiteY56" fmla="*/ 304816 h 3038291"/>
                <a:gd name="connsiteX57" fmla="*/ 2765293 w 3110733"/>
                <a:gd name="connsiteY57" fmla="*/ 223536 h 3038291"/>
                <a:gd name="connsiteX58" fmla="*/ 2724653 w 3110733"/>
                <a:gd name="connsiteY58" fmla="*/ 142256 h 3038291"/>
                <a:gd name="connsiteX59" fmla="*/ 2653533 w 3110733"/>
                <a:gd name="connsiteY59" fmla="*/ 81296 h 3038291"/>
                <a:gd name="connsiteX60" fmla="*/ 2460493 w 3110733"/>
                <a:gd name="connsiteY60" fmla="*/ 60976 h 3038291"/>
                <a:gd name="connsiteX61" fmla="*/ 2277613 w 3110733"/>
                <a:gd name="connsiteY61" fmla="*/ 71136 h 3038291"/>
                <a:gd name="connsiteX62" fmla="*/ 2155130 w 3110733"/>
                <a:gd name="connsiteY62" fmla="*/ 124634 h 3038291"/>
                <a:gd name="connsiteX63" fmla="*/ 1935995 w 3110733"/>
                <a:gd name="connsiteY63" fmla="*/ 110742 h 3038291"/>
                <a:gd name="connsiteX64" fmla="*/ 1842150 w 3110733"/>
                <a:gd name="connsiteY64" fmla="*/ 148037 h 3038291"/>
                <a:gd name="connsiteX65" fmla="*/ 1773463 w 3110733"/>
                <a:gd name="connsiteY65" fmla="*/ 173243 h 3038291"/>
                <a:gd name="connsiteX66" fmla="*/ 1668013 w 3110733"/>
                <a:gd name="connsiteY66" fmla="*/ 152416 h 3038291"/>
                <a:gd name="connsiteX67" fmla="*/ 1637533 w 3110733"/>
                <a:gd name="connsiteY67" fmla="*/ 182896 h 3038291"/>
                <a:gd name="connsiteX68" fmla="*/ 1546093 w 3110733"/>
                <a:gd name="connsiteY68" fmla="*/ 172736 h 3038291"/>
                <a:gd name="connsiteX69" fmla="*/ 1515613 w 3110733"/>
                <a:gd name="connsiteY69" fmla="*/ 162576 h 3038291"/>
                <a:gd name="connsiteX70" fmla="*/ 1373373 w 3110733"/>
                <a:gd name="connsiteY70" fmla="*/ 142256 h 3038291"/>
                <a:gd name="connsiteX71" fmla="*/ 1312413 w 3110733"/>
                <a:gd name="connsiteY71" fmla="*/ 121936 h 3038291"/>
                <a:gd name="connsiteX72" fmla="*/ 1251453 w 3110733"/>
                <a:gd name="connsiteY72" fmla="*/ 91456 h 3038291"/>
                <a:gd name="connsiteX73" fmla="*/ 1200653 w 3110733"/>
                <a:gd name="connsiteY73" fmla="*/ 60976 h 3038291"/>
                <a:gd name="connsiteX74" fmla="*/ 1109213 w 3110733"/>
                <a:gd name="connsiteY74" fmla="*/ 30496 h 3038291"/>
                <a:gd name="connsiteX75" fmla="*/ 1078733 w 3110733"/>
                <a:gd name="connsiteY75" fmla="*/ 10176 h 3038291"/>
                <a:gd name="connsiteX76" fmla="*/ 855213 w 3110733"/>
                <a:gd name="connsiteY76" fmla="*/ 30496 h 3038291"/>
                <a:gd name="connsiteX77" fmla="*/ 784093 w 3110733"/>
                <a:gd name="connsiteY77" fmla="*/ 60976 h 3038291"/>
                <a:gd name="connsiteX78" fmla="*/ 753613 w 3110733"/>
                <a:gd name="connsiteY78" fmla="*/ 91456 h 3038291"/>
                <a:gd name="connsiteX79" fmla="*/ 631693 w 3110733"/>
                <a:gd name="connsiteY79" fmla="*/ 121936 h 3038291"/>
                <a:gd name="connsiteX80" fmla="*/ 499613 w 3110733"/>
                <a:gd name="connsiteY80" fmla="*/ 101616 h 3038291"/>
                <a:gd name="connsiteX81" fmla="*/ 438653 w 3110733"/>
                <a:gd name="connsiteY81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1393693 w 3110733"/>
                <a:gd name="connsiteY12" fmla="*/ 2590816 h 3038291"/>
                <a:gd name="connsiteX13" fmla="*/ 2145533 w 3110733"/>
                <a:gd name="connsiteY13" fmla="*/ 2702576 h 3038291"/>
                <a:gd name="connsiteX14" fmla="*/ 2165853 w 3110733"/>
                <a:gd name="connsiteY14" fmla="*/ 2763536 h 3038291"/>
                <a:gd name="connsiteX15" fmla="*/ 2186173 w 3110733"/>
                <a:gd name="connsiteY15" fmla="*/ 2804176 h 3038291"/>
                <a:gd name="connsiteX16" fmla="*/ 2226813 w 3110733"/>
                <a:gd name="connsiteY16" fmla="*/ 2885456 h 3038291"/>
                <a:gd name="connsiteX17" fmla="*/ 2257293 w 3110733"/>
                <a:gd name="connsiteY17" fmla="*/ 2926096 h 3038291"/>
                <a:gd name="connsiteX18" fmla="*/ 2287773 w 3110733"/>
                <a:gd name="connsiteY18" fmla="*/ 2936256 h 3038291"/>
                <a:gd name="connsiteX19" fmla="*/ 2399533 w 3110733"/>
                <a:gd name="connsiteY19" fmla="*/ 2966736 h 3038291"/>
                <a:gd name="connsiteX20" fmla="*/ 2612893 w 3110733"/>
                <a:gd name="connsiteY20" fmla="*/ 2956576 h 3038291"/>
                <a:gd name="connsiteX21" fmla="*/ 2714493 w 3110733"/>
                <a:gd name="connsiteY21" fmla="*/ 2926096 h 3038291"/>
                <a:gd name="connsiteX22" fmla="*/ 2805933 w 3110733"/>
                <a:gd name="connsiteY22" fmla="*/ 2875296 h 3038291"/>
                <a:gd name="connsiteX23" fmla="*/ 2826253 w 3110733"/>
                <a:gd name="connsiteY23" fmla="*/ 2844816 h 3038291"/>
                <a:gd name="connsiteX24" fmla="*/ 2836413 w 3110733"/>
                <a:gd name="connsiteY24" fmla="*/ 2814336 h 3038291"/>
                <a:gd name="connsiteX25" fmla="*/ 2856733 w 3110733"/>
                <a:gd name="connsiteY25" fmla="*/ 2641616 h 3038291"/>
                <a:gd name="connsiteX26" fmla="*/ 2887213 w 3110733"/>
                <a:gd name="connsiteY26" fmla="*/ 2540016 h 3038291"/>
                <a:gd name="connsiteX27" fmla="*/ 2917693 w 3110733"/>
                <a:gd name="connsiteY27" fmla="*/ 2479056 h 3038291"/>
                <a:gd name="connsiteX28" fmla="*/ 2968493 w 3110733"/>
                <a:gd name="connsiteY28" fmla="*/ 2377456 h 3038291"/>
                <a:gd name="connsiteX29" fmla="*/ 3009133 w 3110733"/>
                <a:gd name="connsiteY29" fmla="*/ 2306336 h 3038291"/>
                <a:gd name="connsiteX30" fmla="*/ 3039613 w 3110733"/>
                <a:gd name="connsiteY30" fmla="*/ 2286016 h 3038291"/>
                <a:gd name="connsiteX31" fmla="*/ 3059933 w 3110733"/>
                <a:gd name="connsiteY31" fmla="*/ 2255536 h 3038291"/>
                <a:gd name="connsiteX32" fmla="*/ 3100573 w 3110733"/>
                <a:gd name="connsiteY32" fmla="*/ 2164096 h 3038291"/>
                <a:gd name="connsiteX33" fmla="*/ 3110733 w 3110733"/>
                <a:gd name="connsiteY33" fmla="*/ 2133616 h 3038291"/>
                <a:gd name="connsiteX34" fmla="*/ 3100573 w 3110733"/>
                <a:gd name="connsiteY34" fmla="*/ 1869456 h 3038291"/>
                <a:gd name="connsiteX35" fmla="*/ 3039613 w 3110733"/>
                <a:gd name="connsiteY35" fmla="*/ 1727216 h 3038291"/>
                <a:gd name="connsiteX36" fmla="*/ 3019293 w 3110733"/>
                <a:gd name="connsiteY36" fmla="*/ 1676416 h 3038291"/>
                <a:gd name="connsiteX37" fmla="*/ 3009133 w 3110733"/>
                <a:gd name="connsiteY37" fmla="*/ 1605296 h 3038291"/>
                <a:gd name="connsiteX38" fmla="*/ 2998973 w 3110733"/>
                <a:gd name="connsiteY38" fmla="*/ 1564656 h 3038291"/>
                <a:gd name="connsiteX39" fmla="*/ 3009133 w 3110733"/>
                <a:gd name="connsiteY39" fmla="*/ 1381776 h 3038291"/>
                <a:gd name="connsiteX40" fmla="*/ 3029453 w 3110733"/>
                <a:gd name="connsiteY40" fmla="*/ 1320816 h 3038291"/>
                <a:gd name="connsiteX41" fmla="*/ 3039613 w 3110733"/>
                <a:gd name="connsiteY41" fmla="*/ 1280176 h 3038291"/>
                <a:gd name="connsiteX42" fmla="*/ 3100573 w 3110733"/>
                <a:gd name="connsiteY42" fmla="*/ 1127776 h 3038291"/>
                <a:gd name="connsiteX43" fmla="*/ 3090413 w 3110733"/>
                <a:gd name="connsiteY43" fmla="*/ 1076976 h 3038291"/>
                <a:gd name="connsiteX44" fmla="*/ 3049773 w 3110733"/>
                <a:gd name="connsiteY44" fmla="*/ 1046496 h 3038291"/>
                <a:gd name="connsiteX45" fmla="*/ 2958333 w 3110733"/>
                <a:gd name="connsiteY45" fmla="*/ 1005856 h 3038291"/>
                <a:gd name="connsiteX46" fmla="*/ 2897373 w 3110733"/>
                <a:gd name="connsiteY46" fmla="*/ 944896 h 3038291"/>
                <a:gd name="connsiteX47" fmla="*/ 2846573 w 3110733"/>
                <a:gd name="connsiteY47" fmla="*/ 883936 h 3038291"/>
                <a:gd name="connsiteX48" fmla="*/ 2836413 w 3110733"/>
                <a:gd name="connsiteY48" fmla="*/ 843296 h 3038291"/>
                <a:gd name="connsiteX49" fmla="*/ 2887213 w 3110733"/>
                <a:gd name="connsiteY49" fmla="*/ 731536 h 3038291"/>
                <a:gd name="connsiteX50" fmla="*/ 2917693 w 3110733"/>
                <a:gd name="connsiteY50" fmla="*/ 650256 h 3038291"/>
                <a:gd name="connsiteX51" fmla="*/ 2897373 w 3110733"/>
                <a:gd name="connsiteY51" fmla="*/ 518176 h 3038291"/>
                <a:gd name="connsiteX52" fmla="*/ 2866893 w 3110733"/>
                <a:gd name="connsiteY52" fmla="*/ 487696 h 3038291"/>
                <a:gd name="connsiteX53" fmla="*/ 2836413 w 3110733"/>
                <a:gd name="connsiteY53" fmla="*/ 447056 h 3038291"/>
                <a:gd name="connsiteX54" fmla="*/ 2816093 w 3110733"/>
                <a:gd name="connsiteY54" fmla="*/ 355616 h 3038291"/>
                <a:gd name="connsiteX55" fmla="*/ 2805933 w 3110733"/>
                <a:gd name="connsiteY55" fmla="*/ 304816 h 3038291"/>
                <a:gd name="connsiteX56" fmla="*/ 2765293 w 3110733"/>
                <a:gd name="connsiteY56" fmla="*/ 223536 h 3038291"/>
                <a:gd name="connsiteX57" fmla="*/ 2724653 w 3110733"/>
                <a:gd name="connsiteY57" fmla="*/ 142256 h 3038291"/>
                <a:gd name="connsiteX58" fmla="*/ 2653533 w 3110733"/>
                <a:gd name="connsiteY58" fmla="*/ 81296 h 3038291"/>
                <a:gd name="connsiteX59" fmla="*/ 2460493 w 3110733"/>
                <a:gd name="connsiteY59" fmla="*/ 60976 h 3038291"/>
                <a:gd name="connsiteX60" fmla="*/ 2277613 w 3110733"/>
                <a:gd name="connsiteY60" fmla="*/ 71136 h 3038291"/>
                <a:gd name="connsiteX61" fmla="*/ 2155130 w 3110733"/>
                <a:gd name="connsiteY61" fmla="*/ 124634 h 3038291"/>
                <a:gd name="connsiteX62" fmla="*/ 1935995 w 3110733"/>
                <a:gd name="connsiteY62" fmla="*/ 110742 h 3038291"/>
                <a:gd name="connsiteX63" fmla="*/ 1842150 w 3110733"/>
                <a:gd name="connsiteY63" fmla="*/ 148037 h 3038291"/>
                <a:gd name="connsiteX64" fmla="*/ 1773463 w 3110733"/>
                <a:gd name="connsiteY64" fmla="*/ 173243 h 3038291"/>
                <a:gd name="connsiteX65" fmla="*/ 1668013 w 3110733"/>
                <a:gd name="connsiteY65" fmla="*/ 152416 h 3038291"/>
                <a:gd name="connsiteX66" fmla="*/ 1637533 w 3110733"/>
                <a:gd name="connsiteY66" fmla="*/ 182896 h 3038291"/>
                <a:gd name="connsiteX67" fmla="*/ 1546093 w 3110733"/>
                <a:gd name="connsiteY67" fmla="*/ 172736 h 3038291"/>
                <a:gd name="connsiteX68" fmla="*/ 1515613 w 3110733"/>
                <a:gd name="connsiteY68" fmla="*/ 162576 h 3038291"/>
                <a:gd name="connsiteX69" fmla="*/ 1373373 w 3110733"/>
                <a:gd name="connsiteY69" fmla="*/ 142256 h 3038291"/>
                <a:gd name="connsiteX70" fmla="*/ 1312413 w 3110733"/>
                <a:gd name="connsiteY70" fmla="*/ 121936 h 3038291"/>
                <a:gd name="connsiteX71" fmla="*/ 1251453 w 3110733"/>
                <a:gd name="connsiteY71" fmla="*/ 91456 h 3038291"/>
                <a:gd name="connsiteX72" fmla="*/ 1200653 w 3110733"/>
                <a:gd name="connsiteY72" fmla="*/ 60976 h 3038291"/>
                <a:gd name="connsiteX73" fmla="*/ 1109213 w 3110733"/>
                <a:gd name="connsiteY73" fmla="*/ 30496 h 3038291"/>
                <a:gd name="connsiteX74" fmla="*/ 1078733 w 3110733"/>
                <a:gd name="connsiteY74" fmla="*/ 10176 h 3038291"/>
                <a:gd name="connsiteX75" fmla="*/ 855213 w 3110733"/>
                <a:gd name="connsiteY75" fmla="*/ 30496 h 3038291"/>
                <a:gd name="connsiteX76" fmla="*/ 784093 w 3110733"/>
                <a:gd name="connsiteY76" fmla="*/ 60976 h 3038291"/>
                <a:gd name="connsiteX77" fmla="*/ 753613 w 3110733"/>
                <a:gd name="connsiteY77" fmla="*/ 91456 h 3038291"/>
                <a:gd name="connsiteX78" fmla="*/ 631693 w 3110733"/>
                <a:gd name="connsiteY78" fmla="*/ 121936 h 3038291"/>
                <a:gd name="connsiteX79" fmla="*/ 499613 w 3110733"/>
                <a:gd name="connsiteY79" fmla="*/ 101616 h 3038291"/>
                <a:gd name="connsiteX80" fmla="*/ 438653 w 3110733"/>
                <a:gd name="connsiteY80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1383533 w 3110733"/>
                <a:gd name="connsiteY11" fmla="*/ 2661936 h 3038291"/>
                <a:gd name="connsiteX12" fmla="*/ 2145533 w 3110733"/>
                <a:gd name="connsiteY12" fmla="*/ 2702576 h 3038291"/>
                <a:gd name="connsiteX13" fmla="*/ 2165853 w 3110733"/>
                <a:gd name="connsiteY13" fmla="*/ 2763536 h 3038291"/>
                <a:gd name="connsiteX14" fmla="*/ 2186173 w 3110733"/>
                <a:gd name="connsiteY14" fmla="*/ 2804176 h 3038291"/>
                <a:gd name="connsiteX15" fmla="*/ 2226813 w 3110733"/>
                <a:gd name="connsiteY15" fmla="*/ 2885456 h 3038291"/>
                <a:gd name="connsiteX16" fmla="*/ 2257293 w 3110733"/>
                <a:gd name="connsiteY16" fmla="*/ 2926096 h 3038291"/>
                <a:gd name="connsiteX17" fmla="*/ 2287773 w 3110733"/>
                <a:gd name="connsiteY17" fmla="*/ 2936256 h 3038291"/>
                <a:gd name="connsiteX18" fmla="*/ 2399533 w 3110733"/>
                <a:gd name="connsiteY18" fmla="*/ 2966736 h 3038291"/>
                <a:gd name="connsiteX19" fmla="*/ 2612893 w 3110733"/>
                <a:gd name="connsiteY19" fmla="*/ 2956576 h 3038291"/>
                <a:gd name="connsiteX20" fmla="*/ 2714493 w 3110733"/>
                <a:gd name="connsiteY20" fmla="*/ 2926096 h 3038291"/>
                <a:gd name="connsiteX21" fmla="*/ 2805933 w 3110733"/>
                <a:gd name="connsiteY21" fmla="*/ 2875296 h 3038291"/>
                <a:gd name="connsiteX22" fmla="*/ 2826253 w 3110733"/>
                <a:gd name="connsiteY22" fmla="*/ 2844816 h 3038291"/>
                <a:gd name="connsiteX23" fmla="*/ 2836413 w 3110733"/>
                <a:gd name="connsiteY23" fmla="*/ 2814336 h 3038291"/>
                <a:gd name="connsiteX24" fmla="*/ 2856733 w 3110733"/>
                <a:gd name="connsiteY24" fmla="*/ 2641616 h 3038291"/>
                <a:gd name="connsiteX25" fmla="*/ 2887213 w 3110733"/>
                <a:gd name="connsiteY25" fmla="*/ 2540016 h 3038291"/>
                <a:gd name="connsiteX26" fmla="*/ 2917693 w 3110733"/>
                <a:gd name="connsiteY26" fmla="*/ 2479056 h 3038291"/>
                <a:gd name="connsiteX27" fmla="*/ 2968493 w 3110733"/>
                <a:gd name="connsiteY27" fmla="*/ 2377456 h 3038291"/>
                <a:gd name="connsiteX28" fmla="*/ 3009133 w 3110733"/>
                <a:gd name="connsiteY28" fmla="*/ 2306336 h 3038291"/>
                <a:gd name="connsiteX29" fmla="*/ 3039613 w 3110733"/>
                <a:gd name="connsiteY29" fmla="*/ 2286016 h 3038291"/>
                <a:gd name="connsiteX30" fmla="*/ 3059933 w 3110733"/>
                <a:gd name="connsiteY30" fmla="*/ 2255536 h 3038291"/>
                <a:gd name="connsiteX31" fmla="*/ 3100573 w 3110733"/>
                <a:gd name="connsiteY31" fmla="*/ 2164096 h 3038291"/>
                <a:gd name="connsiteX32" fmla="*/ 3110733 w 3110733"/>
                <a:gd name="connsiteY32" fmla="*/ 2133616 h 3038291"/>
                <a:gd name="connsiteX33" fmla="*/ 3100573 w 3110733"/>
                <a:gd name="connsiteY33" fmla="*/ 1869456 h 3038291"/>
                <a:gd name="connsiteX34" fmla="*/ 3039613 w 3110733"/>
                <a:gd name="connsiteY34" fmla="*/ 1727216 h 3038291"/>
                <a:gd name="connsiteX35" fmla="*/ 3019293 w 3110733"/>
                <a:gd name="connsiteY35" fmla="*/ 1676416 h 3038291"/>
                <a:gd name="connsiteX36" fmla="*/ 3009133 w 3110733"/>
                <a:gd name="connsiteY36" fmla="*/ 1605296 h 3038291"/>
                <a:gd name="connsiteX37" fmla="*/ 2998973 w 3110733"/>
                <a:gd name="connsiteY37" fmla="*/ 1564656 h 3038291"/>
                <a:gd name="connsiteX38" fmla="*/ 3009133 w 3110733"/>
                <a:gd name="connsiteY38" fmla="*/ 1381776 h 3038291"/>
                <a:gd name="connsiteX39" fmla="*/ 3029453 w 3110733"/>
                <a:gd name="connsiteY39" fmla="*/ 1320816 h 3038291"/>
                <a:gd name="connsiteX40" fmla="*/ 3039613 w 3110733"/>
                <a:gd name="connsiteY40" fmla="*/ 1280176 h 3038291"/>
                <a:gd name="connsiteX41" fmla="*/ 3100573 w 3110733"/>
                <a:gd name="connsiteY41" fmla="*/ 1127776 h 3038291"/>
                <a:gd name="connsiteX42" fmla="*/ 3090413 w 3110733"/>
                <a:gd name="connsiteY42" fmla="*/ 1076976 h 3038291"/>
                <a:gd name="connsiteX43" fmla="*/ 3049773 w 3110733"/>
                <a:gd name="connsiteY43" fmla="*/ 1046496 h 3038291"/>
                <a:gd name="connsiteX44" fmla="*/ 2958333 w 3110733"/>
                <a:gd name="connsiteY44" fmla="*/ 1005856 h 3038291"/>
                <a:gd name="connsiteX45" fmla="*/ 2897373 w 3110733"/>
                <a:gd name="connsiteY45" fmla="*/ 944896 h 3038291"/>
                <a:gd name="connsiteX46" fmla="*/ 2846573 w 3110733"/>
                <a:gd name="connsiteY46" fmla="*/ 883936 h 3038291"/>
                <a:gd name="connsiteX47" fmla="*/ 2836413 w 3110733"/>
                <a:gd name="connsiteY47" fmla="*/ 843296 h 3038291"/>
                <a:gd name="connsiteX48" fmla="*/ 2887213 w 3110733"/>
                <a:gd name="connsiteY48" fmla="*/ 731536 h 3038291"/>
                <a:gd name="connsiteX49" fmla="*/ 2917693 w 3110733"/>
                <a:gd name="connsiteY49" fmla="*/ 650256 h 3038291"/>
                <a:gd name="connsiteX50" fmla="*/ 2897373 w 3110733"/>
                <a:gd name="connsiteY50" fmla="*/ 518176 h 3038291"/>
                <a:gd name="connsiteX51" fmla="*/ 2866893 w 3110733"/>
                <a:gd name="connsiteY51" fmla="*/ 487696 h 3038291"/>
                <a:gd name="connsiteX52" fmla="*/ 2836413 w 3110733"/>
                <a:gd name="connsiteY52" fmla="*/ 447056 h 3038291"/>
                <a:gd name="connsiteX53" fmla="*/ 2816093 w 3110733"/>
                <a:gd name="connsiteY53" fmla="*/ 355616 h 3038291"/>
                <a:gd name="connsiteX54" fmla="*/ 2805933 w 3110733"/>
                <a:gd name="connsiteY54" fmla="*/ 304816 h 3038291"/>
                <a:gd name="connsiteX55" fmla="*/ 2765293 w 3110733"/>
                <a:gd name="connsiteY55" fmla="*/ 223536 h 3038291"/>
                <a:gd name="connsiteX56" fmla="*/ 2724653 w 3110733"/>
                <a:gd name="connsiteY56" fmla="*/ 142256 h 3038291"/>
                <a:gd name="connsiteX57" fmla="*/ 2653533 w 3110733"/>
                <a:gd name="connsiteY57" fmla="*/ 81296 h 3038291"/>
                <a:gd name="connsiteX58" fmla="*/ 2460493 w 3110733"/>
                <a:gd name="connsiteY58" fmla="*/ 60976 h 3038291"/>
                <a:gd name="connsiteX59" fmla="*/ 2277613 w 3110733"/>
                <a:gd name="connsiteY59" fmla="*/ 71136 h 3038291"/>
                <a:gd name="connsiteX60" fmla="*/ 2155130 w 3110733"/>
                <a:gd name="connsiteY60" fmla="*/ 124634 h 3038291"/>
                <a:gd name="connsiteX61" fmla="*/ 1935995 w 3110733"/>
                <a:gd name="connsiteY61" fmla="*/ 110742 h 3038291"/>
                <a:gd name="connsiteX62" fmla="*/ 1842150 w 3110733"/>
                <a:gd name="connsiteY62" fmla="*/ 148037 h 3038291"/>
                <a:gd name="connsiteX63" fmla="*/ 1773463 w 3110733"/>
                <a:gd name="connsiteY63" fmla="*/ 173243 h 3038291"/>
                <a:gd name="connsiteX64" fmla="*/ 1668013 w 3110733"/>
                <a:gd name="connsiteY64" fmla="*/ 152416 h 3038291"/>
                <a:gd name="connsiteX65" fmla="*/ 1637533 w 3110733"/>
                <a:gd name="connsiteY65" fmla="*/ 182896 h 3038291"/>
                <a:gd name="connsiteX66" fmla="*/ 1546093 w 3110733"/>
                <a:gd name="connsiteY66" fmla="*/ 172736 h 3038291"/>
                <a:gd name="connsiteX67" fmla="*/ 1515613 w 3110733"/>
                <a:gd name="connsiteY67" fmla="*/ 162576 h 3038291"/>
                <a:gd name="connsiteX68" fmla="*/ 1373373 w 3110733"/>
                <a:gd name="connsiteY68" fmla="*/ 142256 h 3038291"/>
                <a:gd name="connsiteX69" fmla="*/ 1312413 w 3110733"/>
                <a:gd name="connsiteY69" fmla="*/ 121936 h 3038291"/>
                <a:gd name="connsiteX70" fmla="*/ 1251453 w 3110733"/>
                <a:gd name="connsiteY70" fmla="*/ 91456 h 3038291"/>
                <a:gd name="connsiteX71" fmla="*/ 1200653 w 3110733"/>
                <a:gd name="connsiteY71" fmla="*/ 60976 h 3038291"/>
                <a:gd name="connsiteX72" fmla="*/ 1109213 w 3110733"/>
                <a:gd name="connsiteY72" fmla="*/ 30496 h 3038291"/>
                <a:gd name="connsiteX73" fmla="*/ 1078733 w 3110733"/>
                <a:gd name="connsiteY73" fmla="*/ 10176 h 3038291"/>
                <a:gd name="connsiteX74" fmla="*/ 855213 w 3110733"/>
                <a:gd name="connsiteY74" fmla="*/ 30496 h 3038291"/>
                <a:gd name="connsiteX75" fmla="*/ 784093 w 3110733"/>
                <a:gd name="connsiteY75" fmla="*/ 60976 h 3038291"/>
                <a:gd name="connsiteX76" fmla="*/ 753613 w 3110733"/>
                <a:gd name="connsiteY76" fmla="*/ 91456 h 3038291"/>
                <a:gd name="connsiteX77" fmla="*/ 631693 w 3110733"/>
                <a:gd name="connsiteY77" fmla="*/ 121936 h 3038291"/>
                <a:gd name="connsiteX78" fmla="*/ 499613 w 3110733"/>
                <a:gd name="connsiteY78" fmla="*/ 101616 h 3038291"/>
                <a:gd name="connsiteX79" fmla="*/ 438653 w 3110733"/>
                <a:gd name="connsiteY79" fmla="*/ 81296 h 3038291"/>
                <a:gd name="connsiteX0" fmla="*/ 438653 w 3110733"/>
                <a:gd name="connsiteY0" fmla="*/ 81296 h 3038291"/>
                <a:gd name="connsiteX1" fmla="*/ 93213 w 3110733"/>
                <a:gd name="connsiteY1" fmla="*/ 152416 h 3038291"/>
                <a:gd name="connsiteX2" fmla="*/ 52573 w 3110733"/>
                <a:gd name="connsiteY2" fmla="*/ 162576 h 3038291"/>
                <a:gd name="connsiteX3" fmla="*/ 1773 w 3110733"/>
                <a:gd name="connsiteY3" fmla="*/ 182896 h 3038291"/>
                <a:gd name="connsiteX4" fmla="*/ 271653 w 3110733"/>
                <a:gd name="connsiteY4" fmla="*/ 927011 h 3038291"/>
                <a:gd name="connsiteX5" fmla="*/ 622786 w 3110733"/>
                <a:gd name="connsiteY5" fmla="*/ 1310692 h 3038291"/>
                <a:gd name="connsiteX6" fmla="*/ 680350 w 3110733"/>
                <a:gd name="connsiteY6" fmla="*/ 2047327 h 3038291"/>
                <a:gd name="connsiteX7" fmla="*/ 1446038 w 3110733"/>
                <a:gd name="connsiteY7" fmla="*/ 1903423 h 3038291"/>
                <a:gd name="connsiteX8" fmla="*/ 1379413 w 3110733"/>
                <a:gd name="connsiteY8" fmla="*/ 2384428 h 3038291"/>
                <a:gd name="connsiteX9" fmla="*/ 1281933 w 3110733"/>
                <a:gd name="connsiteY9" fmla="*/ 3037856 h 3038291"/>
                <a:gd name="connsiteX10" fmla="*/ 1353053 w 3110733"/>
                <a:gd name="connsiteY10" fmla="*/ 2926096 h 3038291"/>
                <a:gd name="connsiteX11" fmla="*/ 2145533 w 3110733"/>
                <a:gd name="connsiteY11" fmla="*/ 2702576 h 3038291"/>
                <a:gd name="connsiteX12" fmla="*/ 2165853 w 3110733"/>
                <a:gd name="connsiteY12" fmla="*/ 2763536 h 3038291"/>
                <a:gd name="connsiteX13" fmla="*/ 2186173 w 3110733"/>
                <a:gd name="connsiteY13" fmla="*/ 2804176 h 3038291"/>
                <a:gd name="connsiteX14" fmla="*/ 2226813 w 3110733"/>
                <a:gd name="connsiteY14" fmla="*/ 2885456 h 3038291"/>
                <a:gd name="connsiteX15" fmla="*/ 2257293 w 3110733"/>
                <a:gd name="connsiteY15" fmla="*/ 2926096 h 3038291"/>
                <a:gd name="connsiteX16" fmla="*/ 2287773 w 3110733"/>
                <a:gd name="connsiteY16" fmla="*/ 2936256 h 3038291"/>
                <a:gd name="connsiteX17" fmla="*/ 2399533 w 3110733"/>
                <a:gd name="connsiteY17" fmla="*/ 2966736 h 3038291"/>
                <a:gd name="connsiteX18" fmla="*/ 2612893 w 3110733"/>
                <a:gd name="connsiteY18" fmla="*/ 2956576 h 3038291"/>
                <a:gd name="connsiteX19" fmla="*/ 2714493 w 3110733"/>
                <a:gd name="connsiteY19" fmla="*/ 2926096 h 3038291"/>
                <a:gd name="connsiteX20" fmla="*/ 2805933 w 3110733"/>
                <a:gd name="connsiteY20" fmla="*/ 2875296 h 3038291"/>
                <a:gd name="connsiteX21" fmla="*/ 2826253 w 3110733"/>
                <a:gd name="connsiteY21" fmla="*/ 2844816 h 3038291"/>
                <a:gd name="connsiteX22" fmla="*/ 2836413 w 3110733"/>
                <a:gd name="connsiteY22" fmla="*/ 2814336 h 3038291"/>
                <a:gd name="connsiteX23" fmla="*/ 2856733 w 3110733"/>
                <a:gd name="connsiteY23" fmla="*/ 2641616 h 3038291"/>
                <a:gd name="connsiteX24" fmla="*/ 2887213 w 3110733"/>
                <a:gd name="connsiteY24" fmla="*/ 2540016 h 3038291"/>
                <a:gd name="connsiteX25" fmla="*/ 2917693 w 3110733"/>
                <a:gd name="connsiteY25" fmla="*/ 2479056 h 3038291"/>
                <a:gd name="connsiteX26" fmla="*/ 2968493 w 3110733"/>
                <a:gd name="connsiteY26" fmla="*/ 2377456 h 3038291"/>
                <a:gd name="connsiteX27" fmla="*/ 3009133 w 3110733"/>
                <a:gd name="connsiteY27" fmla="*/ 2306336 h 3038291"/>
                <a:gd name="connsiteX28" fmla="*/ 3039613 w 3110733"/>
                <a:gd name="connsiteY28" fmla="*/ 2286016 h 3038291"/>
                <a:gd name="connsiteX29" fmla="*/ 3059933 w 3110733"/>
                <a:gd name="connsiteY29" fmla="*/ 2255536 h 3038291"/>
                <a:gd name="connsiteX30" fmla="*/ 3100573 w 3110733"/>
                <a:gd name="connsiteY30" fmla="*/ 2164096 h 3038291"/>
                <a:gd name="connsiteX31" fmla="*/ 3110733 w 3110733"/>
                <a:gd name="connsiteY31" fmla="*/ 2133616 h 3038291"/>
                <a:gd name="connsiteX32" fmla="*/ 3100573 w 3110733"/>
                <a:gd name="connsiteY32" fmla="*/ 1869456 h 3038291"/>
                <a:gd name="connsiteX33" fmla="*/ 3039613 w 3110733"/>
                <a:gd name="connsiteY33" fmla="*/ 1727216 h 3038291"/>
                <a:gd name="connsiteX34" fmla="*/ 3019293 w 3110733"/>
                <a:gd name="connsiteY34" fmla="*/ 1676416 h 3038291"/>
                <a:gd name="connsiteX35" fmla="*/ 3009133 w 3110733"/>
                <a:gd name="connsiteY35" fmla="*/ 1605296 h 3038291"/>
                <a:gd name="connsiteX36" fmla="*/ 2998973 w 3110733"/>
                <a:gd name="connsiteY36" fmla="*/ 1564656 h 3038291"/>
                <a:gd name="connsiteX37" fmla="*/ 3009133 w 3110733"/>
                <a:gd name="connsiteY37" fmla="*/ 1381776 h 3038291"/>
                <a:gd name="connsiteX38" fmla="*/ 3029453 w 3110733"/>
                <a:gd name="connsiteY38" fmla="*/ 1320816 h 3038291"/>
                <a:gd name="connsiteX39" fmla="*/ 3039613 w 3110733"/>
                <a:gd name="connsiteY39" fmla="*/ 1280176 h 3038291"/>
                <a:gd name="connsiteX40" fmla="*/ 3100573 w 3110733"/>
                <a:gd name="connsiteY40" fmla="*/ 1127776 h 3038291"/>
                <a:gd name="connsiteX41" fmla="*/ 3090413 w 3110733"/>
                <a:gd name="connsiteY41" fmla="*/ 1076976 h 3038291"/>
                <a:gd name="connsiteX42" fmla="*/ 3049773 w 3110733"/>
                <a:gd name="connsiteY42" fmla="*/ 1046496 h 3038291"/>
                <a:gd name="connsiteX43" fmla="*/ 2958333 w 3110733"/>
                <a:gd name="connsiteY43" fmla="*/ 1005856 h 3038291"/>
                <a:gd name="connsiteX44" fmla="*/ 2897373 w 3110733"/>
                <a:gd name="connsiteY44" fmla="*/ 944896 h 3038291"/>
                <a:gd name="connsiteX45" fmla="*/ 2846573 w 3110733"/>
                <a:gd name="connsiteY45" fmla="*/ 883936 h 3038291"/>
                <a:gd name="connsiteX46" fmla="*/ 2836413 w 3110733"/>
                <a:gd name="connsiteY46" fmla="*/ 843296 h 3038291"/>
                <a:gd name="connsiteX47" fmla="*/ 2887213 w 3110733"/>
                <a:gd name="connsiteY47" fmla="*/ 731536 h 3038291"/>
                <a:gd name="connsiteX48" fmla="*/ 2917693 w 3110733"/>
                <a:gd name="connsiteY48" fmla="*/ 650256 h 3038291"/>
                <a:gd name="connsiteX49" fmla="*/ 2897373 w 3110733"/>
                <a:gd name="connsiteY49" fmla="*/ 518176 h 3038291"/>
                <a:gd name="connsiteX50" fmla="*/ 2866893 w 3110733"/>
                <a:gd name="connsiteY50" fmla="*/ 487696 h 3038291"/>
                <a:gd name="connsiteX51" fmla="*/ 2836413 w 3110733"/>
                <a:gd name="connsiteY51" fmla="*/ 447056 h 3038291"/>
                <a:gd name="connsiteX52" fmla="*/ 2816093 w 3110733"/>
                <a:gd name="connsiteY52" fmla="*/ 355616 h 3038291"/>
                <a:gd name="connsiteX53" fmla="*/ 2805933 w 3110733"/>
                <a:gd name="connsiteY53" fmla="*/ 304816 h 3038291"/>
                <a:gd name="connsiteX54" fmla="*/ 2765293 w 3110733"/>
                <a:gd name="connsiteY54" fmla="*/ 223536 h 3038291"/>
                <a:gd name="connsiteX55" fmla="*/ 2724653 w 3110733"/>
                <a:gd name="connsiteY55" fmla="*/ 142256 h 3038291"/>
                <a:gd name="connsiteX56" fmla="*/ 2653533 w 3110733"/>
                <a:gd name="connsiteY56" fmla="*/ 81296 h 3038291"/>
                <a:gd name="connsiteX57" fmla="*/ 2460493 w 3110733"/>
                <a:gd name="connsiteY57" fmla="*/ 60976 h 3038291"/>
                <a:gd name="connsiteX58" fmla="*/ 2277613 w 3110733"/>
                <a:gd name="connsiteY58" fmla="*/ 71136 h 3038291"/>
                <a:gd name="connsiteX59" fmla="*/ 2155130 w 3110733"/>
                <a:gd name="connsiteY59" fmla="*/ 124634 h 3038291"/>
                <a:gd name="connsiteX60" fmla="*/ 1935995 w 3110733"/>
                <a:gd name="connsiteY60" fmla="*/ 110742 h 3038291"/>
                <a:gd name="connsiteX61" fmla="*/ 1842150 w 3110733"/>
                <a:gd name="connsiteY61" fmla="*/ 148037 h 3038291"/>
                <a:gd name="connsiteX62" fmla="*/ 1773463 w 3110733"/>
                <a:gd name="connsiteY62" fmla="*/ 173243 h 3038291"/>
                <a:gd name="connsiteX63" fmla="*/ 1668013 w 3110733"/>
                <a:gd name="connsiteY63" fmla="*/ 152416 h 3038291"/>
                <a:gd name="connsiteX64" fmla="*/ 1637533 w 3110733"/>
                <a:gd name="connsiteY64" fmla="*/ 182896 h 3038291"/>
                <a:gd name="connsiteX65" fmla="*/ 1546093 w 3110733"/>
                <a:gd name="connsiteY65" fmla="*/ 172736 h 3038291"/>
                <a:gd name="connsiteX66" fmla="*/ 1515613 w 3110733"/>
                <a:gd name="connsiteY66" fmla="*/ 162576 h 3038291"/>
                <a:gd name="connsiteX67" fmla="*/ 1373373 w 3110733"/>
                <a:gd name="connsiteY67" fmla="*/ 142256 h 3038291"/>
                <a:gd name="connsiteX68" fmla="*/ 1312413 w 3110733"/>
                <a:gd name="connsiteY68" fmla="*/ 121936 h 3038291"/>
                <a:gd name="connsiteX69" fmla="*/ 1251453 w 3110733"/>
                <a:gd name="connsiteY69" fmla="*/ 91456 h 3038291"/>
                <a:gd name="connsiteX70" fmla="*/ 1200653 w 3110733"/>
                <a:gd name="connsiteY70" fmla="*/ 60976 h 3038291"/>
                <a:gd name="connsiteX71" fmla="*/ 1109213 w 3110733"/>
                <a:gd name="connsiteY71" fmla="*/ 30496 h 3038291"/>
                <a:gd name="connsiteX72" fmla="*/ 1078733 w 3110733"/>
                <a:gd name="connsiteY72" fmla="*/ 10176 h 3038291"/>
                <a:gd name="connsiteX73" fmla="*/ 855213 w 3110733"/>
                <a:gd name="connsiteY73" fmla="*/ 30496 h 3038291"/>
                <a:gd name="connsiteX74" fmla="*/ 784093 w 3110733"/>
                <a:gd name="connsiteY74" fmla="*/ 60976 h 3038291"/>
                <a:gd name="connsiteX75" fmla="*/ 753613 w 3110733"/>
                <a:gd name="connsiteY75" fmla="*/ 91456 h 3038291"/>
                <a:gd name="connsiteX76" fmla="*/ 631693 w 3110733"/>
                <a:gd name="connsiteY76" fmla="*/ 121936 h 3038291"/>
                <a:gd name="connsiteX77" fmla="*/ 499613 w 3110733"/>
                <a:gd name="connsiteY77" fmla="*/ 101616 h 3038291"/>
                <a:gd name="connsiteX78" fmla="*/ 438653 w 3110733"/>
                <a:gd name="connsiteY78" fmla="*/ 81296 h 3038291"/>
                <a:gd name="connsiteX0" fmla="*/ 438653 w 3110733"/>
                <a:gd name="connsiteY0" fmla="*/ 81296 h 3043415"/>
                <a:gd name="connsiteX1" fmla="*/ 93213 w 3110733"/>
                <a:gd name="connsiteY1" fmla="*/ 152416 h 3043415"/>
                <a:gd name="connsiteX2" fmla="*/ 52573 w 3110733"/>
                <a:gd name="connsiteY2" fmla="*/ 162576 h 3043415"/>
                <a:gd name="connsiteX3" fmla="*/ 1773 w 3110733"/>
                <a:gd name="connsiteY3" fmla="*/ 182896 h 3043415"/>
                <a:gd name="connsiteX4" fmla="*/ 271653 w 3110733"/>
                <a:gd name="connsiteY4" fmla="*/ 927011 h 3043415"/>
                <a:gd name="connsiteX5" fmla="*/ 622786 w 3110733"/>
                <a:gd name="connsiteY5" fmla="*/ 1310692 h 3043415"/>
                <a:gd name="connsiteX6" fmla="*/ 680350 w 3110733"/>
                <a:gd name="connsiteY6" fmla="*/ 2047327 h 3043415"/>
                <a:gd name="connsiteX7" fmla="*/ 1446038 w 3110733"/>
                <a:gd name="connsiteY7" fmla="*/ 1903423 h 3043415"/>
                <a:gd name="connsiteX8" fmla="*/ 1379413 w 3110733"/>
                <a:gd name="connsiteY8" fmla="*/ 2384428 h 3043415"/>
                <a:gd name="connsiteX9" fmla="*/ 1281933 w 3110733"/>
                <a:gd name="connsiteY9" fmla="*/ 3037856 h 3043415"/>
                <a:gd name="connsiteX10" fmla="*/ 2145533 w 3110733"/>
                <a:gd name="connsiteY10" fmla="*/ 2702576 h 3043415"/>
                <a:gd name="connsiteX11" fmla="*/ 2165853 w 3110733"/>
                <a:gd name="connsiteY11" fmla="*/ 2763536 h 3043415"/>
                <a:gd name="connsiteX12" fmla="*/ 2186173 w 3110733"/>
                <a:gd name="connsiteY12" fmla="*/ 2804176 h 3043415"/>
                <a:gd name="connsiteX13" fmla="*/ 2226813 w 3110733"/>
                <a:gd name="connsiteY13" fmla="*/ 2885456 h 3043415"/>
                <a:gd name="connsiteX14" fmla="*/ 2257293 w 3110733"/>
                <a:gd name="connsiteY14" fmla="*/ 2926096 h 3043415"/>
                <a:gd name="connsiteX15" fmla="*/ 2287773 w 3110733"/>
                <a:gd name="connsiteY15" fmla="*/ 2936256 h 3043415"/>
                <a:gd name="connsiteX16" fmla="*/ 2399533 w 3110733"/>
                <a:gd name="connsiteY16" fmla="*/ 2966736 h 3043415"/>
                <a:gd name="connsiteX17" fmla="*/ 2612893 w 3110733"/>
                <a:gd name="connsiteY17" fmla="*/ 2956576 h 3043415"/>
                <a:gd name="connsiteX18" fmla="*/ 2714493 w 3110733"/>
                <a:gd name="connsiteY18" fmla="*/ 2926096 h 3043415"/>
                <a:gd name="connsiteX19" fmla="*/ 2805933 w 3110733"/>
                <a:gd name="connsiteY19" fmla="*/ 2875296 h 3043415"/>
                <a:gd name="connsiteX20" fmla="*/ 2826253 w 3110733"/>
                <a:gd name="connsiteY20" fmla="*/ 2844816 h 3043415"/>
                <a:gd name="connsiteX21" fmla="*/ 2836413 w 3110733"/>
                <a:gd name="connsiteY21" fmla="*/ 2814336 h 3043415"/>
                <a:gd name="connsiteX22" fmla="*/ 2856733 w 3110733"/>
                <a:gd name="connsiteY22" fmla="*/ 2641616 h 3043415"/>
                <a:gd name="connsiteX23" fmla="*/ 2887213 w 3110733"/>
                <a:gd name="connsiteY23" fmla="*/ 2540016 h 3043415"/>
                <a:gd name="connsiteX24" fmla="*/ 2917693 w 3110733"/>
                <a:gd name="connsiteY24" fmla="*/ 2479056 h 3043415"/>
                <a:gd name="connsiteX25" fmla="*/ 2968493 w 3110733"/>
                <a:gd name="connsiteY25" fmla="*/ 2377456 h 3043415"/>
                <a:gd name="connsiteX26" fmla="*/ 3009133 w 3110733"/>
                <a:gd name="connsiteY26" fmla="*/ 2306336 h 3043415"/>
                <a:gd name="connsiteX27" fmla="*/ 3039613 w 3110733"/>
                <a:gd name="connsiteY27" fmla="*/ 2286016 h 3043415"/>
                <a:gd name="connsiteX28" fmla="*/ 3059933 w 3110733"/>
                <a:gd name="connsiteY28" fmla="*/ 2255536 h 3043415"/>
                <a:gd name="connsiteX29" fmla="*/ 3100573 w 3110733"/>
                <a:gd name="connsiteY29" fmla="*/ 2164096 h 3043415"/>
                <a:gd name="connsiteX30" fmla="*/ 3110733 w 3110733"/>
                <a:gd name="connsiteY30" fmla="*/ 2133616 h 3043415"/>
                <a:gd name="connsiteX31" fmla="*/ 3100573 w 3110733"/>
                <a:gd name="connsiteY31" fmla="*/ 1869456 h 3043415"/>
                <a:gd name="connsiteX32" fmla="*/ 3039613 w 3110733"/>
                <a:gd name="connsiteY32" fmla="*/ 1727216 h 3043415"/>
                <a:gd name="connsiteX33" fmla="*/ 3019293 w 3110733"/>
                <a:gd name="connsiteY33" fmla="*/ 1676416 h 3043415"/>
                <a:gd name="connsiteX34" fmla="*/ 3009133 w 3110733"/>
                <a:gd name="connsiteY34" fmla="*/ 1605296 h 3043415"/>
                <a:gd name="connsiteX35" fmla="*/ 2998973 w 3110733"/>
                <a:gd name="connsiteY35" fmla="*/ 1564656 h 3043415"/>
                <a:gd name="connsiteX36" fmla="*/ 3009133 w 3110733"/>
                <a:gd name="connsiteY36" fmla="*/ 1381776 h 3043415"/>
                <a:gd name="connsiteX37" fmla="*/ 3029453 w 3110733"/>
                <a:gd name="connsiteY37" fmla="*/ 1320816 h 3043415"/>
                <a:gd name="connsiteX38" fmla="*/ 3039613 w 3110733"/>
                <a:gd name="connsiteY38" fmla="*/ 1280176 h 3043415"/>
                <a:gd name="connsiteX39" fmla="*/ 3100573 w 3110733"/>
                <a:gd name="connsiteY39" fmla="*/ 1127776 h 3043415"/>
                <a:gd name="connsiteX40" fmla="*/ 3090413 w 3110733"/>
                <a:gd name="connsiteY40" fmla="*/ 1076976 h 3043415"/>
                <a:gd name="connsiteX41" fmla="*/ 3049773 w 3110733"/>
                <a:gd name="connsiteY41" fmla="*/ 1046496 h 3043415"/>
                <a:gd name="connsiteX42" fmla="*/ 2958333 w 3110733"/>
                <a:gd name="connsiteY42" fmla="*/ 1005856 h 3043415"/>
                <a:gd name="connsiteX43" fmla="*/ 2897373 w 3110733"/>
                <a:gd name="connsiteY43" fmla="*/ 944896 h 3043415"/>
                <a:gd name="connsiteX44" fmla="*/ 2846573 w 3110733"/>
                <a:gd name="connsiteY44" fmla="*/ 883936 h 3043415"/>
                <a:gd name="connsiteX45" fmla="*/ 2836413 w 3110733"/>
                <a:gd name="connsiteY45" fmla="*/ 843296 h 3043415"/>
                <a:gd name="connsiteX46" fmla="*/ 2887213 w 3110733"/>
                <a:gd name="connsiteY46" fmla="*/ 731536 h 3043415"/>
                <a:gd name="connsiteX47" fmla="*/ 2917693 w 3110733"/>
                <a:gd name="connsiteY47" fmla="*/ 650256 h 3043415"/>
                <a:gd name="connsiteX48" fmla="*/ 2897373 w 3110733"/>
                <a:gd name="connsiteY48" fmla="*/ 518176 h 3043415"/>
                <a:gd name="connsiteX49" fmla="*/ 2866893 w 3110733"/>
                <a:gd name="connsiteY49" fmla="*/ 487696 h 3043415"/>
                <a:gd name="connsiteX50" fmla="*/ 2836413 w 3110733"/>
                <a:gd name="connsiteY50" fmla="*/ 447056 h 3043415"/>
                <a:gd name="connsiteX51" fmla="*/ 2816093 w 3110733"/>
                <a:gd name="connsiteY51" fmla="*/ 355616 h 3043415"/>
                <a:gd name="connsiteX52" fmla="*/ 2805933 w 3110733"/>
                <a:gd name="connsiteY52" fmla="*/ 304816 h 3043415"/>
                <a:gd name="connsiteX53" fmla="*/ 2765293 w 3110733"/>
                <a:gd name="connsiteY53" fmla="*/ 223536 h 3043415"/>
                <a:gd name="connsiteX54" fmla="*/ 2724653 w 3110733"/>
                <a:gd name="connsiteY54" fmla="*/ 142256 h 3043415"/>
                <a:gd name="connsiteX55" fmla="*/ 2653533 w 3110733"/>
                <a:gd name="connsiteY55" fmla="*/ 81296 h 3043415"/>
                <a:gd name="connsiteX56" fmla="*/ 2460493 w 3110733"/>
                <a:gd name="connsiteY56" fmla="*/ 60976 h 3043415"/>
                <a:gd name="connsiteX57" fmla="*/ 2277613 w 3110733"/>
                <a:gd name="connsiteY57" fmla="*/ 71136 h 3043415"/>
                <a:gd name="connsiteX58" fmla="*/ 2155130 w 3110733"/>
                <a:gd name="connsiteY58" fmla="*/ 124634 h 3043415"/>
                <a:gd name="connsiteX59" fmla="*/ 1935995 w 3110733"/>
                <a:gd name="connsiteY59" fmla="*/ 110742 h 3043415"/>
                <a:gd name="connsiteX60" fmla="*/ 1842150 w 3110733"/>
                <a:gd name="connsiteY60" fmla="*/ 148037 h 3043415"/>
                <a:gd name="connsiteX61" fmla="*/ 1773463 w 3110733"/>
                <a:gd name="connsiteY61" fmla="*/ 173243 h 3043415"/>
                <a:gd name="connsiteX62" fmla="*/ 1668013 w 3110733"/>
                <a:gd name="connsiteY62" fmla="*/ 152416 h 3043415"/>
                <a:gd name="connsiteX63" fmla="*/ 1637533 w 3110733"/>
                <a:gd name="connsiteY63" fmla="*/ 182896 h 3043415"/>
                <a:gd name="connsiteX64" fmla="*/ 1546093 w 3110733"/>
                <a:gd name="connsiteY64" fmla="*/ 172736 h 3043415"/>
                <a:gd name="connsiteX65" fmla="*/ 1515613 w 3110733"/>
                <a:gd name="connsiteY65" fmla="*/ 162576 h 3043415"/>
                <a:gd name="connsiteX66" fmla="*/ 1373373 w 3110733"/>
                <a:gd name="connsiteY66" fmla="*/ 142256 h 3043415"/>
                <a:gd name="connsiteX67" fmla="*/ 1312413 w 3110733"/>
                <a:gd name="connsiteY67" fmla="*/ 121936 h 3043415"/>
                <a:gd name="connsiteX68" fmla="*/ 1251453 w 3110733"/>
                <a:gd name="connsiteY68" fmla="*/ 91456 h 3043415"/>
                <a:gd name="connsiteX69" fmla="*/ 1200653 w 3110733"/>
                <a:gd name="connsiteY69" fmla="*/ 60976 h 3043415"/>
                <a:gd name="connsiteX70" fmla="*/ 1109213 w 3110733"/>
                <a:gd name="connsiteY70" fmla="*/ 30496 h 3043415"/>
                <a:gd name="connsiteX71" fmla="*/ 1078733 w 3110733"/>
                <a:gd name="connsiteY71" fmla="*/ 10176 h 3043415"/>
                <a:gd name="connsiteX72" fmla="*/ 855213 w 3110733"/>
                <a:gd name="connsiteY72" fmla="*/ 30496 h 3043415"/>
                <a:gd name="connsiteX73" fmla="*/ 784093 w 3110733"/>
                <a:gd name="connsiteY73" fmla="*/ 60976 h 3043415"/>
                <a:gd name="connsiteX74" fmla="*/ 753613 w 3110733"/>
                <a:gd name="connsiteY74" fmla="*/ 91456 h 3043415"/>
                <a:gd name="connsiteX75" fmla="*/ 631693 w 3110733"/>
                <a:gd name="connsiteY75" fmla="*/ 121936 h 3043415"/>
                <a:gd name="connsiteX76" fmla="*/ 499613 w 3110733"/>
                <a:gd name="connsiteY76" fmla="*/ 101616 h 3043415"/>
                <a:gd name="connsiteX77" fmla="*/ 438653 w 3110733"/>
                <a:gd name="connsiteY77" fmla="*/ 81296 h 3043415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379413 w 3110733"/>
                <a:gd name="connsiteY8" fmla="*/ 2384428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612893 w 3110733"/>
                <a:gd name="connsiteY17" fmla="*/ 2956576 h 2966736"/>
                <a:gd name="connsiteX18" fmla="*/ 2714493 w 3110733"/>
                <a:gd name="connsiteY18" fmla="*/ 2926096 h 2966736"/>
                <a:gd name="connsiteX19" fmla="*/ 2805933 w 3110733"/>
                <a:gd name="connsiteY19" fmla="*/ 2875296 h 2966736"/>
                <a:gd name="connsiteX20" fmla="*/ 2826253 w 3110733"/>
                <a:gd name="connsiteY20" fmla="*/ 2844816 h 2966736"/>
                <a:gd name="connsiteX21" fmla="*/ 2836413 w 3110733"/>
                <a:gd name="connsiteY21" fmla="*/ 2814336 h 2966736"/>
                <a:gd name="connsiteX22" fmla="*/ 2856733 w 3110733"/>
                <a:gd name="connsiteY22" fmla="*/ 2641616 h 2966736"/>
                <a:gd name="connsiteX23" fmla="*/ 2887213 w 3110733"/>
                <a:gd name="connsiteY23" fmla="*/ 2540016 h 2966736"/>
                <a:gd name="connsiteX24" fmla="*/ 2917693 w 3110733"/>
                <a:gd name="connsiteY24" fmla="*/ 2479056 h 2966736"/>
                <a:gd name="connsiteX25" fmla="*/ 2968493 w 3110733"/>
                <a:gd name="connsiteY25" fmla="*/ 2377456 h 2966736"/>
                <a:gd name="connsiteX26" fmla="*/ 3009133 w 3110733"/>
                <a:gd name="connsiteY26" fmla="*/ 2306336 h 2966736"/>
                <a:gd name="connsiteX27" fmla="*/ 3039613 w 3110733"/>
                <a:gd name="connsiteY27" fmla="*/ 2286016 h 2966736"/>
                <a:gd name="connsiteX28" fmla="*/ 3059933 w 3110733"/>
                <a:gd name="connsiteY28" fmla="*/ 2255536 h 2966736"/>
                <a:gd name="connsiteX29" fmla="*/ 3100573 w 3110733"/>
                <a:gd name="connsiteY29" fmla="*/ 2164096 h 2966736"/>
                <a:gd name="connsiteX30" fmla="*/ 3110733 w 3110733"/>
                <a:gd name="connsiteY30" fmla="*/ 2133616 h 2966736"/>
                <a:gd name="connsiteX31" fmla="*/ 3100573 w 3110733"/>
                <a:gd name="connsiteY31" fmla="*/ 1869456 h 2966736"/>
                <a:gd name="connsiteX32" fmla="*/ 3039613 w 3110733"/>
                <a:gd name="connsiteY32" fmla="*/ 1727216 h 2966736"/>
                <a:gd name="connsiteX33" fmla="*/ 3019293 w 3110733"/>
                <a:gd name="connsiteY33" fmla="*/ 1676416 h 2966736"/>
                <a:gd name="connsiteX34" fmla="*/ 3009133 w 3110733"/>
                <a:gd name="connsiteY34" fmla="*/ 1605296 h 2966736"/>
                <a:gd name="connsiteX35" fmla="*/ 2998973 w 3110733"/>
                <a:gd name="connsiteY35" fmla="*/ 1564656 h 2966736"/>
                <a:gd name="connsiteX36" fmla="*/ 3009133 w 3110733"/>
                <a:gd name="connsiteY36" fmla="*/ 1381776 h 2966736"/>
                <a:gd name="connsiteX37" fmla="*/ 3029453 w 3110733"/>
                <a:gd name="connsiteY37" fmla="*/ 1320816 h 2966736"/>
                <a:gd name="connsiteX38" fmla="*/ 3039613 w 3110733"/>
                <a:gd name="connsiteY38" fmla="*/ 1280176 h 2966736"/>
                <a:gd name="connsiteX39" fmla="*/ 3100573 w 3110733"/>
                <a:gd name="connsiteY39" fmla="*/ 1127776 h 2966736"/>
                <a:gd name="connsiteX40" fmla="*/ 3090413 w 3110733"/>
                <a:gd name="connsiteY40" fmla="*/ 1076976 h 2966736"/>
                <a:gd name="connsiteX41" fmla="*/ 3049773 w 3110733"/>
                <a:gd name="connsiteY41" fmla="*/ 1046496 h 2966736"/>
                <a:gd name="connsiteX42" fmla="*/ 2958333 w 3110733"/>
                <a:gd name="connsiteY42" fmla="*/ 1005856 h 2966736"/>
                <a:gd name="connsiteX43" fmla="*/ 2897373 w 3110733"/>
                <a:gd name="connsiteY43" fmla="*/ 944896 h 2966736"/>
                <a:gd name="connsiteX44" fmla="*/ 2846573 w 3110733"/>
                <a:gd name="connsiteY44" fmla="*/ 883936 h 2966736"/>
                <a:gd name="connsiteX45" fmla="*/ 2836413 w 3110733"/>
                <a:gd name="connsiteY45" fmla="*/ 843296 h 2966736"/>
                <a:gd name="connsiteX46" fmla="*/ 2887213 w 3110733"/>
                <a:gd name="connsiteY46" fmla="*/ 731536 h 2966736"/>
                <a:gd name="connsiteX47" fmla="*/ 2917693 w 3110733"/>
                <a:gd name="connsiteY47" fmla="*/ 650256 h 2966736"/>
                <a:gd name="connsiteX48" fmla="*/ 2897373 w 3110733"/>
                <a:gd name="connsiteY48" fmla="*/ 518176 h 2966736"/>
                <a:gd name="connsiteX49" fmla="*/ 2866893 w 3110733"/>
                <a:gd name="connsiteY49" fmla="*/ 487696 h 2966736"/>
                <a:gd name="connsiteX50" fmla="*/ 2836413 w 3110733"/>
                <a:gd name="connsiteY50" fmla="*/ 447056 h 2966736"/>
                <a:gd name="connsiteX51" fmla="*/ 2816093 w 3110733"/>
                <a:gd name="connsiteY51" fmla="*/ 355616 h 2966736"/>
                <a:gd name="connsiteX52" fmla="*/ 2805933 w 3110733"/>
                <a:gd name="connsiteY52" fmla="*/ 304816 h 2966736"/>
                <a:gd name="connsiteX53" fmla="*/ 2765293 w 3110733"/>
                <a:gd name="connsiteY53" fmla="*/ 223536 h 2966736"/>
                <a:gd name="connsiteX54" fmla="*/ 2724653 w 3110733"/>
                <a:gd name="connsiteY54" fmla="*/ 142256 h 2966736"/>
                <a:gd name="connsiteX55" fmla="*/ 2653533 w 3110733"/>
                <a:gd name="connsiteY55" fmla="*/ 81296 h 2966736"/>
                <a:gd name="connsiteX56" fmla="*/ 2460493 w 3110733"/>
                <a:gd name="connsiteY56" fmla="*/ 60976 h 2966736"/>
                <a:gd name="connsiteX57" fmla="*/ 2277613 w 3110733"/>
                <a:gd name="connsiteY57" fmla="*/ 71136 h 2966736"/>
                <a:gd name="connsiteX58" fmla="*/ 2155130 w 3110733"/>
                <a:gd name="connsiteY58" fmla="*/ 124634 h 2966736"/>
                <a:gd name="connsiteX59" fmla="*/ 1935995 w 3110733"/>
                <a:gd name="connsiteY59" fmla="*/ 110742 h 2966736"/>
                <a:gd name="connsiteX60" fmla="*/ 1842150 w 3110733"/>
                <a:gd name="connsiteY60" fmla="*/ 148037 h 2966736"/>
                <a:gd name="connsiteX61" fmla="*/ 1773463 w 3110733"/>
                <a:gd name="connsiteY61" fmla="*/ 173243 h 2966736"/>
                <a:gd name="connsiteX62" fmla="*/ 1668013 w 3110733"/>
                <a:gd name="connsiteY62" fmla="*/ 152416 h 2966736"/>
                <a:gd name="connsiteX63" fmla="*/ 1637533 w 3110733"/>
                <a:gd name="connsiteY63" fmla="*/ 182896 h 2966736"/>
                <a:gd name="connsiteX64" fmla="*/ 1546093 w 3110733"/>
                <a:gd name="connsiteY64" fmla="*/ 172736 h 2966736"/>
                <a:gd name="connsiteX65" fmla="*/ 1515613 w 3110733"/>
                <a:gd name="connsiteY65" fmla="*/ 162576 h 2966736"/>
                <a:gd name="connsiteX66" fmla="*/ 1373373 w 3110733"/>
                <a:gd name="connsiteY66" fmla="*/ 142256 h 2966736"/>
                <a:gd name="connsiteX67" fmla="*/ 1312413 w 3110733"/>
                <a:gd name="connsiteY67" fmla="*/ 121936 h 2966736"/>
                <a:gd name="connsiteX68" fmla="*/ 1251453 w 3110733"/>
                <a:gd name="connsiteY68" fmla="*/ 91456 h 2966736"/>
                <a:gd name="connsiteX69" fmla="*/ 1200653 w 3110733"/>
                <a:gd name="connsiteY69" fmla="*/ 60976 h 2966736"/>
                <a:gd name="connsiteX70" fmla="*/ 1109213 w 3110733"/>
                <a:gd name="connsiteY70" fmla="*/ 30496 h 2966736"/>
                <a:gd name="connsiteX71" fmla="*/ 1078733 w 3110733"/>
                <a:gd name="connsiteY71" fmla="*/ 10176 h 2966736"/>
                <a:gd name="connsiteX72" fmla="*/ 855213 w 3110733"/>
                <a:gd name="connsiteY72" fmla="*/ 30496 h 2966736"/>
                <a:gd name="connsiteX73" fmla="*/ 784093 w 3110733"/>
                <a:gd name="connsiteY73" fmla="*/ 60976 h 2966736"/>
                <a:gd name="connsiteX74" fmla="*/ 753613 w 3110733"/>
                <a:gd name="connsiteY74" fmla="*/ 91456 h 2966736"/>
                <a:gd name="connsiteX75" fmla="*/ 631693 w 3110733"/>
                <a:gd name="connsiteY75" fmla="*/ 121936 h 2966736"/>
                <a:gd name="connsiteX76" fmla="*/ 499613 w 3110733"/>
                <a:gd name="connsiteY76" fmla="*/ 101616 h 2966736"/>
                <a:gd name="connsiteX77" fmla="*/ 438653 w 3110733"/>
                <a:gd name="connsiteY77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714493 w 3110733"/>
                <a:gd name="connsiteY17" fmla="*/ 2926096 h 2966736"/>
                <a:gd name="connsiteX18" fmla="*/ 2805933 w 3110733"/>
                <a:gd name="connsiteY18" fmla="*/ 2875296 h 2966736"/>
                <a:gd name="connsiteX19" fmla="*/ 2826253 w 3110733"/>
                <a:gd name="connsiteY19" fmla="*/ 2844816 h 2966736"/>
                <a:gd name="connsiteX20" fmla="*/ 2836413 w 3110733"/>
                <a:gd name="connsiteY20" fmla="*/ 2814336 h 2966736"/>
                <a:gd name="connsiteX21" fmla="*/ 2856733 w 3110733"/>
                <a:gd name="connsiteY21" fmla="*/ 2641616 h 2966736"/>
                <a:gd name="connsiteX22" fmla="*/ 2887213 w 3110733"/>
                <a:gd name="connsiteY22" fmla="*/ 2540016 h 2966736"/>
                <a:gd name="connsiteX23" fmla="*/ 2917693 w 3110733"/>
                <a:gd name="connsiteY23" fmla="*/ 2479056 h 2966736"/>
                <a:gd name="connsiteX24" fmla="*/ 2968493 w 3110733"/>
                <a:gd name="connsiteY24" fmla="*/ 2377456 h 2966736"/>
                <a:gd name="connsiteX25" fmla="*/ 3009133 w 3110733"/>
                <a:gd name="connsiteY25" fmla="*/ 2306336 h 2966736"/>
                <a:gd name="connsiteX26" fmla="*/ 3039613 w 3110733"/>
                <a:gd name="connsiteY26" fmla="*/ 2286016 h 2966736"/>
                <a:gd name="connsiteX27" fmla="*/ 3059933 w 3110733"/>
                <a:gd name="connsiteY27" fmla="*/ 2255536 h 2966736"/>
                <a:gd name="connsiteX28" fmla="*/ 3100573 w 3110733"/>
                <a:gd name="connsiteY28" fmla="*/ 2164096 h 2966736"/>
                <a:gd name="connsiteX29" fmla="*/ 3110733 w 3110733"/>
                <a:gd name="connsiteY29" fmla="*/ 2133616 h 2966736"/>
                <a:gd name="connsiteX30" fmla="*/ 3100573 w 3110733"/>
                <a:gd name="connsiteY30" fmla="*/ 1869456 h 2966736"/>
                <a:gd name="connsiteX31" fmla="*/ 3039613 w 3110733"/>
                <a:gd name="connsiteY31" fmla="*/ 1727216 h 2966736"/>
                <a:gd name="connsiteX32" fmla="*/ 3019293 w 3110733"/>
                <a:gd name="connsiteY32" fmla="*/ 1676416 h 2966736"/>
                <a:gd name="connsiteX33" fmla="*/ 3009133 w 3110733"/>
                <a:gd name="connsiteY33" fmla="*/ 1605296 h 2966736"/>
                <a:gd name="connsiteX34" fmla="*/ 2998973 w 3110733"/>
                <a:gd name="connsiteY34" fmla="*/ 1564656 h 2966736"/>
                <a:gd name="connsiteX35" fmla="*/ 3009133 w 3110733"/>
                <a:gd name="connsiteY35" fmla="*/ 1381776 h 2966736"/>
                <a:gd name="connsiteX36" fmla="*/ 3029453 w 3110733"/>
                <a:gd name="connsiteY36" fmla="*/ 1320816 h 2966736"/>
                <a:gd name="connsiteX37" fmla="*/ 3039613 w 3110733"/>
                <a:gd name="connsiteY37" fmla="*/ 1280176 h 2966736"/>
                <a:gd name="connsiteX38" fmla="*/ 3100573 w 3110733"/>
                <a:gd name="connsiteY38" fmla="*/ 1127776 h 2966736"/>
                <a:gd name="connsiteX39" fmla="*/ 3090413 w 3110733"/>
                <a:gd name="connsiteY39" fmla="*/ 1076976 h 2966736"/>
                <a:gd name="connsiteX40" fmla="*/ 3049773 w 3110733"/>
                <a:gd name="connsiteY40" fmla="*/ 1046496 h 2966736"/>
                <a:gd name="connsiteX41" fmla="*/ 2958333 w 3110733"/>
                <a:gd name="connsiteY41" fmla="*/ 1005856 h 2966736"/>
                <a:gd name="connsiteX42" fmla="*/ 2897373 w 3110733"/>
                <a:gd name="connsiteY42" fmla="*/ 944896 h 2966736"/>
                <a:gd name="connsiteX43" fmla="*/ 2846573 w 3110733"/>
                <a:gd name="connsiteY43" fmla="*/ 883936 h 2966736"/>
                <a:gd name="connsiteX44" fmla="*/ 2836413 w 3110733"/>
                <a:gd name="connsiteY44" fmla="*/ 843296 h 2966736"/>
                <a:gd name="connsiteX45" fmla="*/ 2887213 w 3110733"/>
                <a:gd name="connsiteY45" fmla="*/ 731536 h 2966736"/>
                <a:gd name="connsiteX46" fmla="*/ 2917693 w 3110733"/>
                <a:gd name="connsiteY46" fmla="*/ 650256 h 2966736"/>
                <a:gd name="connsiteX47" fmla="*/ 2897373 w 3110733"/>
                <a:gd name="connsiteY47" fmla="*/ 518176 h 2966736"/>
                <a:gd name="connsiteX48" fmla="*/ 2866893 w 3110733"/>
                <a:gd name="connsiteY48" fmla="*/ 487696 h 2966736"/>
                <a:gd name="connsiteX49" fmla="*/ 2836413 w 3110733"/>
                <a:gd name="connsiteY49" fmla="*/ 447056 h 2966736"/>
                <a:gd name="connsiteX50" fmla="*/ 2816093 w 3110733"/>
                <a:gd name="connsiteY50" fmla="*/ 355616 h 2966736"/>
                <a:gd name="connsiteX51" fmla="*/ 2805933 w 3110733"/>
                <a:gd name="connsiteY51" fmla="*/ 304816 h 2966736"/>
                <a:gd name="connsiteX52" fmla="*/ 2765293 w 3110733"/>
                <a:gd name="connsiteY52" fmla="*/ 223536 h 2966736"/>
                <a:gd name="connsiteX53" fmla="*/ 2724653 w 3110733"/>
                <a:gd name="connsiteY53" fmla="*/ 142256 h 2966736"/>
                <a:gd name="connsiteX54" fmla="*/ 2653533 w 3110733"/>
                <a:gd name="connsiteY54" fmla="*/ 81296 h 2966736"/>
                <a:gd name="connsiteX55" fmla="*/ 2460493 w 3110733"/>
                <a:gd name="connsiteY55" fmla="*/ 60976 h 2966736"/>
                <a:gd name="connsiteX56" fmla="*/ 2277613 w 3110733"/>
                <a:gd name="connsiteY56" fmla="*/ 71136 h 2966736"/>
                <a:gd name="connsiteX57" fmla="*/ 2155130 w 3110733"/>
                <a:gd name="connsiteY57" fmla="*/ 124634 h 2966736"/>
                <a:gd name="connsiteX58" fmla="*/ 1935995 w 3110733"/>
                <a:gd name="connsiteY58" fmla="*/ 110742 h 2966736"/>
                <a:gd name="connsiteX59" fmla="*/ 1842150 w 3110733"/>
                <a:gd name="connsiteY59" fmla="*/ 148037 h 2966736"/>
                <a:gd name="connsiteX60" fmla="*/ 1773463 w 3110733"/>
                <a:gd name="connsiteY60" fmla="*/ 173243 h 2966736"/>
                <a:gd name="connsiteX61" fmla="*/ 1668013 w 3110733"/>
                <a:gd name="connsiteY61" fmla="*/ 152416 h 2966736"/>
                <a:gd name="connsiteX62" fmla="*/ 1637533 w 3110733"/>
                <a:gd name="connsiteY62" fmla="*/ 182896 h 2966736"/>
                <a:gd name="connsiteX63" fmla="*/ 1546093 w 3110733"/>
                <a:gd name="connsiteY63" fmla="*/ 172736 h 2966736"/>
                <a:gd name="connsiteX64" fmla="*/ 1515613 w 3110733"/>
                <a:gd name="connsiteY64" fmla="*/ 162576 h 2966736"/>
                <a:gd name="connsiteX65" fmla="*/ 1373373 w 3110733"/>
                <a:gd name="connsiteY65" fmla="*/ 142256 h 2966736"/>
                <a:gd name="connsiteX66" fmla="*/ 1312413 w 3110733"/>
                <a:gd name="connsiteY66" fmla="*/ 121936 h 2966736"/>
                <a:gd name="connsiteX67" fmla="*/ 1251453 w 3110733"/>
                <a:gd name="connsiteY67" fmla="*/ 91456 h 2966736"/>
                <a:gd name="connsiteX68" fmla="*/ 1200653 w 3110733"/>
                <a:gd name="connsiteY68" fmla="*/ 60976 h 2966736"/>
                <a:gd name="connsiteX69" fmla="*/ 1109213 w 3110733"/>
                <a:gd name="connsiteY69" fmla="*/ 30496 h 2966736"/>
                <a:gd name="connsiteX70" fmla="*/ 1078733 w 3110733"/>
                <a:gd name="connsiteY70" fmla="*/ 10176 h 2966736"/>
                <a:gd name="connsiteX71" fmla="*/ 855213 w 3110733"/>
                <a:gd name="connsiteY71" fmla="*/ 30496 h 2966736"/>
                <a:gd name="connsiteX72" fmla="*/ 784093 w 3110733"/>
                <a:gd name="connsiteY72" fmla="*/ 60976 h 2966736"/>
                <a:gd name="connsiteX73" fmla="*/ 753613 w 3110733"/>
                <a:gd name="connsiteY73" fmla="*/ 91456 h 2966736"/>
                <a:gd name="connsiteX74" fmla="*/ 631693 w 3110733"/>
                <a:gd name="connsiteY74" fmla="*/ 121936 h 2966736"/>
                <a:gd name="connsiteX75" fmla="*/ 499613 w 3110733"/>
                <a:gd name="connsiteY75" fmla="*/ 101616 h 2966736"/>
                <a:gd name="connsiteX76" fmla="*/ 438653 w 3110733"/>
                <a:gd name="connsiteY76" fmla="*/ 81296 h 2966736"/>
                <a:gd name="connsiteX0" fmla="*/ 438653 w 3110733"/>
                <a:gd name="connsiteY0" fmla="*/ 81296 h 2966736"/>
                <a:gd name="connsiteX1" fmla="*/ 93213 w 3110733"/>
                <a:gd name="connsiteY1" fmla="*/ 152416 h 2966736"/>
                <a:gd name="connsiteX2" fmla="*/ 52573 w 3110733"/>
                <a:gd name="connsiteY2" fmla="*/ 162576 h 2966736"/>
                <a:gd name="connsiteX3" fmla="*/ 1773 w 3110733"/>
                <a:gd name="connsiteY3" fmla="*/ 182896 h 2966736"/>
                <a:gd name="connsiteX4" fmla="*/ 271653 w 3110733"/>
                <a:gd name="connsiteY4" fmla="*/ 927011 h 2966736"/>
                <a:gd name="connsiteX5" fmla="*/ 622786 w 3110733"/>
                <a:gd name="connsiteY5" fmla="*/ 1310692 h 2966736"/>
                <a:gd name="connsiteX6" fmla="*/ 680350 w 3110733"/>
                <a:gd name="connsiteY6" fmla="*/ 2047327 h 2966736"/>
                <a:gd name="connsiteX7" fmla="*/ 1446038 w 3110733"/>
                <a:gd name="connsiteY7" fmla="*/ 1903423 h 2966736"/>
                <a:gd name="connsiteX8" fmla="*/ 1554993 w 3110733"/>
                <a:gd name="connsiteY8" fmla="*/ 2352792 h 2966736"/>
                <a:gd name="connsiteX9" fmla="*/ 1760788 w 3110733"/>
                <a:gd name="connsiteY9" fmla="*/ 2858585 h 2966736"/>
                <a:gd name="connsiteX10" fmla="*/ 2145533 w 3110733"/>
                <a:gd name="connsiteY10" fmla="*/ 2702576 h 2966736"/>
                <a:gd name="connsiteX11" fmla="*/ 2165853 w 3110733"/>
                <a:gd name="connsiteY11" fmla="*/ 2763536 h 2966736"/>
                <a:gd name="connsiteX12" fmla="*/ 2186173 w 3110733"/>
                <a:gd name="connsiteY12" fmla="*/ 2804176 h 2966736"/>
                <a:gd name="connsiteX13" fmla="*/ 2226813 w 3110733"/>
                <a:gd name="connsiteY13" fmla="*/ 2885456 h 2966736"/>
                <a:gd name="connsiteX14" fmla="*/ 2257293 w 3110733"/>
                <a:gd name="connsiteY14" fmla="*/ 2926096 h 2966736"/>
                <a:gd name="connsiteX15" fmla="*/ 2287773 w 3110733"/>
                <a:gd name="connsiteY15" fmla="*/ 2936256 h 2966736"/>
                <a:gd name="connsiteX16" fmla="*/ 2399533 w 3110733"/>
                <a:gd name="connsiteY16" fmla="*/ 2966736 h 2966736"/>
                <a:gd name="connsiteX17" fmla="*/ 2805933 w 3110733"/>
                <a:gd name="connsiteY17" fmla="*/ 2875296 h 2966736"/>
                <a:gd name="connsiteX18" fmla="*/ 2826253 w 3110733"/>
                <a:gd name="connsiteY18" fmla="*/ 2844816 h 2966736"/>
                <a:gd name="connsiteX19" fmla="*/ 2836413 w 3110733"/>
                <a:gd name="connsiteY19" fmla="*/ 2814336 h 2966736"/>
                <a:gd name="connsiteX20" fmla="*/ 2856733 w 3110733"/>
                <a:gd name="connsiteY20" fmla="*/ 2641616 h 2966736"/>
                <a:gd name="connsiteX21" fmla="*/ 2887213 w 3110733"/>
                <a:gd name="connsiteY21" fmla="*/ 2540016 h 2966736"/>
                <a:gd name="connsiteX22" fmla="*/ 2917693 w 3110733"/>
                <a:gd name="connsiteY22" fmla="*/ 2479056 h 2966736"/>
                <a:gd name="connsiteX23" fmla="*/ 2968493 w 3110733"/>
                <a:gd name="connsiteY23" fmla="*/ 2377456 h 2966736"/>
                <a:gd name="connsiteX24" fmla="*/ 3009133 w 3110733"/>
                <a:gd name="connsiteY24" fmla="*/ 2306336 h 2966736"/>
                <a:gd name="connsiteX25" fmla="*/ 3039613 w 3110733"/>
                <a:gd name="connsiteY25" fmla="*/ 2286016 h 2966736"/>
                <a:gd name="connsiteX26" fmla="*/ 3059933 w 3110733"/>
                <a:gd name="connsiteY26" fmla="*/ 2255536 h 2966736"/>
                <a:gd name="connsiteX27" fmla="*/ 3100573 w 3110733"/>
                <a:gd name="connsiteY27" fmla="*/ 2164096 h 2966736"/>
                <a:gd name="connsiteX28" fmla="*/ 3110733 w 3110733"/>
                <a:gd name="connsiteY28" fmla="*/ 2133616 h 2966736"/>
                <a:gd name="connsiteX29" fmla="*/ 3100573 w 3110733"/>
                <a:gd name="connsiteY29" fmla="*/ 1869456 h 2966736"/>
                <a:gd name="connsiteX30" fmla="*/ 3039613 w 3110733"/>
                <a:gd name="connsiteY30" fmla="*/ 1727216 h 2966736"/>
                <a:gd name="connsiteX31" fmla="*/ 3019293 w 3110733"/>
                <a:gd name="connsiteY31" fmla="*/ 1676416 h 2966736"/>
                <a:gd name="connsiteX32" fmla="*/ 3009133 w 3110733"/>
                <a:gd name="connsiteY32" fmla="*/ 1605296 h 2966736"/>
                <a:gd name="connsiteX33" fmla="*/ 2998973 w 3110733"/>
                <a:gd name="connsiteY33" fmla="*/ 1564656 h 2966736"/>
                <a:gd name="connsiteX34" fmla="*/ 3009133 w 3110733"/>
                <a:gd name="connsiteY34" fmla="*/ 1381776 h 2966736"/>
                <a:gd name="connsiteX35" fmla="*/ 3029453 w 3110733"/>
                <a:gd name="connsiteY35" fmla="*/ 1320816 h 2966736"/>
                <a:gd name="connsiteX36" fmla="*/ 3039613 w 3110733"/>
                <a:gd name="connsiteY36" fmla="*/ 1280176 h 2966736"/>
                <a:gd name="connsiteX37" fmla="*/ 3100573 w 3110733"/>
                <a:gd name="connsiteY37" fmla="*/ 1127776 h 2966736"/>
                <a:gd name="connsiteX38" fmla="*/ 3090413 w 3110733"/>
                <a:gd name="connsiteY38" fmla="*/ 1076976 h 2966736"/>
                <a:gd name="connsiteX39" fmla="*/ 3049773 w 3110733"/>
                <a:gd name="connsiteY39" fmla="*/ 1046496 h 2966736"/>
                <a:gd name="connsiteX40" fmla="*/ 2958333 w 3110733"/>
                <a:gd name="connsiteY40" fmla="*/ 1005856 h 2966736"/>
                <a:gd name="connsiteX41" fmla="*/ 2897373 w 3110733"/>
                <a:gd name="connsiteY41" fmla="*/ 944896 h 2966736"/>
                <a:gd name="connsiteX42" fmla="*/ 2846573 w 3110733"/>
                <a:gd name="connsiteY42" fmla="*/ 883936 h 2966736"/>
                <a:gd name="connsiteX43" fmla="*/ 2836413 w 3110733"/>
                <a:gd name="connsiteY43" fmla="*/ 843296 h 2966736"/>
                <a:gd name="connsiteX44" fmla="*/ 2887213 w 3110733"/>
                <a:gd name="connsiteY44" fmla="*/ 731536 h 2966736"/>
                <a:gd name="connsiteX45" fmla="*/ 2917693 w 3110733"/>
                <a:gd name="connsiteY45" fmla="*/ 650256 h 2966736"/>
                <a:gd name="connsiteX46" fmla="*/ 2897373 w 3110733"/>
                <a:gd name="connsiteY46" fmla="*/ 518176 h 2966736"/>
                <a:gd name="connsiteX47" fmla="*/ 2866893 w 3110733"/>
                <a:gd name="connsiteY47" fmla="*/ 487696 h 2966736"/>
                <a:gd name="connsiteX48" fmla="*/ 2836413 w 3110733"/>
                <a:gd name="connsiteY48" fmla="*/ 447056 h 2966736"/>
                <a:gd name="connsiteX49" fmla="*/ 2816093 w 3110733"/>
                <a:gd name="connsiteY49" fmla="*/ 355616 h 2966736"/>
                <a:gd name="connsiteX50" fmla="*/ 2805933 w 3110733"/>
                <a:gd name="connsiteY50" fmla="*/ 304816 h 2966736"/>
                <a:gd name="connsiteX51" fmla="*/ 2765293 w 3110733"/>
                <a:gd name="connsiteY51" fmla="*/ 223536 h 2966736"/>
                <a:gd name="connsiteX52" fmla="*/ 2724653 w 3110733"/>
                <a:gd name="connsiteY52" fmla="*/ 142256 h 2966736"/>
                <a:gd name="connsiteX53" fmla="*/ 2653533 w 3110733"/>
                <a:gd name="connsiteY53" fmla="*/ 81296 h 2966736"/>
                <a:gd name="connsiteX54" fmla="*/ 2460493 w 3110733"/>
                <a:gd name="connsiteY54" fmla="*/ 60976 h 2966736"/>
                <a:gd name="connsiteX55" fmla="*/ 2277613 w 3110733"/>
                <a:gd name="connsiteY55" fmla="*/ 71136 h 2966736"/>
                <a:gd name="connsiteX56" fmla="*/ 2155130 w 3110733"/>
                <a:gd name="connsiteY56" fmla="*/ 124634 h 2966736"/>
                <a:gd name="connsiteX57" fmla="*/ 1935995 w 3110733"/>
                <a:gd name="connsiteY57" fmla="*/ 110742 h 2966736"/>
                <a:gd name="connsiteX58" fmla="*/ 1842150 w 3110733"/>
                <a:gd name="connsiteY58" fmla="*/ 148037 h 2966736"/>
                <a:gd name="connsiteX59" fmla="*/ 1773463 w 3110733"/>
                <a:gd name="connsiteY59" fmla="*/ 173243 h 2966736"/>
                <a:gd name="connsiteX60" fmla="*/ 1668013 w 3110733"/>
                <a:gd name="connsiteY60" fmla="*/ 152416 h 2966736"/>
                <a:gd name="connsiteX61" fmla="*/ 1637533 w 3110733"/>
                <a:gd name="connsiteY61" fmla="*/ 182896 h 2966736"/>
                <a:gd name="connsiteX62" fmla="*/ 1546093 w 3110733"/>
                <a:gd name="connsiteY62" fmla="*/ 172736 h 2966736"/>
                <a:gd name="connsiteX63" fmla="*/ 1515613 w 3110733"/>
                <a:gd name="connsiteY63" fmla="*/ 162576 h 2966736"/>
                <a:gd name="connsiteX64" fmla="*/ 1373373 w 3110733"/>
                <a:gd name="connsiteY64" fmla="*/ 142256 h 2966736"/>
                <a:gd name="connsiteX65" fmla="*/ 1312413 w 3110733"/>
                <a:gd name="connsiteY65" fmla="*/ 121936 h 2966736"/>
                <a:gd name="connsiteX66" fmla="*/ 1251453 w 3110733"/>
                <a:gd name="connsiteY66" fmla="*/ 91456 h 2966736"/>
                <a:gd name="connsiteX67" fmla="*/ 1200653 w 3110733"/>
                <a:gd name="connsiteY67" fmla="*/ 60976 h 2966736"/>
                <a:gd name="connsiteX68" fmla="*/ 1109213 w 3110733"/>
                <a:gd name="connsiteY68" fmla="*/ 30496 h 2966736"/>
                <a:gd name="connsiteX69" fmla="*/ 1078733 w 3110733"/>
                <a:gd name="connsiteY69" fmla="*/ 10176 h 2966736"/>
                <a:gd name="connsiteX70" fmla="*/ 855213 w 3110733"/>
                <a:gd name="connsiteY70" fmla="*/ 30496 h 2966736"/>
                <a:gd name="connsiteX71" fmla="*/ 784093 w 3110733"/>
                <a:gd name="connsiteY71" fmla="*/ 60976 h 2966736"/>
                <a:gd name="connsiteX72" fmla="*/ 753613 w 3110733"/>
                <a:gd name="connsiteY72" fmla="*/ 91456 h 2966736"/>
                <a:gd name="connsiteX73" fmla="*/ 631693 w 3110733"/>
                <a:gd name="connsiteY73" fmla="*/ 121936 h 2966736"/>
                <a:gd name="connsiteX74" fmla="*/ 499613 w 3110733"/>
                <a:gd name="connsiteY74" fmla="*/ 101616 h 2966736"/>
                <a:gd name="connsiteX75" fmla="*/ 438653 w 3110733"/>
                <a:gd name="connsiteY75" fmla="*/ 81296 h 2966736"/>
                <a:gd name="connsiteX0" fmla="*/ 438653 w 3110733"/>
                <a:gd name="connsiteY0" fmla="*/ 81296 h 2939204"/>
                <a:gd name="connsiteX1" fmla="*/ 93213 w 3110733"/>
                <a:gd name="connsiteY1" fmla="*/ 152416 h 2939204"/>
                <a:gd name="connsiteX2" fmla="*/ 52573 w 3110733"/>
                <a:gd name="connsiteY2" fmla="*/ 162576 h 2939204"/>
                <a:gd name="connsiteX3" fmla="*/ 1773 w 3110733"/>
                <a:gd name="connsiteY3" fmla="*/ 182896 h 2939204"/>
                <a:gd name="connsiteX4" fmla="*/ 271653 w 3110733"/>
                <a:gd name="connsiteY4" fmla="*/ 927011 h 2939204"/>
                <a:gd name="connsiteX5" fmla="*/ 622786 w 3110733"/>
                <a:gd name="connsiteY5" fmla="*/ 1310692 h 2939204"/>
                <a:gd name="connsiteX6" fmla="*/ 680350 w 3110733"/>
                <a:gd name="connsiteY6" fmla="*/ 2047327 h 2939204"/>
                <a:gd name="connsiteX7" fmla="*/ 1446038 w 3110733"/>
                <a:gd name="connsiteY7" fmla="*/ 1903423 h 2939204"/>
                <a:gd name="connsiteX8" fmla="*/ 1554993 w 3110733"/>
                <a:gd name="connsiteY8" fmla="*/ 2352792 h 2939204"/>
                <a:gd name="connsiteX9" fmla="*/ 1760788 w 3110733"/>
                <a:gd name="connsiteY9" fmla="*/ 2858585 h 2939204"/>
                <a:gd name="connsiteX10" fmla="*/ 2145533 w 3110733"/>
                <a:gd name="connsiteY10" fmla="*/ 2702576 h 2939204"/>
                <a:gd name="connsiteX11" fmla="*/ 2165853 w 3110733"/>
                <a:gd name="connsiteY11" fmla="*/ 2763536 h 2939204"/>
                <a:gd name="connsiteX12" fmla="*/ 2186173 w 3110733"/>
                <a:gd name="connsiteY12" fmla="*/ 2804176 h 2939204"/>
                <a:gd name="connsiteX13" fmla="*/ 2226813 w 3110733"/>
                <a:gd name="connsiteY13" fmla="*/ 2885456 h 2939204"/>
                <a:gd name="connsiteX14" fmla="*/ 2257293 w 3110733"/>
                <a:gd name="connsiteY14" fmla="*/ 2926096 h 2939204"/>
                <a:gd name="connsiteX15" fmla="*/ 2287773 w 3110733"/>
                <a:gd name="connsiteY15" fmla="*/ 2936256 h 2939204"/>
                <a:gd name="connsiteX16" fmla="*/ 2805933 w 3110733"/>
                <a:gd name="connsiteY16" fmla="*/ 2875296 h 2939204"/>
                <a:gd name="connsiteX17" fmla="*/ 2826253 w 3110733"/>
                <a:gd name="connsiteY17" fmla="*/ 2844816 h 2939204"/>
                <a:gd name="connsiteX18" fmla="*/ 2836413 w 3110733"/>
                <a:gd name="connsiteY18" fmla="*/ 2814336 h 2939204"/>
                <a:gd name="connsiteX19" fmla="*/ 2856733 w 3110733"/>
                <a:gd name="connsiteY19" fmla="*/ 2641616 h 2939204"/>
                <a:gd name="connsiteX20" fmla="*/ 2887213 w 3110733"/>
                <a:gd name="connsiteY20" fmla="*/ 2540016 h 2939204"/>
                <a:gd name="connsiteX21" fmla="*/ 2917693 w 3110733"/>
                <a:gd name="connsiteY21" fmla="*/ 2479056 h 2939204"/>
                <a:gd name="connsiteX22" fmla="*/ 2968493 w 3110733"/>
                <a:gd name="connsiteY22" fmla="*/ 2377456 h 2939204"/>
                <a:gd name="connsiteX23" fmla="*/ 3009133 w 3110733"/>
                <a:gd name="connsiteY23" fmla="*/ 2306336 h 2939204"/>
                <a:gd name="connsiteX24" fmla="*/ 3039613 w 3110733"/>
                <a:gd name="connsiteY24" fmla="*/ 2286016 h 2939204"/>
                <a:gd name="connsiteX25" fmla="*/ 3059933 w 3110733"/>
                <a:gd name="connsiteY25" fmla="*/ 2255536 h 2939204"/>
                <a:gd name="connsiteX26" fmla="*/ 3100573 w 3110733"/>
                <a:gd name="connsiteY26" fmla="*/ 2164096 h 2939204"/>
                <a:gd name="connsiteX27" fmla="*/ 3110733 w 3110733"/>
                <a:gd name="connsiteY27" fmla="*/ 2133616 h 2939204"/>
                <a:gd name="connsiteX28" fmla="*/ 3100573 w 3110733"/>
                <a:gd name="connsiteY28" fmla="*/ 1869456 h 2939204"/>
                <a:gd name="connsiteX29" fmla="*/ 3039613 w 3110733"/>
                <a:gd name="connsiteY29" fmla="*/ 1727216 h 2939204"/>
                <a:gd name="connsiteX30" fmla="*/ 3019293 w 3110733"/>
                <a:gd name="connsiteY30" fmla="*/ 1676416 h 2939204"/>
                <a:gd name="connsiteX31" fmla="*/ 3009133 w 3110733"/>
                <a:gd name="connsiteY31" fmla="*/ 1605296 h 2939204"/>
                <a:gd name="connsiteX32" fmla="*/ 2998973 w 3110733"/>
                <a:gd name="connsiteY32" fmla="*/ 1564656 h 2939204"/>
                <a:gd name="connsiteX33" fmla="*/ 3009133 w 3110733"/>
                <a:gd name="connsiteY33" fmla="*/ 1381776 h 2939204"/>
                <a:gd name="connsiteX34" fmla="*/ 3029453 w 3110733"/>
                <a:gd name="connsiteY34" fmla="*/ 1320816 h 2939204"/>
                <a:gd name="connsiteX35" fmla="*/ 3039613 w 3110733"/>
                <a:gd name="connsiteY35" fmla="*/ 1280176 h 2939204"/>
                <a:gd name="connsiteX36" fmla="*/ 3100573 w 3110733"/>
                <a:gd name="connsiteY36" fmla="*/ 1127776 h 2939204"/>
                <a:gd name="connsiteX37" fmla="*/ 3090413 w 3110733"/>
                <a:gd name="connsiteY37" fmla="*/ 1076976 h 2939204"/>
                <a:gd name="connsiteX38" fmla="*/ 3049773 w 3110733"/>
                <a:gd name="connsiteY38" fmla="*/ 1046496 h 2939204"/>
                <a:gd name="connsiteX39" fmla="*/ 2958333 w 3110733"/>
                <a:gd name="connsiteY39" fmla="*/ 1005856 h 2939204"/>
                <a:gd name="connsiteX40" fmla="*/ 2897373 w 3110733"/>
                <a:gd name="connsiteY40" fmla="*/ 944896 h 2939204"/>
                <a:gd name="connsiteX41" fmla="*/ 2846573 w 3110733"/>
                <a:gd name="connsiteY41" fmla="*/ 883936 h 2939204"/>
                <a:gd name="connsiteX42" fmla="*/ 2836413 w 3110733"/>
                <a:gd name="connsiteY42" fmla="*/ 843296 h 2939204"/>
                <a:gd name="connsiteX43" fmla="*/ 2887213 w 3110733"/>
                <a:gd name="connsiteY43" fmla="*/ 731536 h 2939204"/>
                <a:gd name="connsiteX44" fmla="*/ 2917693 w 3110733"/>
                <a:gd name="connsiteY44" fmla="*/ 650256 h 2939204"/>
                <a:gd name="connsiteX45" fmla="*/ 2897373 w 3110733"/>
                <a:gd name="connsiteY45" fmla="*/ 518176 h 2939204"/>
                <a:gd name="connsiteX46" fmla="*/ 2866893 w 3110733"/>
                <a:gd name="connsiteY46" fmla="*/ 487696 h 2939204"/>
                <a:gd name="connsiteX47" fmla="*/ 2836413 w 3110733"/>
                <a:gd name="connsiteY47" fmla="*/ 447056 h 2939204"/>
                <a:gd name="connsiteX48" fmla="*/ 2816093 w 3110733"/>
                <a:gd name="connsiteY48" fmla="*/ 355616 h 2939204"/>
                <a:gd name="connsiteX49" fmla="*/ 2805933 w 3110733"/>
                <a:gd name="connsiteY49" fmla="*/ 304816 h 2939204"/>
                <a:gd name="connsiteX50" fmla="*/ 2765293 w 3110733"/>
                <a:gd name="connsiteY50" fmla="*/ 223536 h 2939204"/>
                <a:gd name="connsiteX51" fmla="*/ 2724653 w 3110733"/>
                <a:gd name="connsiteY51" fmla="*/ 142256 h 2939204"/>
                <a:gd name="connsiteX52" fmla="*/ 2653533 w 3110733"/>
                <a:gd name="connsiteY52" fmla="*/ 81296 h 2939204"/>
                <a:gd name="connsiteX53" fmla="*/ 2460493 w 3110733"/>
                <a:gd name="connsiteY53" fmla="*/ 60976 h 2939204"/>
                <a:gd name="connsiteX54" fmla="*/ 2277613 w 3110733"/>
                <a:gd name="connsiteY54" fmla="*/ 71136 h 2939204"/>
                <a:gd name="connsiteX55" fmla="*/ 2155130 w 3110733"/>
                <a:gd name="connsiteY55" fmla="*/ 124634 h 2939204"/>
                <a:gd name="connsiteX56" fmla="*/ 1935995 w 3110733"/>
                <a:gd name="connsiteY56" fmla="*/ 110742 h 2939204"/>
                <a:gd name="connsiteX57" fmla="*/ 1842150 w 3110733"/>
                <a:gd name="connsiteY57" fmla="*/ 148037 h 2939204"/>
                <a:gd name="connsiteX58" fmla="*/ 1773463 w 3110733"/>
                <a:gd name="connsiteY58" fmla="*/ 173243 h 2939204"/>
                <a:gd name="connsiteX59" fmla="*/ 1668013 w 3110733"/>
                <a:gd name="connsiteY59" fmla="*/ 152416 h 2939204"/>
                <a:gd name="connsiteX60" fmla="*/ 1637533 w 3110733"/>
                <a:gd name="connsiteY60" fmla="*/ 182896 h 2939204"/>
                <a:gd name="connsiteX61" fmla="*/ 1546093 w 3110733"/>
                <a:gd name="connsiteY61" fmla="*/ 172736 h 2939204"/>
                <a:gd name="connsiteX62" fmla="*/ 1515613 w 3110733"/>
                <a:gd name="connsiteY62" fmla="*/ 162576 h 2939204"/>
                <a:gd name="connsiteX63" fmla="*/ 1373373 w 3110733"/>
                <a:gd name="connsiteY63" fmla="*/ 142256 h 2939204"/>
                <a:gd name="connsiteX64" fmla="*/ 1312413 w 3110733"/>
                <a:gd name="connsiteY64" fmla="*/ 121936 h 2939204"/>
                <a:gd name="connsiteX65" fmla="*/ 1251453 w 3110733"/>
                <a:gd name="connsiteY65" fmla="*/ 91456 h 2939204"/>
                <a:gd name="connsiteX66" fmla="*/ 1200653 w 3110733"/>
                <a:gd name="connsiteY66" fmla="*/ 60976 h 2939204"/>
                <a:gd name="connsiteX67" fmla="*/ 1109213 w 3110733"/>
                <a:gd name="connsiteY67" fmla="*/ 30496 h 2939204"/>
                <a:gd name="connsiteX68" fmla="*/ 1078733 w 3110733"/>
                <a:gd name="connsiteY68" fmla="*/ 10176 h 2939204"/>
                <a:gd name="connsiteX69" fmla="*/ 855213 w 3110733"/>
                <a:gd name="connsiteY69" fmla="*/ 30496 h 2939204"/>
                <a:gd name="connsiteX70" fmla="*/ 784093 w 3110733"/>
                <a:gd name="connsiteY70" fmla="*/ 60976 h 2939204"/>
                <a:gd name="connsiteX71" fmla="*/ 753613 w 3110733"/>
                <a:gd name="connsiteY71" fmla="*/ 91456 h 2939204"/>
                <a:gd name="connsiteX72" fmla="*/ 631693 w 3110733"/>
                <a:gd name="connsiteY72" fmla="*/ 121936 h 2939204"/>
                <a:gd name="connsiteX73" fmla="*/ 499613 w 3110733"/>
                <a:gd name="connsiteY73" fmla="*/ 101616 h 2939204"/>
                <a:gd name="connsiteX74" fmla="*/ 438653 w 3110733"/>
                <a:gd name="connsiteY74" fmla="*/ 81296 h 2939204"/>
                <a:gd name="connsiteX0" fmla="*/ 438653 w 3110733"/>
                <a:gd name="connsiteY0" fmla="*/ 81296 h 2926168"/>
                <a:gd name="connsiteX1" fmla="*/ 93213 w 3110733"/>
                <a:gd name="connsiteY1" fmla="*/ 152416 h 2926168"/>
                <a:gd name="connsiteX2" fmla="*/ 52573 w 3110733"/>
                <a:gd name="connsiteY2" fmla="*/ 162576 h 2926168"/>
                <a:gd name="connsiteX3" fmla="*/ 1773 w 3110733"/>
                <a:gd name="connsiteY3" fmla="*/ 182896 h 2926168"/>
                <a:gd name="connsiteX4" fmla="*/ 271653 w 3110733"/>
                <a:gd name="connsiteY4" fmla="*/ 927011 h 2926168"/>
                <a:gd name="connsiteX5" fmla="*/ 622786 w 3110733"/>
                <a:gd name="connsiteY5" fmla="*/ 1310692 h 2926168"/>
                <a:gd name="connsiteX6" fmla="*/ 680350 w 3110733"/>
                <a:gd name="connsiteY6" fmla="*/ 2047327 h 2926168"/>
                <a:gd name="connsiteX7" fmla="*/ 1446038 w 3110733"/>
                <a:gd name="connsiteY7" fmla="*/ 1903423 h 2926168"/>
                <a:gd name="connsiteX8" fmla="*/ 1554993 w 3110733"/>
                <a:gd name="connsiteY8" fmla="*/ 2352792 h 2926168"/>
                <a:gd name="connsiteX9" fmla="*/ 1760788 w 3110733"/>
                <a:gd name="connsiteY9" fmla="*/ 2858585 h 2926168"/>
                <a:gd name="connsiteX10" fmla="*/ 2145533 w 3110733"/>
                <a:gd name="connsiteY10" fmla="*/ 2702576 h 2926168"/>
                <a:gd name="connsiteX11" fmla="*/ 2165853 w 3110733"/>
                <a:gd name="connsiteY11" fmla="*/ 2763536 h 2926168"/>
                <a:gd name="connsiteX12" fmla="*/ 2186173 w 3110733"/>
                <a:gd name="connsiteY12" fmla="*/ 2804176 h 2926168"/>
                <a:gd name="connsiteX13" fmla="*/ 2226813 w 3110733"/>
                <a:gd name="connsiteY13" fmla="*/ 2885456 h 2926168"/>
                <a:gd name="connsiteX14" fmla="*/ 2257293 w 3110733"/>
                <a:gd name="connsiteY14" fmla="*/ 2926096 h 2926168"/>
                <a:gd name="connsiteX15" fmla="*/ 2805933 w 3110733"/>
                <a:gd name="connsiteY15" fmla="*/ 2875296 h 2926168"/>
                <a:gd name="connsiteX16" fmla="*/ 2826253 w 3110733"/>
                <a:gd name="connsiteY16" fmla="*/ 2844816 h 2926168"/>
                <a:gd name="connsiteX17" fmla="*/ 2836413 w 3110733"/>
                <a:gd name="connsiteY17" fmla="*/ 2814336 h 2926168"/>
                <a:gd name="connsiteX18" fmla="*/ 2856733 w 3110733"/>
                <a:gd name="connsiteY18" fmla="*/ 2641616 h 2926168"/>
                <a:gd name="connsiteX19" fmla="*/ 2887213 w 3110733"/>
                <a:gd name="connsiteY19" fmla="*/ 2540016 h 2926168"/>
                <a:gd name="connsiteX20" fmla="*/ 2917693 w 3110733"/>
                <a:gd name="connsiteY20" fmla="*/ 2479056 h 2926168"/>
                <a:gd name="connsiteX21" fmla="*/ 2968493 w 3110733"/>
                <a:gd name="connsiteY21" fmla="*/ 2377456 h 2926168"/>
                <a:gd name="connsiteX22" fmla="*/ 3009133 w 3110733"/>
                <a:gd name="connsiteY22" fmla="*/ 2306336 h 2926168"/>
                <a:gd name="connsiteX23" fmla="*/ 3039613 w 3110733"/>
                <a:gd name="connsiteY23" fmla="*/ 2286016 h 2926168"/>
                <a:gd name="connsiteX24" fmla="*/ 3059933 w 3110733"/>
                <a:gd name="connsiteY24" fmla="*/ 2255536 h 2926168"/>
                <a:gd name="connsiteX25" fmla="*/ 3100573 w 3110733"/>
                <a:gd name="connsiteY25" fmla="*/ 2164096 h 2926168"/>
                <a:gd name="connsiteX26" fmla="*/ 3110733 w 3110733"/>
                <a:gd name="connsiteY26" fmla="*/ 2133616 h 2926168"/>
                <a:gd name="connsiteX27" fmla="*/ 3100573 w 3110733"/>
                <a:gd name="connsiteY27" fmla="*/ 1869456 h 2926168"/>
                <a:gd name="connsiteX28" fmla="*/ 3039613 w 3110733"/>
                <a:gd name="connsiteY28" fmla="*/ 1727216 h 2926168"/>
                <a:gd name="connsiteX29" fmla="*/ 3019293 w 3110733"/>
                <a:gd name="connsiteY29" fmla="*/ 1676416 h 2926168"/>
                <a:gd name="connsiteX30" fmla="*/ 3009133 w 3110733"/>
                <a:gd name="connsiteY30" fmla="*/ 1605296 h 2926168"/>
                <a:gd name="connsiteX31" fmla="*/ 2998973 w 3110733"/>
                <a:gd name="connsiteY31" fmla="*/ 1564656 h 2926168"/>
                <a:gd name="connsiteX32" fmla="*/ 3009133 w 3110733"/>
                <a:gd name="connsiteY32" fmla="*/ 1381776 h 2926168"/>
                <a:gd name="connsiteX33" fmla="*/ 3029453 w 3110733"/>
                <a:gd name="connsiteY33" fmla="*/ 1320816 h 2926168"/>
                <a:gd name="connsiteX34" fmla="*/ 3039613 w 3110733"/>
                <a:gd name="connsiteY34" fmla="*/ 1280176 h 2926168"/>
                <a:gd name="connsiteX35" fmla="*/ 3100573 w 3110733"/>
                <a:gd name="connsiteY35" fmla="*/ 1127776 h 2926168"/>
                <a:gd name="connsiteX36" fmla="*/ 3090413 w 3110733"/>
                <a:gd name="connsiteY36" fmla="*/ 1076976 h 2926168"/>
                <a:gd name="connsiteX37" fmla="*/ 3049773 w 3110733"/>
                <a:gd name="connsiteY37" fmla="*/ 1046496 h 2926168"/>
                <a:gd name="connsiteX38" fmla="*/ 2958333 w 3110733"/>
                <a:gd name="connsiteY38" fmla="*/ 1005856 h 2926168"/>
                <a:gd name="connsiteX39" fmla="*/ 2897373 w 3110733"/>
                <a:gd name="connsiteY39" fmla="*/ 944896 h 2926168"/>
                <a:gd name="connsiteX40" fmla="*/ 2846573 w 3110733"/>
                <a:gd name="connsiteY40" fmla="*/ 883936 h 2926168"/>
                <a:gd name="connsiteX41" fmla="*/ 2836413 w 3110733"/>
                <a:gd name="connsiteY41" fmla="*/ 843296 h 2926168"/>
                <a:gd name="connsiteX42" fmla="*/ 2887213 w 3110733"/>
                <a:gd name="connsiteY42" fmla="*/ 731536 h 2926168"/>
                <a:gd name="connsiteX43" fmla="*/ 2917693 w 3110733"/>
                <a:gd name="connsiteY43" fmla="*/ 650256 h 2926168"/>
                <a:gd name="connsiteX44" fmla="*/ 2897373 w 3110733"/>
                <a:gd name="connsiteY44" fmla="*/ 518176 h 2926168"/>
                <a:gd name="connsiteX45" fmla="*/ 2866893 w 3110733"/>
                <a:gd name="connsiteY45" fmla="*/ 487696 h 2926168"/>
                <a:gd name="connsiteX46" fmla="*/ 2836413 w 3110733"/>
                <a:gd name="connsiteY46" fmla="*/ 447056 h 2926168"/>
                <a:gd name="connsiteX47" fmla="*/ 2816093 w 3110733"/>
                <a:gd name="connsiteY47" fmla="*/ 355616 h 2926168"/>
                <a:gd name="connsiteX48" fmla="*/ 2805933 w 3110733"/>
                <a:gd name="connsiteY48" fmla="*/ 304816 h 2926168"/>
                <a:gd name="connsiteX49" fmla="*/ 2765293 w 3110733"/>
                <a:gd name="connsiteY49" fmla="*/ 223536 h 2926168"/>
                <a:gd name="connsiteX50" fmla="*/ 2724653 w 3110733"/>
                <a:gd name="connsiteY50" fmla="*/ 142256 h 2926168"/>
                <a:gd name="connsiteX51" fmla="*/ 2653533 w 3110733"/>
                <a:gd name="connsiteY51" fmla="*/ 81296 h 2926168"/>
                <a:gd name="connsiteX52" fmla="*/ 2460493 w 3110733"/>
                <a:gd name="connsiteY52" fmla="*/ 60976 h 2926168"/>
                <a:gd name="connsiteX53" fmla="*/ 2277613 w 3110733"/>
                <a:gd name="connsiteY53" fmla="*/ 71136 h 2926168"/>
                <a:gd name="connsiteX54" fmla="*/ 2155130 w 3110733"/>
                <a:gd name="connsiteY54" fmla="*/ 124634 h 2926168"/>
                <a:gd name="connsiteX55" fmla="*/ 1935995 w 3110733"/>
                <a:gd name="connsiteY55" fmla="*/ 110742 h 2926168"/>
                <a:gd name="connsiteX56" fmla="*/ 1842150 w 3110733"/>
                <a:gd name="connsiteY56" fmla="*/ 148037 h 2926168"/>
                <a:gd name="connsiteX57" fmla="*/ 1773463 w 3110733"/>
                <a:gd name="connsiteY57" fmla="*/ 173243 h 2926168"/>
                <a:gd name="connsiteX58" fmla="*/ 1668013 w 3110733"/>
                <a:gd name="connsiteY58" fmla="*/ 152416 h 2926168"/>
                <a:gd name="connsiteX59" fmla="*/ 1637533 w 3110733"/>
                <a:gd name="connsiteY59" fmla="*/ 182896 h 2926168"/>
                <a:gd name="connsiteX60" fmla="*/ 1546093 w 3110733"/>
                <a:gd name="connsiteY60" fmla="*/ 172736 h 2926168"/>
                <a:gd name="connsiteX61" fmla="*/ 1515613 w 3110733"/>
                <a:gd name="connsiteY61" fmla="*/ 162576 h 2926168"/>
                <a:gd name="connsiteX62" fmla="*/ 1373373 w 3110733"/>
                <a:gd name="connsiteY62" fmla="*/ 142256 h 2926168"/>
                <a:gd name="connsiteX63" fmla="*/ 1312413 w 3110733"/>
                <a:gd name="connsiteY63" fmla="*/ 121936 h 2926168"/>
                <a:gd name="connsiteX64" fmla="*/ 1251453 w 3110733"/>
                <a:gd name="connsiteY64" fmla="*/ 91456 h 2926168"/>
                <a:gd name="connsiteX65" fmla="*/ 1200653 w 3110733"/>
                <a:gd name="connsiteY65" fmla="*/ 60976 h 2926168"/>
                <a:gd name="connsiteX66" fmla="*/ 1109213 w 3110733"/>
                <a:gd name="connsiteY66" fmla="*/ 30496 h 2926168"/>
                <a:gd name="connsiteX67" fmla="*/ 1078733 w 3110733"/>
                <a:gd name="connsiteY67" fmla="*/ 10176 h 2926168"/>
                <a:gd name="connsiteX68" fmla="*/ 855213 w 3110733"/>
                <a:gd name="connsiteY68" fmla="*/ 30496 h 2926168"/>
                <a:gd name="connsiteX69" fmla="*/ 784093 w 3110733"/>
                <a:gd name="connsiteY69" fmla="*/ 60976 h 2926168"/>
                <a:gd name="connsiteX70" fmla="*/ 753613 w 3110733"/>
                <a:gd name="connsiteY70" fmla="*/ 91456 h 2926168"/>
                <a:gd name="connsiteX71" fmla="*/ 631693 w 3110733"/>
                <a:gd name="connsiteY71" fmla="*/ 121936 h 2926168"/>
                <a:gd name="connsiteX72" fmla="*/ 499613 w 3110733"/>
                <a:gd name="connsiteY72" fmla="*/ 101616 h 2926168"/>
                <a:gd name="connsiteX73" fmla="*/ 438653 w 3110733"/>
                <a:gd name="connsiteY73" fmla="*/ 81296 h 2926168"/>
                <a:gd name="connsiteX0" fmla="*/ 438653 w 3110733"/>
                <a:gd name="connsiteY0" fmla="*/ 81296 h 2889833"/>
                <a:gd name="connsiteX1" fmla="*/ 93213 w 3110733"/>
                <a:gd name="connsiteY1" fmla="*/ 152416 h 2889833"/>
                <a:gd name="connsiteX2" fmla="*/ 52573 w 3110733"/>
                <a:gd name="connsiteY2" fmla="*/ 162576 h 2889833"/>
                <a:gd name="connsiteX3" fmla="*/ 1773 w 3110733"/>
                <a:gd name="connsiteY3" fmla="*/ 182896 h 2889833"/>
                <a:gd name="connsiteX4" fmla="*/ 271653 w 3110733"/>
                <a:gd name="connsiteY4" fmla="*/ 927011 h 2889833"/>
                <a:gd name="connsiteX5" fmla="*/ 622786 w 3110733"/>
                <a:gd name="connsiteY5" fmla="*/ 1310692 h 2889833"/>
                <a:gd name="connsiteX6" fmla="*/ 680350 w 3110733"/>
                <a:gd name="connsiteY6" fmla="*/ 2047327 h 2889833"/>
                <a:gd name="connsiteX7" fmla="*/ 1446038 w 3110733"/>
                <a:gd name="connsiteY7" fmla="*/ 1903423 h 2889833"/>
                <a:gd name="connsiteX8" fmla="*/ 1554993 w 3110733"/>
                <a:gd name="connsiteY8" fmla="*/ 2352792 h 2889833"/>
                <a:gd name="connsiteX9" fmla="*/ 1760788 w 3110733"/>
                <a:gd name="connsiteY9" fmla="*/ 2858585 h 2889833"/>
                <a:gd name="connsiteX10" fmla="*/ 2145533 w 3110733"/>
                <a:gd name="connsiteY10" fmla="*/ 2702576 h 2889833"/>
                <a:gd name="connsiteX11" fmla="*/ 2165853 w 3110733"/>
                <a:gd name="connsiteY11" fmla="*/ 2763536 h 2889833"/>
                <a:gd name="connsiteX12" fmla="*/ 2186173 w 3110733"/>
                <a:gd name="connsiteY12" fmla="*/ 2804176 h 2889833"/>
                <a:gd name="connsiteX13" fmla="*/ 2226813 w 3110733"/>
                <a:gd name="connsiteY13" fmla="*/ 2885456 h 2889833"/>
                <a:gd name="connsiteX14" fmla="*/ 2805933 w 3110733"/>
                <a:gd name="connsiteY14" fmla="*/ 2875296 h 2889833"/>
                <a:gd name="connsiteX15" fmla="*/ 2826253 w 3110733"/>
                <a:gd name="connsiteY15" fmla="*/ 2844816 h 2889833"/>
                <a:gd name="connsiteX16" fmla="*/ 2836413 w 3110733"/>
                <a:gd name="connsiteY16" fmla="*/ 2814336 h 2889833"/>
                <a:gd name="connsiteX17" fmla="*/ 2856733 w 3110733"/>
                <a:gd name="connsiteY17" fmla="*/ 2641616 h 2889833"/>
                <a:gd name="connsiteX18" fmla="*/ 2887213 w 3110733"/>
                <a:gd name="connsiteY18" fmla="*/ 2540016 h 2889833"/>
                <a:gd name="connsiteX19" fmla="*/ 2917693 w 3110733"/>
                <a:gd name="connsiteY19" fmla="*/ 2479056 h 2889833"/>
                <a:gd name="connsiteX20" fmla="*/ 2968493 w 3110733"/>
                <a:gd name="connsiteY20" fmla="*/ 2377456 h 2889833"/>
                <a:gd name="connsiteX21" fmla="*/ 3009133 w 3110733"/>
                <a:gd name="connsiteY21" fmla="*/ 2306336 h 2889833"/>
                <a:gd name="connsiteX22" fmla="*/ 3039613 w 3110733"/>
                <a:gd name="connsiteY22" fmla="*/ 2286016 h 2889833"/>
                <a:gd name="connsiteX23" fmla="*/ 3059933 w 3110733"/>
                <a:gd name="connsiteY23" fmla="*/ 2255536 h 2889833"/>
                <a:gd name="connsiteX24" fmla="*/ 3100573 w 3110733"/>
                <a:gd name="connsiteY24" fmla="*/ 2164096 h 2889833"/>
                <a:gd name="connsiteX25" fmla="*/ 3110733 w 3110733"/>
                <a:gd name="connsiteY25" fmla="*/ 2133616 h 2889833"/>
                <a:gd name="connsiteX26" fmla="*/ 3100573 w 3110733"/>
                <a:gd name="connsiteY26" fmla="*/ 1869456 h 2889833"/>
                <a:gd name="connsiteX27" fmla="*/ 3039613 w 3110733"/>
                <a:gd name="connsiteY27" fmla="*/ 1727216 h 2889833"/>
                <a:gd name="connsiteX28" fmla="*/ 3019293 w 3110733"/>
                <a:gd name="connsiteY28" fmla="*/ 1676416 h 2889833"/>
                <a:gd name="connsiteX29" fmla="*/ 3009133 w 3110733"/>
                <a:gd name="connsiteY29" fmla="*/ 1605296 h 2889833"/>
                <a:gd name="connsiteX30" fmla="*/ 2998973 w 3110733"/>
                <a:gd name="connsiteY30" fmla="*/ 1564656 h 2889833"/>
                <a:gd name="connsiteX31" fmla="*/ 3009133 w 3110733"/>
                <a:gd name="connsiteY31" fmla="*/ 1381776 h 2889833"/>
                <a:gd name="connsiteX32" fmla="*/ 3029453 w 3110733"/>
                <a:gd name="connsiteY32" fmla="*/ 1320816 h 2889833"/>
                <a:gd name="connsiteX33" fmla="*/ 3039613 w 3110733"/>
                <a:gd name="connsiteY33" fmla="*/ 1280176 h 2889833"/>
                <a:gd name="connsiteX34" fmla="*/ 3100573 w 3110733"/>
                <a:gd name="connsiteY34" fmla="*/ 1127776 h 2889833"/>
                <a:gd name="connsiteX35" fmla="*/ 3090413 w 3110733"/>
                <a:gd name="connsiteY35" fmla="*/ 1076976 h 2889833"/>
                <a:gd name="connsiteX36" fmla="*/ 3049773 w 3110733"/>
                <a:gd name="connsiteY36" fmla="*/ 1046496 h 2889833"/>
                <a:gd name="connsiteX37" fmla="*/ 2958333 w 3110733"/>
                <a:gd name="connsiteY37" fmla="*/ 1005856 h 2889833"/>
                <a:gd name="connsiteX38" fmla="*/ 2897373 w 3110733"/>
                <a:gd name="connsiteY38" fmla="*/ 944896 h 2889833"/>
                <a:gd name="connsiteX39" fmla="*/ 2846573 w 3110733"/>
                <a:gd name="connsiteY39" fmla="*/ 883936 h 2889833"/>
                <a:gd name="connsiteX40" fmla="*/ 2836413 w 3110733"/>
                <a:gd name="connsiteY40" fmla="*/ 843296 h 2889833"/>
                <a:gd name="connsiteX41" fmla="*/ 2887213 w 3110733"/>
                <a:gd name="connsiteY41" fmla="*/ 731536 h 2889833"/>
                <a:gd name="connsiteX42" fmla="*/ 2917693 w 3110733"/>
                <a:gd name="connsiteY42" fmla="*/ 650256 h 2889833"/>
                <a:gd name="connsiteX43" fmla="*/ 2897373 w 3110733"/>
                <a:gd name="connsiteY43" fmla="*/ 518176 h 2889833"/>
                <a:gd name="connsiteX44" fmla="*/ 2866893 w 3110733"/>
                <a:gd name="connsiteY44" fmla="*/ 487696 h 2889833"/>
                <a:gd name="connsiteX45" fmla="*/ 2836413 w 3110733"/>
                <a:gd name="connsiteY45" fmla="*/ 447056 h 2889833"/>
                <a:gd name="connsiteX46" fmla="*/ 2816093 w 3110733"/>
                <a:gd name="connsiteY46" fmla="*/ 355616 h 2889833"/>
                <a:gd name="connsiteX47" fmla="*/ 2805933 w 3110733"/>
                <a:gd name="connsiteY47" fmla="*/ 304816 h 2889833"/>
                <a:gd name="connsiteX48" fmla="*/ 2765293 w 3110733"/>
                <a:gd name="connsiteY48" fmla="*/ 223536 h 2889833"/>
                <a:gd name="connsiteX49" fmla="*/ 2724653 w 3110733"/>
                <a:gd name="connsiteY49" fmla="*/ 142256 h 2889833"/>
                <a:gd name="connsiteX50" fmla="*/ 2653533 w 3110733"/>
                <a:gd name="connsiteY50" fmla="*/ 81296 h 2889833"/>
                <a:gd name="connsiteX51" fmla="*/ 2460493 w 3110733"/>
                <a:gd name="connsiteY51" fmla="*/ 60976 h 2889833"/>
                <a:gd name="connsiteX52" fmla="*/ 2277613 w 3110733"/>
                <a:gd name="connsiteY52" fmla="*/ 71136 h 2889833"/>
                <a:gd name="connsiteX53" fmla="*/ 2155130 w 3110733"/>
                <a:gd name="connsiteY53" fmla="*/ 124634 h 2889833"/>
                <a:gd name="connsiteX54" fmla="*/ 1935995 w 3110733"/>
                <a:gd name="connsiteY54" fmla="*/ 110742 h 2889833"/>
                <a:gd name="connsiteX55" fmla="*/ 1842150 w 3110733"/>
                <a:gd name="connsiteY55" fmla="*/ 148037 h 2889833"/>
                <a:gd name="connsiteX56" fmla="*/ 1773463 w 3110733"/>
                <a:gd name="connsiteY56" fmla="*/ 173243 h 2889833"/>
                <a:gd name="connsiteX57" fmla="*/ 1668013 w 3110733"/>
                <a:gd name="connsiteY57" fmla="*/ 152416 h 2889833"/>
                <a:gd name="connsiteX58" fmla="*/ 1637533 w 3110733"/>
                <a:gd name="connsiteY58" fmla="*/ 182896 h 2889833"/>
                <a:gd name="connsiteX59" fmla="*/ 1546093 w 3110733"/>
                <a:gd name="connsiteY59" fmla="*/ 172736 h 2889833"/>
                <a:gd name="connsiteX60" fmla="*/ 1515613 w 3110733"/>
                <a:gd name="connsiteY60" fmla="*/ 162576 h 2889833"/>
                <a:gd name="connsiteX61" fmla="*/ 1373373 w 3110733"/>
                <a:gd name="connsiteY61" fmla="*/ 142256 h 2889833"/>
                <a:gd name="connsiteX62" fmla="*/ 1312413 w 3110733"/>
                <a:gd name="connsiteY62" fmla="*/ 121936 h 2889833"/>
                <a:gd name="connsiteX63" fmla="*/ 1251453 w 3110733"/>
                <a:gd name="connsiteY63" fmla="*/ 91456 h 2889833"/>
                <a:gd name="connsiteX64" fmla="*/ 1200653 w 3110733"/>
                <a:gd name="connsiteY64" fmla="*/ 60976 h 2889833"/>
                <a:gd name="connsiteX65" fmla="*/ 1109213 w 3110733"/>
                <a:gd name="connsiteY65" fmla="*/ 30496 h 2889833"/>
                <a:gd name="connsiteX66" fmla="*/ 1078733 w 3110733"/>
                <a:gd name="connsiteY66" fmla="*/ 10176 h 2889833"/>
                <a:gd name="connsiteX67" fmla="*/ 855213 w 3110733"/>
                <a:gd name="connsiteY67" fmla="*/ 30496 h 2889833"/>
                <a:gd name="connsiteX68" fmla="*/ 784093 w 3110733"/>
                <a:gd name="connsiteY68" fmla="*/ 60976 h 2889833"/>
                <a:gd name="connsiteX69" fmla="*/ 753613 w 3110733"/>
                <a:gd name="connsiteY69" fmla="*/ 91456 h 2889833"/>
                <a:gd name="connsiteX70" fmla="*/ 631693 w 3110733"/>
                <a:gd name="connsiteY70" fmla="*/ 121936 h 2889833"/>
                <a:gd name="connsiteX71" fmla="*/ 499613 w 3110733"/>
                <a:gd name="connsiteY71" fmla="*/ 101616 h 2889833"/>
                <a:gd name="connsiteX72" fmla="*/ 438653 w 3110733"/>
                <a:gd name="connsiteY72" fmla="*/ 81296 h 2889833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186173 w 3110733"/>
                <a:gd name="connsiteY12" fmla="*/ 2804176 h 2875296"/>
                <a:gd name="connsiteX13" fmla="*/ 2805933 w 3110733"/>
                <a:gd name="connsiteY13" fmla="*/ 2875296 h 2875296"/>
                <a:gd name="connsiteX14" fmla="*/ 2826253 w 3110733"/>
                <a:gd name="connsiteY14" fmla="*/ 2844816 h 2875296"/>
                <a:gd name="connsiteX15" fmla="*/ 2836413 w 3110733"/>
                <a:gd name="connsiteY15" fmla="*/ 2814336 h 2875296"/>
                <a:gd name="connsiteX16" fmla="*/ 2856733 w 3110733"/>
                <a:gd name="connsiteY16" fmla="*/ 2641616 h 2875296"/>
                <a:gd name="connsiteX17" fmla="*/ 2887213 w 3110733"/>
                <a:gd name="connsiteY17" fmla="*/ 2540016 h 2875296"/>
                <a:gd name="connsiteX18" fmla="*/ 2917693 w 3110733"/>
                <a:gd name="connsiteY18" fmla="*/ 2479056 h 2875296"/>
                <a:gd name="connsiteX19" fmla="*/ 2968493 w 3110733"/>
                <a:gd name="connsiteY19" fmla="*/ 2377456 h 2875296"/>
                <a:gd name="connsiteX20" fmla="*/ 3009133 w 3110733"/>
                <a:gd name="connsiteY20" fmla="*/ 2306336 h 2875296"/>
                <a:gd name="connsiteX21" fmla="*/ 3039613 w 3110733"/>
                <a:gd name="connsiteY21" fmla="*/ 2286016 h 2875296"/>
                <a:gd name="connsiteX22" fmla="*/ 3059933 w 3110733"/>
                <a:gd name="connsiteY22" fmla="*/ 2255536 h 2875296"/>
                <a:gd name="connsiteX23" fmla="*/ 3100573 w 3110733"/>
                <a:gd name="connsiteY23" fmla="*/ 2164096 h 2875296"/>
                <a:gd name="connsiteX24" fmla="*/ 3110733 w 3110733"/>
                <a:gd name="connsiteY24" fmla="*/ 2133616 h 2875296"/>
                <a:gd name="connsiteX25" fmla="*/ 3100573 w 3110733"/>
                <a:gd name="connsiteY25" fmla="*/ 1869456 h 2875296"/>
                <a:gd name="connsiteX26" fmla="*/ 3039613 w 3110733"/>
                <a:gd name="connsiteY26" fmla="*/ 1727216 h 2875296"/>
                <a:gd name="connsiteX27" fmla="*/ 3019293 w 3110733"/>
                <a:gd name="connsiteY27" fmla="*/ 1676416 h 2875296"/>
                <a:gd name="connsiteX28" fmla="*/ 3009133 w 3110733"/>
                <a:gd name="connsiteY28" fmla="*/ 1605296 h 2875296"/>
                <a:gd name="connsiteX29" fmla="*/ 2998973 w 3110733"/>
                <a:gd name="connsiteY29" fmla="*/ 1564656 h 2875296"/>
                <a:gd name="connsiteX30" fmla="*/ 3009133 w 3110733"/>
                <a:gd name="connsiteY30" fmla="*/ 1381776 h 2875296"/>
                <a:gd name="connsiteX31" fmla="*/ 3029453 w 3110733"/>
                <a:gd name="connsiteY31" fmla="*/ 1320816 h 2875296"/>
                <a:gd name="connsiteX32" fmla="*/ 3039613 w 3110733"/>
                <a:gd name="connsiteY32" fmla="*/ 1280176 h 2875296"/>
                <a:gd name="connsiteX33" fmla="*/ 3100573 w 3110733"/>
                <a:gd name="connsiteY33" fmla="*/ 1127776 h 2875296"/>
                <a:gd name="connsiteX34" fmla="*/ 3090413 w 3110733"/>
                <a:gd name="connsiteY34" fmla="*/ 1076976 h 2875296"/>
                <a:gd name="connsiteX35" fmla="*/ 3049773 w 3110733"/>
                <a:gd name="connsiteY35" fmla="*/ 1046496 h 2875296"/>
                <a:gd name="connsiteX36" fmla="*/ 2958333 w 3110733"/>
                <a:gd name="connsiteY36" fmla="*/ 1005856 h 2875296"/>
                <a:gd name="connsiteX37" fmla="*/ 2897373 w 3110733"/>
                <a:gd name="connsiteY37" fmla="*/ 944896 h 2875296"/>
                <a:gd name="connsiteX38" fmla="*/ 2846573 w 3110733"/>
                <a:gd name="connsiteY38" fmla="*/ 883936 h 2875296"/>
                <a:gd name="connsiteX39" fmla="*/ 2836413 w 3110733"/>
                <a:gd name="connsiteY39" fmla="*/ 843296 h 2875296"/>
                <a:gd name="connsiteX40" fmla="*/ 2887213 w 3110733"/>
                <a:gd name="connsiteY40" fmla="*/ 731536 h 2875296"/>
                <a:gd name="connsiteX41" fmla="*/ 2917693 w 3110733"/>
                <a:gd name="connsiteY41" fmla="*/ 650256 h 2875296"/>
                <a:gd name="connsiteX42" fmla="*/ 2897373 w 3110733"/>
                <a:gd name="connsiteY42" fmla="*/ 518176 h 2875296"/>
                <a:gd name="connsiteX43" fmla="*/ 2866893 w 3110733"/>
                <a:gd name="connsiteY43" fmla="*/ 487696 h 2875296"/>
                <a:gd name="connsiteX44" fmla="*/ 2836413 w 3110733"/>
                <a:gd name="connsiteY44" fmla="*/ 447056 h 2875296"/>
                <a:gd name="connsiteX45" fmla="*/ 2816093 w 3110733"/>
                <a:gd name="connsiteY45" fmla="*/ 355616 h 2875296"/>
                <a:gd name="connsiteX46" fmla="*/ 2805933 w 3110733"/>
                <a:gd name="connsiteY46" fmla="*/ 304816 h 2875296"/>
                <a:gd name="connsiteX47" fmla="*/ 2765293 w 3110733"/>
                <a:gd name="connsiteY47" fmla="*/ 223536 h 2875296"/>
                <a:gd name="connsiteX48" fmla="*/ 2724653 w 3110733"/>
                <a:gd name="connsiteY48" fmla="*/ 142256 h 2875296"/>
                <a:gd name="connsiteX49" fmla="*/ 2653533 w 3110733"/>
                <a:gd name="connsiteY49" fmla="*/ 81296 h 2875296"/>
                <a:gd name="connsiteX50" fmla="*/ 2460493 w 3110733"/>
                <a:gd name="connsiteY50" fmla="*/ 60976 h 2875296"/>
                <a:gd name="connsiteX51" fmla="*/ 2277613 w 3110733"/>
                <a:gd name="connsiteY51" fmla="*/ 71136 h 2875296"/>
                <a:gd name="connsiteX52" fmla="*/ 2155130 w 3110733"/>
                <a:gd name="connsiteY52" fmla="*/ 124634 h 2875296"/>
                <a:gd name="connsiteX53" fmla="*/ 1935995 w 3110733"/>
                <a:gd name="connsiteY53" fmla="*/ 110742 h 2875296"/>
                <a:gd name="connsiteX54" fmla="*/ 1842150 w 3110733"/>
                <a:gd name="connsiteY54" fmla="*/ 148037 h 2875296"/>
                <a:gd name="connsiteX55" fmla="*/ 1773463 w 3110733"/>
                <a:gd name="connsiteY55" fmla="*/ 173243 h 2875296"/>
                <a:gd name="connsiteX56" fmla="*/ 1668013 w 3110733"/>
                <a:gd name="connsiteY56" fmla="*/ 152416 h 2875296"/>
                <a:gd name="connsiteX57" fmla="*/ 1637533 w 3110733"/>
                <a:gd name="connsiteY57" fmla="*/ 182896 h 2875296"/>
                <a:gd name="connsiteX58" fmla="*/ 1546093 w 3110733"/>
                <a:gd name="connsiteY58" fmla="*/ 172736 h 2875296"/>
                <a:gd name="connsiteX59" fmla="*/ 1515613 w 3110733"/>
                <a:gd name="connsiteY59" fmla="*/ 162576 h 2875296"/>
                <a:gd name="connsiteX60" fmla="*/ 1373373 w 3110733"/>
                <a:gd name="connsiteY60" fmla="*/ 142256 h 2875296"/>
                <a:gd name="connsiteX61" fmla="*/ 1312413 w 3110733"/>
                <a:gd name="connsiteY61" fmla="*/ 121936 h 2875296"/>
                <a:gd name="connsiteX62" fmla="*/ 1251453 w 3110733"/>
                <a:gd name="connsiteY62" fmla="*/ 91456 h 2875296"/>
                <a:gd name="connsiteX63" fmla="*/ 1200653 w 3110733"/>
                <a:gd name="connsiteY63" fmla="*/ 60976 h 2875296"/>
                <a:gd name="connsiteX64" fmla="*/ 1109213 w 3110733"/>
                <a:gd name="connsiteY64" fmla="*/ 30496 h 2875296"/>
                <a:gd name="connsiteX65" fmla="*/ 1078733 w 3110733"/>
                <a:gd name="connsiteY65" fmla="*/ 10176 h 2875296"/>
                <a:gd name="connsiteX66" fmla="*/ 855213 w 3110733"/>
                <a:gd name="connsiteY66" fmla="*/ 30496 h 2875296"/>
                <a:gd name="connsiteX67" fmla="*/ 784093 w 3110733"/>
                <a:gd name="connsiteY67" fmla="*/ 60976 h 2875296"/>
                <a:gd name="connsiteX68" fmla="*/ 753613 w 3110733"/>
                <a:gd name="connsiteY68" fmla="*/ 91456 h 2875296"/>
                <a:gd name="connsiteX69" fmla="*/ 631693 w 3110733"/>
                <a:gd name="connsiteY69" fmla="*/ 121936 h 2875296"/>
                <a:gd name="connsiteX70" fmla="*/ 499613 w 3110733"/>
                <a:gd name="connsiteY70" fmla="*/ 101616 h 2875296"/>
                <a:gd name="connsiteX71" fmla="*/ 438653 w 3110733"/>
                <a:gd name="connsiteY71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165853 w 3110733"/>
                <a:gd name="connsiteY11" fmla="*/ 2763536 h 2875296"/>
                <a:gd name="connsiteX12" fmla="*/ 2805933 w 3110733"/>
                <a:gd name="connsiteY12" fmla="*/ 2875296 h 2875296"/>
                <a:gd name="connsiteX13" fmla="*/ 2826253 w 3110733"/>
                <a:gd name="connsiteY13" fmla="*/ 2844816 h 2875296"/>
                <a:gd name="connsiteX14" fmla="*/ 2836413 w 3110733"/>
                <a:gd name="connsiteY14" fmla="*/ 2814336 h 2875296"/>
                <a:gd name="connsiteX15" fmla="*/ 2856733 w 3110733"/>
                <a:gd name="connsiteY15" fmla="*/ 2641616 h 2875296"/>
                <a:gd name="connsiteX16" fmla="*/ 2887213 w 3110733"/>
                <a:gd name="connsiteY16" fmla="*/ 2540016 h 2875296"/>
                <a:gd name="connsiteX17" fmla="*/ 2917693 w 3110733"/>
                <a:gd name="connsiteY17" fmla="*/ 2479056 h 2875296"/>
                <a:gd name="connsiteX18" fmla="*/ 2968493 w 3110733"/>
                <a:gd name="connsiteY18" fmla="*/ 2377456 h 2875296"/>
                <a:gd name="connsiteX19" fmla="*/ 3009133 w 3110733"/>
                <a:gd name="connsiteY19" fmla="*/ 2306336 h 2875296"/>
                <a:gd name="connsiteX20" fmla="*/ 3039613 w 3110733"/>
                <a:gd name="connsiteY20" fmla="*/ 2286016 h 2875296"/>
                <a:gd name="connsiteX21" fmla="*/ 3059933 w 3110733"/>
                <a:gd name="connsiteY21" fmla="*/ 2255536 h 2875296"/>
                <a:gd name="connsiteX22" fmla="*/ 3100573 w 3110733"/>
                <a:gd name="connsiteY22" fmla="*/ 2164096 h 2875296"/>
                <a:gd name="connsiteX23" fmla="*/ 3110733 w 3110733"/>
                <a:gd name="connsiteY23" fmla="*/ 2133616 h 2875296"/>
                <a:gd name="connsiteX24" fmla="*/ 3100573 w 3110733"/>
                <a:gd name="connsiteY24" fmla="*/ 1869456 h 2875296"/>
                <a:gd name="connsiteX25" fmla="*/ 3039613 w 3110733"/>
                <a:gd name="connsiteY25" fmla="*/ 1727216 h 2875296"/>
                <a:gd name="connsiteX26" fmla="*/ 3019293 w 3110733"/>
                <a:gd name="connsiteY26" fmla="*/ 1676416 h 2875296"/>
                <a:gd name="connsiteX27" fmla="*/ 3009133 w 3110733"/>
                <a:gd name="connsiteY27" fmla="*/ 1605296 h 2875296"/>
                <a:gd name="connsiteX28" fmla="*/ 2998973 w 3110733"/>
                <a:gd name="connsiteY28" fmla="*/ 1564656 h 2875296"/>
                <a:gd name="connsiteX29" fmla="*/ 3009133 w 3110733"/>
                <a:gd name="connsiteY29" fmla="*/ 1381776 h 2875296"/>
                <a:gd name="connsiteX30" fmla="*/ 3029453 w 3110733"/>
                <a:gd name="connsiteY30" fmla="*/ 1320816 h 2875296"/>
                <a:gd name="connsiteX31" fmla="*/ 3039613 w 3110733"/>
                <a:gd name="connsiteY31" fmla="*/ 1280176 h 2875296"/>
                <a:gd name="connsiteX32" fmla="*/ 3100573 w 3110733"/>
                <a:gd name="connsiteY32" fmla="*/ 1127776 h 2875296"/>
                <a:gd name="connsiteX33" fmla="*/ 3090413 w 3110733"/>
                <a:gd name="connsiteY33" fmla="*/ 1076976 h 2875296"/>
                <a:gd name="connsiteX34" fmla="*/ 3049773 w 3110733"/>
                <a:gd name="connsiteY34" fmla="*/ 1046496 h 2875296"/>
                <a:gd name="connsiteX35" fmla="*/ 2958333 w 3110733"/>
                <a:gd name="connsiteY35" fmla="*/ 1005856 h 2875296"/>
                <a:gd name="connsiteX36" fmla="*/ 2897373 w 3110733"/>
                <a:gd name="connsiteY36" fmla="*/ 944896 h 2875296"/>
                <a:gd name="connsiteX37" fmla="*/ 2846573 w 3110733"/>
                <a:gd name="connsiteY37" fmla="*/ 883936 h 2875296"/>
                <a:gd name="connsiteX38" fmla="*/ 2836413 w 3110733"/>
                <a:gd name="connsiteY38" fmla="*/ 843296 h 2875296"/>
                <a:gd name="connsiteX39" fmla="*/ 2887213 w 3110733"/>
                <a:gd name="connsiteY39" fmla="*/ 731536 h 2875296"/>
                <a:gd name="connsiteX40" fmla="*/ 2917693 w 3110733"/>
                <a:gd name="connsiteY40" fmla="*/ 650256 h 2875296"/>
                <a:gd name="connsiteX41" fmla="*/ 2897373 w 3110733"/>
                <a:gd name="connsiteY41" fmla="*/ 518176 h 2875296"/>
                <a:gd name="connsiteX42" fmla="*/ 2866893 w 3110733"/>
                <a:gd name="connsiteY42" fmla="*/ 487696 h 2875296"/>
                <a:gd name="connsiteX43" fmla="*/ 2836413 w 3110733"/>
                <a:gd name="connsiteY43" fmla="*/ 447056 h 2875296"/>
                <a:gd name="connsiteX44" fmla="*/ 2816093 w 3110733"/>
                <a:gd name="connsiteY44" fmla="*/ 355616 h 2875296"/>
                <a:gd name="connsiteX45" fmla="*/ 2805933 w 3110733"/>
                <a:gd name="connsiteY45" fmla="*/ 304816 h 2875296"/>
                <a:gd name="connsiteX46" fmla="*/ 2765293 w 3110733"/>
                <a:gd name="connsiteY46" fmla="*/ 223536 h 2875296"/>
                <a:gd name="connsiteX47" fmla="*/ 2724653 w 3110733"/>
                <a:gd name="connsiteY47" fmla="*/ 142256 h 2875296"/>
                <a:gd name="connsiteX48" fmla="*/ 2653533 w 3110733"/>
                <a:gd name="connsiteY48" fmla="*/ 81296 h 2875296"/>
                <a:gd name="connsiteX49" fmla="*/ 2460493 w 3110733"/>
                <a:gd name="connsiteY49" fmla="*/ 60976 h 2875296"/>
                <a:gd name="connsiteX50" fmla="*/ 2277613 w 3110733"/>
                <a:gd name="connsiteY50" fmla="*/ 71136 h 2875296"/>
                <a:gd name="connsiteX51" fmla="*/ 2155130 w 3110733"/>
                <a:gd name="connsiteY51" fmla="*/ 124634 h 2875296"/>
                <a:gd name="connsiteX52" fmla="*/ 1935995 w 3110733"/>
                <a:gd name="connsiteY52" fmla="*/ 110742 h 2875296"/>
                <a:gd name="connsiteX53" fmla="*/ 1842150 w 3110733"/>
                <a:gd name="connsiteY53" fmla="*/ 148037 h 2875296"/>
                <a:gd name="connsiteX54" fmla="*/ 1773463 w 3110733"/>
                <a:gd name="connsiteY54" fmla="*/ 173243 h 2875296"/>
                <a:gd name="connsiteX55" fmla="*/ 1668013 w 3110733"/>
                <a:gd name="connsiteY55" fmla="*/ 152416 h 2875296"/>
                <a:gd name="connsiteX56" fmla="*/ 1637533 w 3110733"/>
                <a:gd name="connsiteY56" fmla="*/ 182896 h 2875296"/>
                <a:gd name="connsiteX57" fmla="*/ 1546093 w 3110733"/>
                <a:gd name="connsiteY57" fmla="*/ 172736 h 2875296"/>
                <a:gd name="connsiteX58" fmla="*/ 1515613 w 3110733"/>
                <a:gd name="connsiteY58" fmla="*/ 162576 h 2875296"/>
                <a:gd name="connsiteX59" fmla="*/ 1373373 w 3110733"/>
                <a:gd name="connsiteY59" fmla="*/ 142256 h 2875296"/>
                <a:gd name="connsiteX60" fmla="*/ 1312413 w 3110733"/>
                <a:gd name="connsiteY60" fmla="*/ 121936 h 2875296"/>
                <a:gd name="connsiteX61" fmla="*/ 1251453 w 3110733"/>
                <a:gd name="connsiteY61" fmla="*/ 91456 h 2875296"/>
                <a:gd name="connsiteX62" fmla="*/ 1200653 w 3110733"/>
                <a:gd name="connsiteY62" fmla="*/ 60976 h 2875296"/>
                <a:gd name="connsiteX63" fmla="*/ 1109213 w 3110733"/>
                <a:gd name="connsiteY63" fmla="*/ 30496 h 2875296"/>
                <a:gd name="connsiteX64" fmla="*/ 1078733 w 3110733"/>
                <a:gd name="connsiteY64" fmla="*/ 10176 h 2875296"/>
                <a:gd name="connsiteX65" fmla="*/ 855213 w 3110733"/>
                <a:gd name="connsiteY65" fmla="*/ 30496 h 2875296"/>
                <a:gd name="connsiteX66" fmla="*/ 784093 w 3110733"/>
                <a:gd name="connsiteY66" fmla="*/ 60976 h 2875296"/>
                <a:gd name="connsiteX67" fmla="*/ 753613 w 3110733"/>
                <a:gd name="connsiteY67" fmla="*/ 91456 h 2875296"/>
                <a:gd name="connsiteX68" fmla="*/ 631693 w 3110733"/>
                <a:gd name="connsiteY68" fmla="*/ 121936 h 2875296"/>
                <a:gd name="connsiteX69" fmla="*/ 499613 w 3110733"/>
                <a:gd name="connsiteY69" fmla="*/ 101616 h 2875296"/>
                <a:gd name="connsiteX70" fmla="*/ 438653 w 3110733"/>
                <a:gd name="connsiteY70" fmla="*/ 81296 h 2875296"/>
                <a:gd name="connsiteX0" fmla="*/ 438653 w 3110733"/>
                <a:gd name="connsiteY0" fmla="*/ 81296 h 2875296"/>
                <a:gd name="connsiteX1" fmla="*/ 93213 w 3110733"/>
                <a:gd name="connsiteY1" fmla="*/ 152416 h 2875296"/>
                <a:gd name="connsiteX2" fmla="*/ 52573 w 3110733"/>
                <a:gd name="connsiteY2" fmla="*/ 162576 h 2875296"/>
                <a:gd name="connsiteX3" fmla="*/ 1773 w 3110733"/>
                <a:gd name="connsiteY3" fmla="*/ 182896 h 2875296"/>
                <a:gd name="connsiteX4" fmla="*/ 271653 w 3110733"/>
                <a:gd name="connsiteY4" fmla="*/ 927011 h 2875296"/>
                <a:gd name="connsiteX5" fmla="*/ 622786 w 3110733"/>
                <a:gd name="connsiteY5" fmla="*/ 1310692 h 2875296"/>
                <a:gd name="connsiteX6" fmla="*/ 680350 w 3110733"/>
                <a:gd name="connsiteY6" fmla="*/ 2047327 h 2875296"/>
                <a:gd name="connsiteX7" fmla="*/ 1446038 w 3110733"/>
                <a:gd name="connsiteY7" fmla="*/ 1903423 h 2875296"/>
                <a:gd name="connsiteX8" fmla="*/ 1554993 w 3110733"/>
                <a:gd name="connsiteY8" fmla="*/ 2352792 h 2875296"/>
                <a:gd name="connsiteX9" fmla="*/ 1760788 w 3110733"/>
                <a:gd name="connsiteY9" fmla="*/ 2858585 h 2875296"/>
                <a:gd name="connsiteX10" fmla="*/ 2145533 w 3110733"/>
                <a:gd name="connsiteY10" fmla="*/ 2702576 h 2875296"/>
                <a:gd name="connsiteX11" fmla="*/ 2805933 w 3110733"/>
                <a:gd name="connsiteY11" fmla="*/ 2875296 h 2875296"/>
                <a:gd name="connsiteX12" fmla="*/ 2826253 w 3110733"/>
                <a:gd name="connsiteY12" fmla="*/ 2844816 h 2875296"/>
                <a:gd name="connsiteX13" fmla="*/ 2836413 w 3110733"/>
                <a:gd name="connsiteY13" fmla="*/ 2814336 h 2875296"/>
                <a:gd name="connsiteX14" fmla="*/ 2856733 w 3110733"/>
                <a:gd name="connsiteY14" fmla="*/ 2641616 h 2875296"/>
                <a:gd name="connsiteX15" fmla="*/ 2887213 w 3110733"/>
                <a:gd name="connsiteY15" fmla="*/ 2540016 h 2875296"/>
                <a:gd name="connsiteX16" fmla="*/ 2917693 w 3110733"/>
                <a:gd name="connsiteY16" fmla="*/ 2479056 h 2875296"/>
                <a:gd name="connsiteX17" fmla="*/ 2968493 w 3110733"/>
                <a:gd name="connsiteY17" fmla="*/ 2377456 h 2875296"/>
                <a:gd name="connsiteX18" fmla="*/ 3009133 w 3110733"/>
                <a:gd name="connsiteY18" fmla="*/ 2306336 h 2875296"/>
                <a:gd name="connsiteX19" fmla="*/ 3039613 w 3110733"/>
                <a:gd name="connsiteY19" fmla="*/ 2286016 h 2875296"/>
                <a:gd name="connsiteX20" fmla="*/ 3059933 w 3110733"/>
                <a:gd name="connsiteY20" fmla="*/ 2255536 h 2875296"/>
                <a:gd name="connsiteX21" fmla="*/ 3100573 w 3110733"/>
                <a:gd name="connsiteY21" fmla="*/ 2164096 h 2875296"/>
                <a:gd name="connsiteX22" fmla="*/ 3110733 w 3110733"/>
                <a:gd name="connsiteY22" fmla="*/ 2133616 h 2875296"/>
                <a:gd name="connsiteX23" fmla="*/ 3100573 w 3110733"/>
                <a:gd name="connsiteY23" fmla="*/ 1869456 h 2875296"/>
                <a:gd name="connsiteX24" fmla="*/ 3039613 w 3110733"/>
                <a:gd name="connsiteY24" fmla="*/ 1727216 h 2875296"/>
                <a:gd name="connsiteX25" fmla="*/ 3019293 w 3110733"/>
                <a:gd name="connsiteY25" fmla="*/ 1676416 h 2875296"/>
                <a:gd name="connsiteX26" fmla="*/ 3009133 w 3110733"/>
                <a:gd name="connsiteY26" fmla="*/ 1605296 h 2875296"/>
                <a:gd name="connsiteX27" fmla="*/ 2998973 w 3110733"/>
                <a:gd name="connsiteY27" fmla="*/ 1564656 h 2875296"/>
                <a:gd name="connsiteX28" fmla="*/ 3009133 w 3110733"/>
                <a:gd name="connsiteY28" fmla="*/ 1381776 h 2875296"/>
                <a:gd name="connsiteX29" fmla="*/ 3029453 w 3110733"/>
                <a:gd name="connsiteY29" fmla="*/ 1320816 h 2875296"/>
                <a:gd name="connsiteX30" fmla="*/ 3039613 w 3110733"/>
                <a:gd name="connsiteY30" fmla="*/ 1280176 h 2875296"/>
                <a:gd name="connsiteX31" fmla="*/ 3100573 w 3110733"/>
                <a:gd name="connsiteY31" fmla="*/ 1127776 h 2875296"/>
                <a:gd name="connsiteX32" fmla="*/ 3090413 w 3110733"/>
                <a:gd name="connsiteY32" fmla="*/ 1076976 h 2875296"/>
                <a:gd name="connsiteX33" fmla="*/ 3049773 w 3110733"/>
                <a:gd name="connsiteY33" fmla="*/ 1046496 h 2875296"/>
                <a:gd name="connsiteX34" fmla="*/ 2958333 w 3110733"/>
                <a:gd name="connsiteY34" fmla="*/ 1005856 h 2875296"/>
                <a:gd name="connsiteX35" fmla="*/ 2897373 w 3110733"/>
                <a:gd name="connsiteY35" fmla="*/ 944896 h 2875296"/>
                <a:gd name="connsiteX36" fmla="*/ 2846573 w 3110733"/>
                <a:gd name="connsiteY36" fmla="*/ 883936 h 2875296"/>
                <a:gd name="connsiteX37" fmla="*/ 2836413 w 3110733"/>
                <a:gd name="connsiteY37" fmla="*/ 843296 h 2875296"/>
                <a:gd name="connsiteX38" fmla="*/ 2887213 w 3110733"/>
                <a:gd name="connsiteY38" fmla="*/ 731536 h 2875296"/>
                <a:gd name="connsiteX39" fmla="*/ 2917693 w 3110733"/>
                <a:gd name="connsiteY39" fmla="*/ 650256 h 2875296"/>
                <a:gd name="connsiteX40" fmla="*/ 2897373 w 3110733"/>
                <a:gd name="connsiteY40" fmla="*/ 518176 h 2875296"/>
                <a:gd name="connsiteX41" fmla="*/ 2866893 w 3110733"/>
                <a:gd name="connsiteY41" fmla="*/ 487696 h 2875296"/>
                <a:gd name="connsiteX42" fmla="*/ 2836413 w 3110733"/>
                <a:gd name="connsiteY42" fmla="*/ 447056 h 2875296"/>
                <a:gd name="connsiteX43" fmla="*/ 2816093 w 3110733"/>
                <a:gd name="connsiteY43" fmla="*/ 355616 h 2875296"/>
                <a:gd name="connsiteX44" fmla="*/ 2805933 w 3110733"/>
                <a:gd name="connsiteY44" fmla="*/ 304816 h 2875296"/>
                <a:gd name="connsiteX45" fmla="*/ 2765293 w 3110733"/>
                <a:gd name="connsiteY45" fmla="*/ 223536 h 2875296"/>
                <a:gd name="connsiteX46" fmla="*/ 2724653 w 3110733"/>
                <a:gd name="connsiteY46" fmla="*/ 142256 h 2875296"/>
                <a:gd name="connsiteX47" fmla="*/ 2653533 w 3110733"/>
                <a:gd name="connsiteY47" fmla="*/ 81296 h 2875296"/>
                <a:gd name="connsiteX48" fmla="*/ 2460493 w 3110733"/>
                <a:gd name="connsiteY48" fmla="*/ 60976 h 2875296"/>
                <a:gd name="connsiteX49" fmla="*/ 2277613 w 3110733"/>
                <a:gd name="connsiteY49" fmla="*/ 71136 h 2875296"/>
                <a:gd name="connsiteX50" fmla="*/ 2155130 w 3110733"/>
                <a:gd name="connsiteY50" fmla="*/ 124634 h 2875296"/>
                <a:gd name="connsiteX51" fmla="*/ 1935995 w 3110733"/>
                <a:gd name="connsiteY51" fmla="*/ 110742 h 2875296"/>
                <a:gd name="connsiteX52" fmla="*/ 1842150 w 3110733"/>
                <a:gd name="connsiteY52" fmla="*/ 148037 h 2875296"/>
                <a:gd name="connsiteX53" fmla="*/ 1773463 w 3110733"/>
                <a:gd name="connsiteY53" fmla="*/ 173243 h 2875296"/>
                <a:gd name="connsiteX54" fmla="*/ 1668013 w 3110733"/>
                <a:gd name="connsiteY54" fmla="*/ 152416 h 2875296"/>
                <a:gd name="connsiteX55" fmla="*/ 1637533 w 3110733"/>
                <a:gd name="connsiteY55" fmla="*/ 182896 h 2875296"/>
                <a:gd name="connsiteX56" fmla="*/ 1546093 w 3110733"/>
                <a:gd name="connsiteY56" fmla="*/ 172736 h 2875296"/>
                <a:gd name="connsiteX57" fmla="*/ 1515613 w 3110733"/>
                <a:gd name="connsiteY57" fmla="*/ 162576 h 2875296"/>
                <a:gd name="connsiteX58" fmla="*/ 1373373 w 3110733"/>
                <a:gd name="connsiteY58" fmla="*/ 142256 h 2875296"/>
                <a:gd name="connsiteX59" fmla="*/ 1312413 w 3110733"/>
                <a:gd name="connsiteY59" fmla="*/ 121936 h 2875296"/>
                <a:gd name="connsiteX60" fmla="*/ 1251453 w 3110733"/>
                <a:gd name="connsiteY60" fmla="*/ 91456 h 2875296"/>
                <a:gd name="connsiteX61" fmla="*/ 1200653 w 3110733"/>
                <a:gd name="connsiteY61" fmla="*/ 60976 h 2875296"/>
                <a:gd name="connsiteX62" fmla="*/ 1109213 w 3110733"/>
                <a:gd name="connsiteY62" fmla="*/ 30496 h 2875296"/>
                <a:gd name="connsiteX63" fmla="*/ 1078733 w 3110733"/>
                <a:gd name="connsiteY63" fmla="*/ 10176 h 2875296"/>
                <a:gd name="connsiteX64" fmla="*/ 855213 w 3110733"/>
                <a:gd name="connsiteY64" fmla="*/ 30496 h 2875296"/>
                <a:gd name="connsiteX65" fmla="*/ 784093 w 3110733"/>
                <a:gd name="connsiteY65" fmla="*/ 60976 h 2875296"/>
                <a:gd name="connsiteX66" fmla="*/ 753613 w 3110733"/>
                <a:gd name="connsiteY66" fmla="*/ 91456 h 2875296"/>
                <a:gd name="connsiteX67" fmla="*/ 631693 w 3110733"/>
                <a:gd name="connsiteY67" fmla="*/ 121936 h 2875296"/>
                <a:gd name="connsiteX68" fmla="*/ 499613 w 3110733"/>
                <a:gd name="connsiteY68" fmla="*/ 101616 h 2875296"/>
                <a:gd name="connsiteX69" fmla="*/ 438653 w 3110733"/>
                <a:gd name="connsiteY69" fmla="*/ 81296 h 2875296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36413 w 3110733"/>
                <a:gd name="connsiteY13" fmla="*/ 2814336 h 2939909"/>
                <a:gd name="connsiteX14" fmla="*/ 2856733 w 3110733"/>
                <a:gd name="connsiteY14" fmla="*/ 2641616 h 2939909"/>
                <a:gd name="connsiteX15" fmla="*/ 2887213 w 3110733"/>
                <a:gd name="connsiteY15" fmla="*/ 2540016 h 2939909"/>
                <a:gd name="connsiteX16" fmla="*/ 2917693 w 3110733"/>
                <a:gd name="connsiteY16" fmla="*/ 2479056 h 2939909"/>
                <a:gd name="connsiteX17" fmla="*/ 2968493 w 3110733"/>
                <a:gd name="connsiteY17" fmla="*/ 2377456 h 2939909"/>
                <a:gd name="connsiteX18" fmla="*/ 3009133 w 3110733"/>
                <a:gd name="connsiteY18" fmla="*/ 2306336 h 2939909"/>
                <a:gd name="connsiteX19" fmla="*/ 3039613 w 3110733"/>
                <a:gd name="connsiteY19" fmla="*/ 2286016 h 2939909"/>
                <a:gd name="connsiteX20" fmla="*/ 3059933 w 3110733"/>
                <a:gd name="connsiteY20" fmla="*/ 2255536 h 2939909"/>
                <a:gd name="connsiteX21" fmla="*/ 3100573 w 3110733"/>
                <a:gd name="connsiteY21" fmla="*/ 2164096 h 2939909"/>
                <a:gd name="connsiteX22" fmla="*/ 3110733 w 3110733"/>
                <a:gd name="connsiteY22" fmla="*/ 2133616 h 2939909"/>
                <a:gd name="connsiteX23" fmla="*/ 3100573 w 3110733"/>
                <a:gd name="connsiteY23" fmla="*/ 1869456 h 2939909"/>
                <a:gd name="connsiteX24" fmla="*/ 3039613 w 3110733"/>
                <a:gd name="connsiteY24" fmla="*/ 1727216 h 2939909"/>
                <a:gd name="connsiteX25" fmla="*/ 3019293 w 3110733"/>
                <a:gd name="connsiteY25" fmla="*/ 1676416 h 2939909"/>
                <a:gd name="connsiteX26" fmla="*/ 3009133 w 3110733"/>
                <a:gd name="connsiteY26" fmla="*/ 1605296 h 2939909"/>
                <a:gd name="connsiteX27" fmla="*/ 2998973 w 3110733"/>
                <a:gd name="connsiteY27" fmla="*/ 1564656 h 2939909"/>
                <a:gd name="connsiteX28" fmla="*/ 3009133 w 3110733"/>
                <a:gd name="connsiteY28" fmla="*/ 1381776 h 2939909"/>
                <a:gd name="connsiteX29" fmla="*/ 3029453 w 3110733"/>
                <a:gd name="connsiteY29" fmla="*/ 1320816 h 2939909"/>
                <a:gd name="connsiteX30" fmla="*/ 3039613 w 3110733"/>
                <a:gd name="connsiteY30" fmla="*/ 1280176 h 2939909"/>
                <a:gd name="connsiteX31" fmla="*/ 3100573 w 3110733"/>
                <a:gd name="connsiteY31" fmla="*/ 1127776 h 2939909"/>
                <a:gd name="connsiteX32" fmla="*/ 3090413 w 3110733"/>
                <a:gd name="connsiteY32" fmla="*/ 1076976 h 2939909"/>
                <a:gd name="connsiteX33" fmla="*/ 3049773 w 3110733"/>
                <a:gd name="connsiteY33" fmla="*/ 1046496 h 2939909"/>
                <a:gd name="connsiteX34" fmla="*/ 2958333 w 3110733"/>
                <a:gd name="connsiteY34" fmla="*/ 1005856 h 2939909"/>
                <a:gd name="connsiteX35" fmla="*/ 2897373 w 3110733"/>
                <a:gd name="connsiteY35" fmla="*/ 944896 h 2939909"/>
                <a:gd name="connsiteX36" fmla="*/ 2846573 w 3110733"/>
                <a:gd name="connsiteY36" fmla="*/ 883936 h 2939909"/>
                <a:gd name="connsiteX37" fmla="*/ 2836413 w 3110733"/>
                <a:gd name="connsiteY37" fmla="*/ 843296 h 2939909"/>
                <a:gd name="connsiteX38" fmla="*/ 2887213 w 3110733"/>
                <a:gd name="connsiteY38" fmla="*/ 731536 h 2939909"/>
                <a:gd name="connsiteX39" fmla="*/ 2917693 w 3110733"/>
                <a:gd name="connsiteY39" fmla="*/ 650256 h 2939909"/>
                <a:gd name="connsiteX40" fmla="*/ 2897373 w 3110733"/>
                <a:gd name="connsiteY40" fmla="*/ 518176 h 2939909"/>
                <a:gd name="connsiteX41" fmla="*/ 2866893 w 3110733"/>
                <a:gd name="connsiteY41" fmla="*/ 487696 h 2939909"/>
                <a:gd name="connsiteX42" fmla="*/ 2836413 w 3110733"/>
                <a:gd name="connsiteY42" fmla="*/ 447056 h 2939909"/>
                <a:gd name="connsiteX43" fmla="*/ 2816093 w 3110733"/>
                <a:gd name="connsiteY43" fmla="*/ 355616 h 2939909"/>
                <a:gd name="connsiteX44" fmla="*/ 2805933 w 3110733"/>
                <a:gd name="connsiteY44" fmla="*/ 304816 h 2939909"/>
                <a:gd name="connsiteX45" fmla="*/ 2765293 w 3110733"/>
                <a:gd name="connsiteY45" fmla="*/ 223536 h 2939909"/>
                <a:gd name="connsiteX46" fmla="*/ 2724653 w 3110733"/>
                <a:gd name="connsiteY46" fmla="*/ 142256 h 2939909"/>
                <a:gd name="connsiteX47" fmla="*/ 2653533 w 3110733"/>
                <a:gd name="connsiteY47" fmla="*/ 81296 h 2939909"/>
                <a:gd name="connsiteX48" fmla="*/ 2460493 w 3110733"/>
                <a:gd name="connsiteY48" fmla="*/ 60976 h 2939909"/>
                <a:gd name="connsiteX49" fmla="*/ 2277613 w 3110733"/>
                <a:gd name="connsiteY49" fmla="*/ 71136 h 2939909"/>
                <a:gd name="connsiteX50" fmla="*/ 2155130 w 3110733"/>
                <a:gd name="connsiteY50" fmla="*/ 124634 h 2939909"/>
                <a:gd name="connsiteX51" fmla="*/ 1935995 w 3110733"/>
                <a:gd name="connsiteY51" fmla="*/ 110742 h 2939909"/>
                <a:gd name="connsiteX52" fmla="*/ 1842150 w 3110733"/>
                <a:gd name="connsiteY52" fmla="*/ 148037 h 2939909"/>
                <a:gd name="connsiteX53" fmla="*/ 1773463 w 3110733"/>
                <a:gd name="connsiteY53" fmla="*/ 173243 h 2939909"/>
                <a:gd name="connsiteX54" fmla="*/ 1668013 w 3110733"/>
                <a:gd name="connsiteY54" fmla="*/ 152416 h 2939909"/>
                <a:gd name="connsiteX55" fmla="*/ 1637533 w 3110733"/>
                <a:gd name="connsiteY55" fmla="*/ 182896 h 2939909"/>
                <a:gd name="connsiteX56" fmla="*/ 1546093 w 3110733"/>
                <a:gd name="connsiteY56" fmla="*/ 172736 h 2939909"/>
                <a:gd name="connsiteX57" fmla="*/ 1515613 w 3110733"/>
                <a:gd name="connsiteY57" fmla="*/ 162576 h 2939909"/>
                <a:gd name="connsiteX58" fmla="*/ 1373373 w 3110733"/>
                <a:gd name="connsiteY58" fmla="*/ 142256 h 2939909"/>
                <a:gd name="connsiteX59" fmla="*/ 1312413 w 3110733"/>
                <a:gd name="connsiteY59" fmla="*/ 121936 h 2939909"/>
                <a:gd name="connsiteX60" fmla="*/ 1251453 w 3110733"/>
                <a:gd name="connsiteY60" fmla="*/ 91456 h 2939909"/>
                <a:gd name="connsiteX61" fmla="*/ 1200653 w 3110733"/>
                <a:gd name="connsiteY61" fmla="*/ 60976 h 2939909"/>
                <a:gd name="connsiteX62" fmla="*/ 1109213 w 3110733"/>
                <a:gd name="connsiteY62" fmla="*/ 30496 h 2939909"/>
                <a:gd name="connsiteX63" fmla="*/ 1078733 w 3110733"/>
                <a:gd name="connsiteY63" fmla="*/ 10176 h 2939909"/>
                <a:gd name="connsiteX64" fmla="*/ 855213 w 3110733"/>
                <a:gd name="connsiteY64" fmla="*/ 30496 h 2939909"/>
                <a:gd name="connsiteX65" fmla="*/ 784093 w 3110733"/>
                <a:gd name="connsiteY65" fmla="*/ 60976 h 2939909"/>
                <a:gd name="connsiteX66" fmla="*/ 753613 w 3110733"/>
                <a:gd name="connsiteY66" fmla="*/ 91456 h 2939909"/>
                <a:gd name="connsiteX67" fmla="*/ 631693 w 3110733"/>
                <a:gd name="connsiteY67" fmla="*/ 121936 h 2939909"/>
                <a:gd name="connsiteX68" fmla="*/ 499613 w 3110733"/>
                <a:gd name="connsiteY68" fmla="*/ 101616 h 2939909"/>
                <a:gd name="connsiteX69" fmla="*/ 438653 w 3110733"/>
                <a:gd name="connsiteY6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26253 w 3110733"/>
                <a:gd name="connsiteY12" fmla="*/ 2844816 h 2939909"/>
                <a:gd name="connsiteX13" fmla="*/ 2856733 w 3110733"/>
                <a:gd name="connsiteY13" fmla="*/ 2641616 h 2939909"/>
                <a:gd name="connsiteX14" fmla="*/ 2887213 w 3110733"/>
                <a:gd name="connsiteY14" fmla="*/ 2540016 h 2939909"/>
                <a:gd name="connsiteX15" fmla="*/ 2917693 w 3110733"/>
                <a:gd name="connsiteY15" fmla="*/ 2479056 h 2939909"/>
                <a:gd name="connsiteX16" fmla="*/ 2968493 w 3110733"/>
                <a:gd name="connsiteY16" fmla="*/ 2377456 h 2939909"/>
                <a:gd name="connsiteX17" fmla="*/ 3009133 w 3110733"/>
                <a:gd name="connsiteY17" fmla="*/ 2306336 h 2939909"/>
                <a:gd name="connsiteX18" fmla="*/ 3039613 w 3110733"/>
                <a:gd name="connsiteY18" fmla="*/ 2286016 h 2939909"/>
                <a:gd name="connsiteX19" fmla="*/ 3059933 w 3110733"/>
                <a:gd name="connsiteY19" fmla="*/ 2255536 h 2939909"/>
                <a:gd name="connsiteX20" fmla="*/ 3100573 w 3110733"/>
                <a:gd name="connsiteY20" fmla="*/ 2164096 h 2939909"/>
                <a:gd name="connsiteX21" fmla="*/ 3110733 w 3110733"/>
                <a:gd name="connsiteY21" fmla="*/ 2133616 h 2939909"/>
                <a:gd name="connsiteX22" fmla="*/ 3100573 w 3110733"/>
                <a:gd name="connsiteY22" fmla="*/ 1869456 h 2939909"/>
                <a:gd name="connsiteX23" fmla="*/ 3039613 w 3110733"/>
                <a:gd name="connsiteY23" fmla="*/ 1727216 h 2939909"/>
                <a:gd name="connsiteX24" fmla="*/ 3019293 w 3110733"/>
                <a:gd name="connsiteY24" fmla="*/ 1676416 h 2939909"/>
                <a:gd name="connsiteX25" fmla="*/ 3009133 w 3110733"/>
                <a:gd name="connsiteY25" fmla="*/ 1605296 h 2939909"/>
                <a:gd name="connsiteX26" fmla="*/ 2998973 w 3110733"/>
                <a:gd name="connsiteY26" fmla="*/ 1564656 h 2939909"/>
                <a:gd name="connsiteX27" fmla="*/ 3009133 w 3110733"/>
                <a:gd name="connsiteY27" fmla="*/ 1381776 h 2939909"/>
                <a:gd name="connsiteX28" fmla="*/ 3029453 w 3110733"/>
                <a:gd name="connsiteY28" fmla="*/ 1320816 h 2939909"/>
                <a:gd name="connsiteX29" fmla="*/ 3039613 w 3110733"/>
                <a:gd name="connsiteY29" fmla="*/ 1280176 h 2939909"/>
                <a:gd name="connsiteX30" fmla="*/ 3100573 w 3110733"/>
                <a:gd name="connsiteY30" fmla="*/ 1127776 h 2939909"/>
                <a:gd name="connsiteX31" fmla="*/ 3090413 w 3110733"/>
                <a:gd name="connsiteY31" fmla="*/ 1076976 h 2939909"/>
                <a:gd name="connsiteX32" fmla="*/ 3049773 w 3110733"/>
                <a:gd name="connsiteY32" fmla="*/ 1046496 h 2939909"/>
                <a:gd name="connsiteX33" fmla="*/ 2958333 w 3110733"/>
                <a:gd name="connsiteY33" fmla="*/ 1005856 h 2939909"/>
                <a:gd name="connsiteX34" fmla="*/ 2897373 w 3110733"/>
                <a:gd name="connsiteY34" fmla="*/ 944896 h 2939909"/>
                <a:gd name="connsiteX35" fmla="*/ 2846573 w 3110733"/>
                <a:gd name="connsiteY35" fmla="*/ 883936 h 2939909"/>
                <a:gd name="connsiteX36" fmla="*/ 2836413 w 3110733"/>
                <a:gd name="connsiteY36" fmla="*/ 843296 h 2939909"/>
                <a:gd name="connsiteX37" fmla="*/ 2887213 w 3110733"/>
                <a:gd name="connsiteY37" fmla="*/ 731536 h 2939909"/>
                <a:gd name="connsiteX38" fmla="*/ 2917693 w 3110733"/>
                <a:gd name="connsiteY38" fmla="*/ 650256 h 2939909"/>
                <a:gd name="connsiteX39" fmla="*/ 2897373 w 3110733"/>
                <a:gd name="connsiteY39" fmla="*/ 518176 h 2939909"/>
                <a:gd name="connsiteX40" fmla="*/ 2866893 w 3110733"/>
                <a:gd name="connsiteY40" fmla="*/ 487696 h 2939909"/>
                <a:gd name="connsiteX41" fmla="*/ 2836413 w 3110733"/>
                <a:gd name="connsiteY41" fmla="*/ 447056 h 2939909"/>
                <a:gd name="connsiteX42" fmla="*/ 2816093 w 3110733"/>
                <a:gd name="connsiteY42" fmla="*/ 355616 h 2939909"/>
                <a:gd name="connsiteX43" fmla="*/ 2805933 w 3110733"/>
                <a:gd name="connsiteY43" fmla="*/ 304816 h 2939909"/>
                <a:gd name="connsiteX44" fmla="*/ 2765293 w 3110733"/>
                <a:gd name="connsiteY44" fmla="*/ 223536 h 2939909"/>
                <a:gd name="connsiteX45" fmla="*/ 2724653 w 3110733"/>
                <a:gd name="connsiteY45" fmla="*/ 142256 h 2939909"/>
                <a:gd name="connsiteX46" fmla="*/ 2653533 w 3110733"/>
                <a:gd name="connsiteY46" fmla="*/ 81296 h 2939909"/>
                <a:gd name="connsiteX47" fmla="*/ 2460493 w 3110733"/>
                <a:gd name="connsiteY47" fmla="*/ 60976 h 2939909"/>
                <a:gd name="connsiteX48" fmla="*/ 2277613 w 3110733"/>
                <a:gd name="connsiteY48" fmla="*/ 71136 h 2939909"/>
                <a:gd name="connsiteX49" fmla="*/ 2155130 w 3110733"/>
                <a:gd name="connsiteY49" fmla="*/ 124634 h 2939909"/>
                <a:gd name="connsiteX50" fmla="*/ 1935995 w 3110733"/>
                <a:gd name="connsiteY50" fmla="*/ 110742 h 2939909"/>
                <a:gd name="connsiteX51" fmla="*/ 1842150 w 3110733"/>
                <a:gd name="connsiteY51" fmla="*/ 148037 h 2939909"/>
                <a:gd name="connsiteX52" fmla="*/ 1773463 w 3110733"/>
                <a:gd name="connsiteY52" fmla="*/ 173243 h 2939909"/>
                <a:gd name="connsiteX53" fmla="*/ 1668013 w 3110733"/>
                <a:gd name="connsiteY53" fmla="*/ 152416 h 2939909"/>
                <a:gd name="connsiteX54" fmla="*/ 1637533 w 3110733"/>
                <a:gd name="connsiteY54" fmla="*/ 182896 h 2939909"/>
                <a:gd name="connsiteX55" fmla="*/ 1546093 w 3110733"/>
                <a:gd name="connsiteY55" fmla="*/ 172736 h 2939909"/>
                <a:gd name="connsiteX56" fmla="*/ 1515613 w 3110733"/>
                <a:gd name="connsiteY56" fmla="*/ 162576 h 2939909"/>
                <a:gd name="connsiteX57" fmla="*/ 1373373 w 3110733"/>
                <a:gd name="connsiteY57" fmla="*/ 142256 h 2939909"/>
                <a:gd name="connsiteX58" fmla="*/ 1312413 w 3110733"/>
                <a:gd name="connsiteY58" fmla="*/ 121936 h 2939909"/>
                <a:gd name="connsiteX59" fmla="*/ 1251453 w 3110733"/>
                <a:gd name="connsiteY59" fmla="*/ 91456 h 2939909"/>
                <a:gd name="connsiteX60" fmla="*/ 1200653 w 3110733"/>
                <a:gd name="connsiteY60" fmla="*/ 60976 h 2939909"/>
                <a:gd name="connsiteX61" fmla="*/ 1109213 w 3110733"/>
                <a:gd name="connsiteY61" fmla="*/ 30496 h 2939909"/>
                <a:gd name="connsiteX62" fmla="*/ 1078733 w 3110733"/>
                <a:gd name="connsiteY62" fmla="*/ 10176 h 2939909"/>
                <a:gd name="connsiteX63" fmla="*/ 855213 w 3110733"/>
                <a:gd name="connsiteY63" fmla="*/ 30496 h 2939909"/>
                <a:gd name="connsiteX64" fmla="*/ 784093 w 3110733"/>
                <a:gd name="connsiteY64" fmla="*/ 60976 h 2939909"/>
                <a:gd name="connsiteX65" fmla="*/ 753613 w 3110733"/>
                <a:gd name="connsiteY65" fmla="*/ 91456 h 2939909"/>
                <a:gd name="connsiteX66" fmla="*/ 631693 w 3110733"/>
                <a:gd name="connsiteY66" fmla="*/ 121936 h 2939909"/>
                <a:gd name="connsiteX67" fmla="*/ 499613 w 3110733"/>
                <a:gd name="connsiteY67" fmla="*/ 101616 h 2939909"/>
                <a:gd name="connsiteX68" fmla="*/ 438653 w 3110733"/>
                <a:gd name="connsiteY6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56733 w 3110733"/>
                <a:gd name="connsiteY12" fmla="*/ 2641616 h 2939909"/>
                <a:gd name="connsiteX13" fmla="*/ 2887213 w 3110733"/>
                <a:gd name="connsiteY13" fmla="*/ 2540016 h 2939909"/>
                <a:gd name="connsiteX14" fmla="*/ 2917693 w 3110733"/>
                <a:gd name="connsiteY14" fmla="*/ 2479056 h 2939909"/>
                <a:gd name="connsiteX15" fmla="*/ 2968493 w 3110733"/>
                <a:gd name="connsiteY15" fmla="*/ 2377456 h 2939909"/>
                <a:gd name="connsiteX16" fmla="*/ 3009133 w 3110733"/>
                <a:gd name="connsiteY16" fmla="*/ 2306336 h 2939909"/>
                <a:gd name="connsiteX17" fmla="*/ 3039613 w 3110733"/>
                <a:gd name="connsiteY17" fmla="*/ 2286016 h 2939909"/>
                <a:gd name="connsiteX18" fmla="*/ 3059933 w 3110733"/>
                <a:gd name="connsiteY18" fmla="*/ 2255536 h 2939909"/>
                <a:gd name="connsiteX19" fmla="*/ 3100573 w 3110733"/>
                <a:gd name="connsiteY19" fmla="*/ 2164096 h 2939909"/>
                <a:gd name="connsiteX20" fmla="*/ 3110733 w 3110733"/>
                <a:gd name="connsiteY20" fmla="*/ 2133616 h 2939909"/>
                <a:gd name="connsiteX21" fmla="*/ 3100573 w 3110733"/>
                <a:gd name="connsiteY21" fmla="*/ 1869456 h 2939909"/>
                <a:gd name="connsiteX22" fmla="*/ 3039613 w 3110733"/>
                <a:gd name="connsiteY22" fmla="*/ 1727216 h 2939909"/>
                <a:gd name="connsiteX23" fmla="*/ 3019293 w 3110733"/>
                <a:gd name="connsiteY23" fmla="*/ 1676416 h 2939909"/>
                <a:gd name="connsiteX24" fmla="*/ 3009133 w 3110733"/>
                <a:gd name="connsiteY24" fmla="*/ 1605296 h 2939909"/>
                <a:gd name="connsiteX25" fmla="*/ 2998973 w 3110733"/>
                <a:gd name="connsiteY25" fmla="*/ 1564656 h 2939909"/>
                <a:gd name="connsiteX26" fmla="*/ 3009133 w 3110733"/>
                <a:gd name="connsiteY26" fmla="*/ 1381776 h 2939909"/>
                <a:gd name="connsiteX27" fmla="*/ 3029453 w 3110733"/>
                <a:gd name="connsiteY27" fmla="*/ 1320816 h 2939909"/>
                <a:gd name="connsiteX28" fmla="*/ 3039613 w 3110733"/>
                <a:gd name="connsiteY28" fmla="*/ 1280176 h 2939909"/>
                <a:gd name="connsiteX29" fmla="*/ 3100573 w 3110733"/>
                <a:gd name="connsiteY29" fmla="*/ 1127776 h 2939909"/>
                <a:gd name="connsiteX30" fmla="*/ 3090413 w 3110733"/>
                <a:gd name="connsiteY30" fmla="*/ 1076976 h 2939909"/>
                <a:gd name="connsiteX31" fmla="*/ 3049773 w 3110733"/>
                <a:gd name="connsiteY31" fmla="*/ 1046496 h 2939909"/>
                <a:gd name="connsiteX32" fmla="*/ 2958333 w 3110733"/>
                <a:gd name="connsiteY32" fmla="*/ 1005856 h 2939909"/>
                <a:gd name="connsiteX33" fmla="*/ 2897373 w 3110733"/>
                <a:gd name="connsiteY33" fmla="*/ 944896 h 2939909"/>
                <a:gd name="connsiteX34" fmla="*/ 2846573 w 3110733"/>
                <a:gd name="connsiteY34" fmla="*/ 883936 h 2939909"/>
                <a:gd name="connsiteX35" fmla="*/ 2836413 w 3110733"/>
                <a:gd name="connsiteY35" fmla="*/ 843296 h 2939909"/>
                <a:gd name="connsiteX36" fmla="*/ 2887213 w 3110733"/>
                <a:gd name="connsiteY36" fmla="*/ 731536 h 2939909"/>
                <a:gd name="connsiteX37" fmla="*/ 2917693 w 3110733"/>
                <a:gd name="connsiteY37" fmla="*/ 650256 h 2939909"/>
                <a:gd name="connsiteX38" fmla="*/ 2897373 w 3110733"/>
                <a:gd name="connsiteY38" fmla="*/ 518176 h 2939909"/>
                <a:gd name="connsiteX39" fmla="*/ 2866893 w 3110733"/>
                <a:gd name="connsiteY39" fmla="*/ 487696 h 2939909"/>
                <a:gd name="connsiteX40" fmla="*/ 2836413 w 3110733"/>
                <a:gd name="connsiteY40" fmla="*/ 447056 h 2939909"/>
                <a:gd name="connsiteX41" fmla="*/ 2816093 w 3110733"/>
                <a:gd name="connsiteY41" fmla="*/ 355616 h 2939909"/>
                <a:gd name="connsiteX42" fmla="*/ 2805933 w 3110733"/>
                <a:gd name="connsiteY42" fmla="*/ 304816 h 2939909"/>
                <a:gd name="connsiteX43" fmla="*/ 2765293 w 3110733"/>
                <a:gd name="connsiteY43" fmla="*/ 223536 h 2939909"/>
                <a:gd name="connsiteX44" fmla="*/ 2724653 w 3110733"/>
                <a:gd name="connsiteY44" fmla="*/ 142256 h 2939909"/>
                <a:gd name="connsiteX45" fmla="*/ 2653533 w 3110733"/>
                <a:gd name="connsiteY45" fmla="*/ 81296 h 2939909"/>
                <a:gd name="connsiteX46" fmla="*/ 2460493 w 3110733"/>
                <a:gd name="connsiteY46" fmla="*/ 60976 h 2939909"/>
                <a:gd name="connsiteX47" fmla="*/ 2277613 w 3110733"/>
                <a:gd name="connsiteY47" fmla="*/ 71136 h 2939909"/>
                <a:gd name="connsiteX48" fmla="*/ 2155130 w 3110733"/>
                <a:gd name="connsiteY48" fmla="*/ 124634 h 2939909"/>
                <a:gd name="connsiteX49" fmla="*/ 1935995 w 3110733"/>
                <a:gd name="connsiteY49" fmla="*/ 110742 h 2939909"/>
                <a:gd name="connsiteX50" fmla="*/ 1842150 w 3110733"/>
                <a:gd name="connsiteY50" fmla="*/ 148037 h 2939909"/>
                <a:gd name="connsiteX51" fmla="*/ 1773463 w 3110733"/>
                <a:gd name="connsiteY51" fmla="*/ 173243 h 2939909"/>
                <a:gd name="connsiteX52" fmla="*/ 1668013 w 3110733"/>
                <a:gd name="connsiteY52" fmla="*/ 152416 h 2939909"/>
                <a:gd name="connsiteX53" fmla="*/ 1637533 w 3110733"/>
                <a:gd name="connsiteY53" fmla="*/ 182896 h 2939909"/>
                <a:gd name="connsiteX54" fmla="*/ 1546093 w 3110733"/>
                <a:gd name="connsiteY54" fmla="*/ 172736 h 2939909"/>
                <a:gd name="connsiteX55" fmla="*/ 1515613 w 3110733"/>
                <a:gd name="connsiteY55" fmla="*/ 162576 h 2939909"/>
                <a:gd name="connsiteX56" fmla="*/ 1373373 w 3110733"/>
                <a:gd name="connsiteY56" fmla="*/ 142256 h 2939909"/>
                <a:gd name="connsiteX57" fmla="*/ 1312413 w 3110733"/>
                <a:gd name="connsiteY57" fmla="*/ 121936 h 2939909"/>
                <a:gd name="connsiteX58" fmla="*/ 1251453 w 3110733"/>
                <a:gd name="connsiteY58" fmla="*/ 91456 h 2939909"/>
                <a:gd name="connsiteX59" fmla="*/ 1200653 w 3110733"/>
                <a:gd name="connsiteY59" fmla="*/ 60976 h 2939909"/>
                <a:gd name="connsiteX60" fmla="*/ 1109213 w 3110733"/>
                <a:gd name="connsiteY60" fmla="*/ 30496 h 2939909"/>
                <a:gd name="connsiteX61" fmla="*/ 1078733 w 3110733"/>
                <a:gd name="connsiteY61" fmla="*/ 10176 h 2939909"/>
                <a:gd name="connsiteX62" fmla="*/ 855213 w 3110733"/>
                <a:gd name="connsiteY62" fmla="*/ 30496 h 2939909"/>
                <a:gd name="connsiteX63" fmla="*/ 784093 w 3110733"/>
                <a:gd name="connsiteY63" fmla="*/ 60976 h 2939909"/>
                <a:gd name="connsiteX64" fmla="*/ 753613 w 3110733"/>
                <a:gd name="connsiteY64" fmla="*/ 91456 h 2939909"/>
                <a:gd name="connsiteX65" fmla="*/ 631693 w 3110733"/>
                <a:gd name="connsiteY65" fmla="*/ 121936 h 2939909"/>
                <a:gd name="connsiteX66" fmla="*/ 499613 w 3110733"/>
                <a:gd name="connsiteY66" fmla="*/ 101616 h 2939909"/>
                <a:gd name="connsiteX67" fmla="*/ 438653 w 3110733"/>
                <a:gd name="connsiteY6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17693 w 3110733"/>
                <a:gd name="connsiteY13" fmla="*/ 2479056 h 2939909"/>
                <a:gd name="connsiteX14" fmla="*/ 2968493 w 3110733"/>
                <a:gd name="connsiteY14" fmla="*/ 2377456 h 2939909"/>
                <a:gd name="connsiteX15" fmla="*/ 3009133 w 3110733"/>
                <a:gd name="connsiteY15" fmla="*/ 2306336 h 2939909"/>
                <a:gd name="connsiteX16" fmla="*/ 3039613 w 3110733"/>
                <a:gd name="connsiteY16" fmla="*/ 2286016 h 2939909"/>
                <a:gd name="connsiteX17" fmla="*/ 3059933 w 3110733"/>
                <a:gd name="connsiteY17" fmla="*/ 2255536 h 2939909"/>
                <a:gd name="connsiteX18" fmla="*/ 3100573 w 3110733"/>
                <a:gd name="connsiteY18" fmla="*/ 2164096 h 2939909"/>
                <a:gd name="connsiteX19" fmla="*/ 3110733 w 3110733"/>
                <a:gd name="connsiteY19" fmla="*/ 2133616 h 2939909"/>
                <a:gd name="connsiteX20" fmla="*/ 3100573 w 3110733"/>
                <a:gd name="connsiteY20" fmla="*/ 1869456 h 2939909"/>
                <a:gd name="connsiteX21" fmla="*/ 3039613 w 3110733"/>
                <a:gd name="connsiteY21" fmla="*/ 1727216 h 2939909"/>
                <a:gd name="connsiteX22" fmla="*/ 3019293 w 3110733"/>
                <a:gd name="connsiteY22" fmla="*/ 1676416 h 2939909"/>
                <a:gd name="connsiteX23" fmla="*/ 3009133 w 3110733"/>
                <a:gd name="connsiteY23" fmla="*/ 1605296 h 2939909"/>
                <a:gd name="connsiteX24" fmla="*/ 2998973 w 3110733"/>
                <a:gd name="connsiteY24" fmla="*/ 1564656 h 2939909"/>
                <a:gd name="connsiteX25" fmla="*/ 3009133 w 3110733"/>
                <a:gd name="connsiteY25" fmla="*/ 1381776 h 2939909"/>
                <a:gd name="connsiteX26" fmla="*/ 3029453 w 3110733"/>
                <a:gd name="connsiteY26" fmla="*/ 1320816 h 2939909"/>
                <a:gd name="connsiteX27" fmla="*/ 3039613 w 3110733"/>
                <a:gd name="connsiteY27" fmla="*/ 1280176 h 2939909"/>
                <a:gd name="connsiteX28" fmla="*/ 3100573 w 3110733"/>
                <a:gd name="connsiteY28" fmla="*/ 1127776 h 2939909"/>
                <a:gd name="connsiteX29" fmla="*/ 3090413 w 3110733"/>
                <a:gd name="connsiteY29" fmla="*/ 1076976 h 2939909"/>
                <a:gd name="connsiteX30" fmla="*/ 3049773 w 3110733"/>
                <a:gd name="connsiteY30" fmla="*/ 1046496 h 2939909"/>
                <a:gd name="connsiteX31" fmla="*/ 2958333 w 3110733"/>
                <a:gd name="connsiteY31" fmla="*/ 1005856 h 2939909"/>
                <a:gd name="connsiteX32" fmla="*/ 2897373 w 3110733"/>
                <a:gd name="connsiteY32" fmla="*/ 944896 h 2939909"/>
                <a:gd name="connsiteX33" fmla="*/ 2846573 w 3110733"/>
                <a:gd name="connsiteY33" fmla="*/ 883936 h 2939909"/>
                <a:gd name="connsiteX34" fmla="*/ 2836413 w 3110733"/>
                <a:gd name="connsiteY34" fmla="*/ 843296 h 2939909"/>
                <a:gd name="connsiteX35" fmla="*/ 2887213 w 3110733"/>
                <a:gd name="connsiteY35" fmla="*/ 731536 h 2939909"/>
                <a:gd name="connsiteX36" fmla="*/ 2917693 w 3110733"/>
                <a:gd name="connsiteY36" fmla="*/ 650256 h 2939909"/>
                <a:gd name="connsiteX37" fmla="*/ 2897373 w 3110733"/>
                <a:gd name="connsiteY37" fmla="*/ 518176 h 2939909"/>
                <a:gd name="connsiteX38" fmla="*/ 2866893 w 3110733"/>
                <a:gd name="connsiteY38" fmla="*/ 487696 h 2939909"/>
                <a:gd name="connsiteX39" fmla="*/ 2836413 w 3110733"/>
                <a:gd name="connsiteY39" fmla="*/ 447056 h 2939909"/>
                <a:gd name="connsiteX40" fmla="*/ 2816093 w 3110733"/>
                <a:gd name="connsiteY40" fmla="*/ 355616 h 2939909"/>
                <a:gd name="connsiteX41" fmla="*/ 2805933 w 3110733"/>
                <a:gd name="connsiteY41" fmla="*/ 304816 h 2939909"/>
                <a:gd name="connsiteX42" fmla="*/ 2765293 w 3110733"/>
                <a:gd name="connsiteY42" fmla="*/ 223536 h 2939909"/>
                <a:gd name="connsiteX43" fmla="*/ 2724653 w 3110733"/>
                <a:gd name="connsiteY43" fmla="*/ 142256 h 2939909"/>
                <a:gd name="connsiteX44" fmla="*/ 2653533 w 3110733"/>
                <a:gd name="connsiteY44" fmla="*/ 81296 h 2939909"/>
                <a:gd name="connsiteX45" fmla="*/ 2460493 w 3110733"/>
                <a:gd name="connsiteY45" fmla="*/ 60976 h 2939909"/>
                <a:gd name="connsiteX46" fmla="*/ 2277613 w 3110733"/>
                <a:gd name="connsiteY46" fmla="*/ 71136 h 2939909"/>
                <a:gd name="connsiteX47" fmla="*/ 2155130 w 3110733"/>
                <a:gd name="connsiteY47" fmla="*/ 124634 h 2939909"/>
                <a:gd name="connsiteX48" fmla="*/ 1935995 w 3110733"/>
                <a:gd name="connsiteY48" fmla="*/ 110742 h 2939909"/>
                <a:gd name="connsiteX49" fmla="*/ 1842150 w 3110733"/>
                <a:gd name="connsiteY49" fmla="*/ 148037 h 2939909"/>
                <a:gd name="connsiteX50" fmla="*/ 1773463 w 3110733"/>
                <a:gd name="connsiteY50" fmla="*/ 173243 h 2939909"/>
                <a:gd name="connsiteX51" fmla="*/ 1668013 w 3110733"/>
                <a:gd name="connsiteY51" fmla="*/ 152416 h 2939909"/>
                <a:gd name="connsiteX52" fmla="*/ 1637533 w 3110733"/>
                <a:gd name="connsiteY52" fmla="*/ 182896 h 2939909"/>
                <a:gd name="connsiteX53" fmla="*/ 1546093 w 3110733"/>
                <a:gd name="connsiteY53" fmla="*/ 172736 h 2939909"/>
                <a:gd name="connsiteX54" fmla="*/ 1515613 w 3110733"/>
                <a:gd name="connsiteY54" fmla="*/ 162576 h 2939909"/>
                <a:gd name="connsiteX55" fmla="*/ 1373373 w 3110733"/>
                <a:gd name="connsiteY55" fmla="*/ 142256 h 2939909"/>
                <a:gd name="connsiteX56" fmla="*/ 1312413 w 3110733"/>
                <a:gd name="connsiteY56" fmla="*/ 121936 h 2939909"/>
                <a:gd name="connsiteX57" fmla="*/ 1251453 w 3110733"/>
                <a:gd name="connsiteY57" fmla="*/ 91456 h 2939909"/>
                <a:gd name="connsiteX58" fmla="*/ 1200653 w 3110733"/>
                <a:gd name="connsiteY58" fmla="*/ 60976 h 2939909"/>
                <a:gd name="connsiteX59" fmla="*/ 1109213 w 3110733"/>
                <a:gd name="connsiteY59" fmla="*/ 30496 h 2939909"/>
                <a:gd name="connsiteX60" fmla="*/ 1078733 w 3110733"/>
                <a:gd name="connsiteY60" fmla="*/ 10176 h 2939909"/>
                <a:gd name="connsiteX61" fmla="*/ 855213 w 3110733"/>
                <a:gd name="connsiteY61" fmla="*/ 30496 h 2939909"/>
                <a:gd name="connsiteX62" fmla="*/ 784093 w 3110733"/>
                <a:gd name="connsiteY62" fmla="*/ 60976 h 2939909"/>
                <a:gd name="connsiteX63" fmla="*/ 753613 w 3110733"/>
                <a:gd name="connsiteY63" fmla="*/ 91456 h 2939909"/>
                <a:gd name="connsiteX64" fmla="*/ 631693 w 3110733"/>
                <a:gd name="connsiteY64" fmla="*/ 121936 h 2939909"/>
                <a:gd name="connsiteX65" fmla="*/ 499613 w 3110733"/>
                <a:gd name="connsiteY65" fmla="*/ 101616 h 2939909"/>
                <a:gd name="connsiteX66" fmla="*/ 438653 w 3110733"/>
                <a:gd name="connsiteY6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887213 w 3110733"/>
                <a:gd name="connsiteY12" fmla="*/ 2540016 h 2939909"/>
                <a:gd name="connsiteX13" fmla="*/ 2968493 w 3110733"/>
                <a:gd name="connsiteY13" fmla="*/ 2377456 h 2939909"/>
                <a:gd name="connsiteX14" fmla="*/ 3009133 w 3110733"/>
                <a:gd name="connsiteY14" fmla="*/ 2306336 h 2939909"/>
                <a:gd name="connsiteX15" fmla="*/ 3039613 w 3110733"/>
                <a:gd name="connsiteY15" fmla="*/ 2286016 h 2939909"/>
                <a:gd name="connsiteX16" fmla="*/ 3059933 w 3110733"/>
                <a:gd name="connsiteY16" fmla="*/ 2255536 h 2939909"/>
                <a:gd name="connsiteX17" fmla="*/ 3100573 w 3110733"/>
                <a:gd name="connsiteY17" fmla="*/ 2164096 h 2939909"/>
                <a:gd name="connsiteX18" fmla="*/ 3110733 w 3110733"/>
                <a:gd name="connsiteY18" fmla="*/ 2133616 h 2939909"/>
                <a:gd name="connsiteX19" fmla="*/ 3100573 w 3110733"/>
                <a:gd name="connsiteY19" fmla="*/ 1869456 h 2939909"/>
                <a:gd name="connsiteX20" fmla="*/ 3039613 w 3110733"/>
                <a:gd name="connsiteY20" fmla="*/ 1727216 h 2939909"/>
                <a:gd name="connsiteX21" fmla="*/ 3019293 w 3110733"/>
                <a:gd name="connsiteY21" fmla="*/ 1676416 h 2939909"/>
                <a:gd name="connsiteX22" fmla="*/ 3009133 w 3110733"/>
                <a:gd name="connsiteY22" fmla="*/ 1605296 h 2939909"/>
                <a:gd name="connsiteX23" fmla="*/ 2998973 w 3110733"/>
                <a:gd name="connsiteY23" fmla="*/ 1564656 h 2939909"/>
                <a:gd name="connsiteX24" fmla="*/ 3009133 w 3110733"/>
                <a:gd name="connsiteY24" fmla="*/ 1381776 h 2939909"/>
                <a:gd name="connsiteX25" fmla="*/ 3029453 w 3110733"/>
                <a:gd name="connsiteY25" fmla="*/ 1320816 h 2939909"/>
                <a:gd name="connsiteX26" fmla="*/ 3039613 w 3110733"/>
                <a:gd name="connsiteY26" fmla="*/ 1280176 h 2939909"/>
                <a:gd name="connsiteX27" fmla="*/ 3100573 w 3110733"/>
                <a:gd name="connsiteY27" fmla="*/ 1127776 h 2939909"/>
                <a:gd name="connsiteX28" fmla="*/ 3090413 w 3110733"/>
                <a:gd name="connsiteY28" fmla="*/ 1076976 h 2939909"/>
                <a:gd name="connsiteX29" fmla="*/ 3049773 w 3110733"/>
                <a:gd name="connsiteY29" fmla="*/ 1046496 h 2939909"/>
                <a:gd name="connsiteX30" fmla="*/ 2958333 w 3110733"/>
                <a:gd name="connsiteY30" fmla="*/ 1005856 h 2939909"/>
                <a:gd name="connsiteX31" fmla="*/ 2897373 w 3110733"/>
                <a:gd name="connsiteY31" fmla="*/ 944896 h 2939909"/>
                <a:gd name="connsiteX32" fmla="*/ 2846573 w 3110733"/>
                <a:gd name="connsiteY32" fmla="*/ 883936 h 2939909"/>
                <a:gd name="connsiteX33" fmla="*/ 2836413 w 3110733"/>
                <a:gd name="connsiteY33" fmla="*/ 843296 h 2939909"/>
                <a:gd name="connsiteX34" fmla="*/ 2887213 w 3110733"/>
                <a:gd name="connsiteY34" fmla="*/ 731536 h 2939909"/>
                <a:gd name="connsiteX35" fmla="*/ 2917693 w 3110733"/>
                <a:gd name="connsiteY35" fmla="*/ 650256 h 2939909"/>
                <a:gd name="connsiteX36" fmla="*/ 2897373 w 3110733"/>
                <a:gd name="connsiteY36" fmla="*/ 518176 h 2939909"/>
                <a:gd name="connsiteX37" fmla="*/ 2866893 w 3110733"/>
                <a:gd name="connsiteY37" fmla="*/ 487696 h 2939909"/>
                <a:gd name="connsiteX38" fmla="*/ 2836413 w 3110733"/>
                <a:gd name="connsiteY38" fmla="*/ 447056 h 2939909"/>
                <a:gd name="connsiteX39" fmla="*/ 2816093 w 3110733"/>
                <a:gd name="connsiteY39" fmla="*/ 355616 h 2939909"/>
                <a:gd name="connsiteX40" fmla="*/ 2805933 w 3110733"/>
                <a:gd name="connsiteY40" fmla="*/ 304816 h 2939909"/>
                <a:gd name="connsiteX41" fmla="*/ 2765293 w 3110733"/>
                <a:gd name="connsiteY41" fmla="*/ 223536 h 2939909"/>
                <a:gd name="connsiteX42" fmla="*/ 2724653 w 3110733"/>
                <a:gd name="connsiteY42" fmla="*/ 142256 h 2939909"/>
                <a:gd name="connsiteX43" fmla="*/ 2653533 w 3110733"/>
                <a:gd name="connsiteY43" fmla="*/ 81296 h 2939909"/>
                <a:gd name="connsiteX44" fmla="*/ 2460493 w 3110733"/>
                <a:gd name="connsiteY44" fmla="*/ 60976 h 2939909"/>
                <a:gd name="connsiteX45" fmla="*/ 2277613 w 3110733"/>
                <a:gd name="connsiteY45" fmla="*/ 71136 h 2939909"/>
                <a:gd name="connsiteX46" fmla="*/ 2155130 w 3110733"/>
                <a:gd name="connsiteY46" fmla="*/ 124634 h 2939909"/>
                <a:gd name="connsiteX47" fmla="*/ 1935995 w 3110733"/>
                <a:gd name="connsiteY47" fmla="*/ 110742 h 2939909"/>
                <a:gd name="connsiteX48" fmla="*/ 1842150 w 3110733"/>
                <a:gd name="connsiteY48" fmla="*/ 148037 h 2939909"/>
                <a:gd name="connsiteX49" fmla="*/ 1773463 w 3110733"/>
                <a:gd name="connsiteY49" fmla="*/ 173243 h 2939909"/>
                <a:gd name="connsiteX50" fmla="*/ 1668013 w 3110733"/>
                <a:gd name="connsiteY50" fmla="*/ 152416 h 2939909"/>
                <a:gd name="connsiteX51" fmla="*/ 1637533 w 3110733"/>
                <a:gd name="connsiteY51" fmla="*/ 182896 h 2939909"/>
                <a:gd name="connsiteX52" fmla="*/ 1546093 w 3110733"/>
                <a:gd name="connsiteY52" fmla="*/ 172736 h 2939909"/>
                <a:gd name="connsiteX53" fmla="*/ 1515613 w 3110733"/>
                <a:gd name="connsiteY53" fmla="*/ 162576 h 2939909"/>
                <a:gd name="connsiteX54" fmla="*/ 1373373 w 3110733"/>
                <a:gd name="connsiteY54" fmla="*/ 142256 h 2939909"/>
                <a:gd name="connsiteX55" fmla="*/ 1312413 w 3110733"/>
                <a:gd name="connsiteY55" fmla="*/ 121936 h 2939909"/>
                <a:gd name="connsiteX56" fmla="*/ 1251453 w 3110733"/>
                <a:gd name="connsiteY56" fmla="*/ 91456 h 2939909"/>
                <a:gd name="connsiteX57" fmla="*/ 1200653 w 3110733"/>
                <a:gd name="connsiteY57" fmla="*/ 60976 h 2939909"/>
                <a:gd name="connsiteX58" fmla="*/ 1109213 w 3110733"/>
                <a:gd name="connsiteY58" fmla="*/ 30496 h 2939909"/>
                <a:gd name="connsiteX59" fmla="*/ 1078733 w 3110733"/>
                <a:gd name="connsiteY59" fmla="*/ 10176 h 2939909"/>
                <a:gd name="connsiteX60" fmla="*/ 855213 w 3110733"/>
                <a:gd name="connsiteY60" fmla="*/ 30496 h 2939909"/>
                <a:gd name="connsiteX61" fmla="*/ 784093 w 3110733"/>
                <a:gd name="connsiteY61" fmla="*/ 60976 h 2939909"/>
                <a:gd name="connsiteX62" fmla="*/ 753613 w 3110733"/>
                <a:gd name="connsiteY62" fmla="*/ 91456 h 2939909"/>
                <a:gd name="connsiteX63" fmla="*/ 631693 w 3110733"/>
                <a:gd name="connsiteY63" fmla="*/ 121936 h 2939909"/>
                <a:gd name="connsiteX64" fmla="*/ 499613 w 3110733"/>
                <a:gd name="connsiteY64" fmla="*/ 101616 h 2939909"/>
                <a:gd name="connsiteX65" fmla="*/ 438653 w 3110733"/>
                <a:gd name="connsiteY6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39613 w 3110733"/>
                <a:gd name="connsiteY14" fmla="*/ 2286016 h 2939909"/>
                <a:gd name="connsiteX15" fmla="*/ 3059933 w 3110733"/>
                <a:gd name="connsiteY15" fmla="*/ 2255536 h 2939909"/>
                <a:gd name="connsiteX16" fmla="*/ 3100573 w 3110733"/>
                <a:gd name="connsiteY16" fmla="*/ 2164096 h 2939909"/>
                <a:gd name="connsiteX17" fmla="*/ 3110733 w 3110733"/>
                <a:gd name="connsiteY17" fmla="*/ 2133616 h 2939909"/>
                <a:gd name="connsiteX18" fmla="*/ 3100573 w 3110733"/>
                <a:gd name="connsiteY18" fmla="*/ 1869456 h 2939909"/>
                <a:gd name="connsiteX19" fmla="*/ 3039613 w 3110733"/>
                <a:gd name="connsiteY19" fmla="*/ 1727216 h 2939909"/>
                <a:gd name="connsiteX20" fmla="*/ 3019293 w 3110733"/>
                <a:gd name="connsiteY20" fmla="*/ 1676416 h 2939909"/>
                <a:gd name="connsiteX21" fmla="*/ 3009133 w 3110733"/>
                <a:gd name="connsiteY21" fmla="*/ 1605296 h 2939909"/>
                <a:gd name="connsiteX22" fmla="*/ 2998973 w 3110733"/>
                <a:gd name="connsiteY22" fmla="*/ 1564656 h 2939909"/>
                <a:gd name="connsiteX23" fmla="*/ 3009133 w 3110733"/>
                <a:gd name="connsiteY23" fmla="*/ 1381776 h 2939909"/>
                <a:gd name="connsiteX24" fmla="*/ 3029453 w 3110733"/>
                <a:gd name="connsiteY24" fmla="*/ 1320816 h 2939909"/>
                <a:gd name="connsiteX25" fmla="*/ 3039613 w 3110733"/>
                <a:gd name="connsiteY25" fmla="*/ 1280176 h 2939909"/>
                <a:gd name="connsiteX26" fmla="*/ 3100573 w 3110733"/>
                <a:gd name="connsiteY26" fmla="*/ 1127776 h 2939909"/>
                <a:gd name="connsiteX27" fmla="*/ 3090413 w 3110733"/>
                <a:gd name="connsiteY27" fmla="*/ 1076976 h 2939909"/>
                <a:gd name="connsiteX28" fmla="*/ 3049773 w 3110733"/>
                <a:gd name="connsiteY28" fmla="*/ 1046496 h 2939909"/>
                <a:gd name="connsiteX29" fmla="*/ 2958333 w 3110733"/>
                <a:gd name="connsiteY29" fmla="*/ 1005856 h 2939909"/>
                <a:gd name="connsiteX30" fmla="*/ 2897373 w 3110733"/>
                <a:gd name="connsiteY30" fmla="*/ 944896 h 2939909"/>
                <a:gd name="connsiteX31" fmla="*/ 2846573 w 3110733"/>
                <a:gd name="connsiteY31" fmla="*/ 883936 h 2939909"/>
                <a:gd name="connsiteX32" fmla="*/ 2836413 w 3110733"/>
                <a:gd name="connsiteY32" fmla="*/ 843296 h 2939909"/>
                <a:gd name="connsiteX33" fmla="*/ 2887213 w 3110733"/>
                <a:gd name="connsiteY33" fmla="*/ 731536 h 2939909"/>
                <a:gd name="connsiteX34" fmla="*/ 2917693 w 3110733"/>
                <a:gd name="connsiteY34" fmla="*/ 650256 h 2939909"/>
                <a:gd name="connsiteX35" fmla="*/ 2897373 w 3110733"/>
                <a:gd name="connsiteY35" fmla="*/ 518176 h 2939909"/>
                <a:gd name="connsiteX36" fmla="*/ 2866893 w 3110733"/>
                <a:gd name="connsiteY36" fmla="*/ 487696 h 2939909"/>
                <a:gd name="connsiteX37" fmla="*/ 2836413 w 3110733"/>
                <a:gd name="connsiteY37" fmla="*/ 447056 h 2939909"/>
                <a:gd name="connsiteX38" fmla="*/ 2816093 w 3110733"/>
                <a:gd name="connsiteY38" fmla="*/ 355616 h 2939909"/>
                <a:gd name="connsiteX39" fmla="*/ 2805933 w 3110733"/>
                <a:gd name="connsiteY39" fmla="*/ 304816 h 2939909"/>
                <a:gd name="connsiteX40" fmla="*/ 2765293 w 3110733"/>
                <a:gd name="connsiteY40" fmla="*/ 223536 h 2939909"/>
                <a:gd name="connsiteX41" fmla="*/ 2724653 w 3110733"/>
                <a:gd name="connsiteY41" fmla="*/ 142256 h 2939909"/>
                <a:gd name="connsiteX42" fmla="*/ 2653533 w 3110733"/>
                <a:gd name="connsiteY42" fmla="*/ 81296 h 2939909"/>
                <a:gd name="connsiteX43" fmla="*/ 2460493 w 3110733"/>
                <a:gd name="connsiteY43" fmla="*/ 60976 h 2939909"/>
                <a:gd name="connsiteX44" fmla="*/ 2277613 w 3110733"/>
                <a:gd name="connsiteY44" fmla="*/ 71136 h 2939909"/>
                <a:gd name="connsiteX45" fmla="*/ 2155130 w 3110733"/>
                <a:gd name="connsiteY45" fmla="*/ 124634 h 2939909"/>
                <a:gd name="connsiteX46" fmla="*/ 1935995 w 3110733"/>
                <a:gd name="connsiteY46" fmla="*/ 110742 h 2939909"/>
                <a:gd name="connsiteX47" fmla="*/ 1842150 w 3110733"/>
                <a:gd name="connsiteY47" fmla="*/ 148037 h 2939909"/>
                <a:gd name="connsiteX48" fmla="*/ 1773463 w 3110733"/>
                <a:gd name="connsiteY48" fmla="*/ 173243 h 2939909"/>
                <a:gd name="connsiteX49" fmla="*/ 1668013 w 3110733"/>
                <a:gd name="connsiteY49" fmla="*/ 152416 h 2939909"/>
                <a:gd name="connsiteX50" fmla="*/ 1637533 w 3110733"/>
                <a:gd name="connsiteY50" fmla="*/ 182896 h 2939909"/>
                <a:gd name="connsiteX51" fmla="*/ 1546093 w 3110733"/>
                <a:gd name="connsiteY51" fmla="*/ 172736 h 2939909"/>
                <a:gd name="connsiteX52" fmla="*/ 1515613 w 3110733"/>
                <a:gd name="connsiteY52" fmla="*/ 162576 h 2939909"/>
                <a:gd name="connsiteX53" fmla="*/ 1373373 w 3110733"/>
                <a:gd name="connsiteY53" fmla="*/ 142256 h 2939909"/>
                <a:gd name="connsiteX54" fmla="*/ 1312413 w 3110733"/>
                <a:gd name="connsiteY54" fmla="*/ 121936 h 2939909"/>
                <a:gd name="connsiteX55" fmla="*/ 1251453 w 3110733"/>
                <a:gd name="connsiteY55" fmla="*/ 91456 h 2939909"/>
                <a:gd name="connsiteX56" fmla="*/ 1200653 w 3110733"/>
                <a:gd name="connsiteY56" fmla="*/ 60976 h 2939909"/>
                <a:gd name="connsiteX57" fmla="*/ 1109213 w 3110733"/>
                <a:gd name="connsiteY57" fmla="*/ 30496 h 2939909"/>
                <a:gd name="connsiteX58" fmla="*/ 1078733 w 3110733"/>
                <a:gd name="connsiteY58" fmla="*/ 10176 h 2939909"/>
                <a:gd name="connsiteX59" fmla="*/ 855213 w 3110733"/>
                <a:gd name="connsiteY59" fmla="*/ 30496 h 2939909"/>
                <a:gd name="connsiteX60" fmla="*/ 784093 w 3110733"/>
                <a:gd name="connsiteY60" fmla="*/ 60976 h 2939909"/>
                <a:gd name="connsiteX61" fmla="*/ 753613 w 3110733"/>
                <a:gd name="connsiteY61" fmla="*/ 91456 h 2939909"/>
                <a:gd name="connsiteX62" fmla="*/ 631693 w 3110733"/>
                <a:gd name="connsiteY62" fmla="*/ 121936 h 2939909"/>
                <a:gd name="connsiteX63" fmla="*/ 499613 w 3110733"/>
                <a:gd name="connsiteY63" fmla="*/ 101616 h 2939909"/>
                <a:gd name="connsiteX64" fmla="*/ 438653 w 3110733"/>
                <a:gd name="connsiteY6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2968493 w 3110733"/>
                <a:gd name="connsiteY12" fmla="*/ 2377456 h 2939909"/>
                <a:gd name="connsiteX13" fmla="*/ 3009133 w 3110733"/>
                <a:gd name="connsiteY13" fmla="*/ 2306336 h 2939909"/>
                <a:gd name="connsiteX14" fmla="*/ 3059933 w 3110733"/>
                <a:gd name="connsiteY14" fmla="*/ 2255536 h 2939909"/>
                <a:gd name="connsiteX15" fmla="*/ 3100573 w 3110733"/>
                <a:gd name="connsiteY15" fmla="*/ 2164096 h 2939909"/>
                <a:gd name="connsiteX16" fmla="*/ 3110733 w 3110733"/>
                <a:gd name="connsiteY16" fmla="*/ 2133616 h 2939909"/>
                <a:gd name="connsiteX17" fmla="*/ 3100573 w 3110733"/>
                <a:gd name="connsiteY17" fmla="*/ 1869456 h 2939909"/>
                <a:gd name="connsiteX18" fmla="*/ 3039613 w 3110733"/>
                <a:gd name="connsiteY18" fmla="*/ 1727216 h 2939909"/>
                <a:gd name="connsiteX19" fmla="*/ 3019293 w 3110733"/>
                <a:gd name="connsiteY19" fmla="*/ 1676416 h 2939909"/>
                <a:gd name="connsiteX20" fmla="*/ 3009133 w 3110733"/>
                <a:gd name="connsiteY20" fmla="*/ 1605296 h 2939909"/>
                <a:gd name="connsiteX21" fmla="*/ 2998973 w 3110733"/>
                <a:gd name="connsiteY21" fmla="*/ 1564656 h 2939909"/>
                <a:gd name="connsiteX22" fmla="*/ 3009133 w 3110733"/>
                <a:gd name="connsiteY22" fmla="*/ 1381776 h 2939909"/>
                <a:gd name="connsiteX23" fmla="*/ 3029453 w 3110733"/>
                <a:gd name="connsiteY23" fmla="*/ 1320816 h 2939909"/>
                <a:gd name="connsiteX24" fmla="*/ 3039613 w 3110733"/>
                <a:gd name="connsiteY24" fmla="*/ 1280176 h 2939909"/>
                <a:gd name="connsiteX25" fmla="*/ 3100573 w 3110733"/>
                <a:gd name="connsiteY25" fmla="*/ 1127776 h 2939909"/>
                <a:gd name="connsiteX26" fmla="*/ 3090413 w 3110733"/>
                <a:gd name="connsiteY26" fmla="*/ 1076976 h 2939909"/>
                <a:gd name="connsiteX27" fmla="*/ 3049773 w 3110733"/>
                <a:gd name="connsiteY27" fmla="*/ 1046496 h 2939909"/>
                <a:gd name="connsiteX28" fmla="*/ 2958333 w 3110733"/>
                <a:gd name="connsiteY28" fmla="*/ 1005856 h 2939909"/>
                <a:gd name="connsiteX29" fmla="*/ 2897373 w 3110733"/>
                <a:gd name="connsiteY29" fmla="*/ 944896 h 2939909"/>
                <a:gd name="connsiteX30" fmla="*/ 2846573 w 3110733"/>
                <a:gd name="connsiteY30" fmla="*/ 883936 h 2939909"/>
                <a:gd name="connsiteX31" fmla="*/ 2836413 w 3110733"/>
                <a:gd name="connsiteY31" fmla="*/ 843296 h 2939909"/>
                <a:gd name="connsiteX32" fmla="*/ 2887213 w 3110733"/>
                <a:gd name="connsiteY32" fmla="*/ 731536 h 2939909"/>
                <a:gd name="connsiteX33" fmla="*/ 2917693 w 3110733"/>
                <a:gd name="connsiteY33" fmla="*/ 650256 h 2939909"/>
                <a:gd name="connsiteX34" fmla="*/ 2897373 w 3110733"/>
                <a:gd name="connsiteY34" fmla="*/ 518176 h 2939909"/>
                <a:gd name="connsiteX35" fmla="*/ 2866893 w 3110733"/>
                <a:gd name="connsiteY35" fmla="*/ 487696 h 2939909"/>
                <a:gd name="connsiteX36" fmla="*/ 2836413 w 3110733"/>
                <a:gd name="connsiteY36" fmla="*/ 447056 h 2939909"/>
                <a:gd name="connsiteX37" fmla="*/ 2816093 w 3110733"/>
                <a:gd name="connsiteY37" fmla="*/ 355616 h 2939909"/>
                <a:gd name="connsiteX38" fmla="*/ 2805933 w 3110733"/>
                <a:gd name="connsiteY38" fmla="*/ 304816 h 2939909"/>
                <a:gd name="connsiteX39" fmla="*/ 2765293 w 3110733"/>
                <a:gd name="connsiteY39" fmla="*/ 223536 h 2939909"/>
                <a:gd name="connsiteX40" fmla="*/ 2724653 w 3110733"/>
                <a:gd name="connsiteY40" fmla="*/ 142256 h 2939909"/>
                <a:gd name="connsiteX41" fmla="*/ 2653533 w 3110733"/>
                <a:gd name="connsiteY41" fmla="*/ 81296 h 2939909"/>
                <a:gd name="connsiteX42" fmla="*/ 2460493 w 3110733"/>
                <a:gd name="connsiteY42" fmla="*/ 60976 h 2939909"/>
                <a:gd name="connsiteX43" fmla="*/ 2277613 w 3110733"/>
                <a:gd name="connsiteY43" fmla="*/ 71136 h 2939909"/>
                <a:gd name="connsiteX44" fmla="*/ 2155130 w 3110733"/>
                <a:gd name="connsiteY44" fmla="*/ 124634 h 2939909"/>
                <a:gd name="connsiteX45" fmla="*/ 1935995 w 3110733"/>
                <a:gd name="connsiteY45" fmla="*/ 110742 h 2939909"/>
                <a:gd name="connsiteX46" fmla="*/ 1842150 w 3110733"/>
                <a:gd name="connsiteY46" fmla="*/ 148037 h 2939909"/>
                <a:gd name="connsiteX47" fmla="*/ 1773463 w 3110733"/>
                <a:gd name="connsiteY47" fmla="*/ 173243 h 2939909"/>
                <a:gd name="connsiteX48" fmla="*/ 1668013 w 3110733"/>
                <a:gd name="connsiteY48" fmla="*/ 152416 h 2939909"/>
                <a:gd name="connsiteX49" fmla="*/ 1637533 w 3110733"/>
                <a:gd name="connsiteY49" fmla="*/ 182896 h 2939909"/>
                <a:gd name="connsiteX50" fmla="*/ 1546093 w 3110733"/>
                <a:gd name="connsiteY50" fmla="*/ 172736 h 2939909"/>
                <a:gd name="connsiteX51" fmla="*/ 1515613 w 3110733"/>
                <a:gd name="connsiteY51" fmla="*/ 162576 h 2939909"/>
                <a:gd name="connsiteX52" fmla="*/ 1373373 w 3110733"/>
                <a:gd name="connsiteY52" fmla="*/ 142256 h 2939909"/>
                <a:gd name="connsiteX53" fmla="*/ 1312413 w 3110733"/>
                <a:gd name="connsiteY53" fmla="*/ 121936 h 2939909"/>
                <a:gd name="connsiteX54" fmla="*/ 1251453 w 3110733"/>
                <a:gd name="connsiteY54" fmla="*/ 91456 h 2939909"/>
                <a:gd name="connsiteX55" fmla="*/ 1200653 w 3110733"/>
                <a:gd name="connsiteY55" fmla="*/ 60976 h 2939909"/>
                <a:gd name="connsiteX56" fmla="*/ 1109213 w 3110733"/>
                <a:gd name="connsiteY56" fmla="*/ 30496 h 2939909"/>
                <a:gd name="connsiteX57" fmla="*/ 1078733 w 3110733"/>
                <a:gd name="connsiteY57" fmla="*/ 10176 h 2939909"/>
                <a:gd name="connsiteX58" fmla="*/ 855213 w 3110733"/>
                <a:gd name="connsiteY58" fmla="*/ 30496 h 2939909"/>
                <a:gd name="connsiteX59" fmla="*/ 784093 w 3110733"/>
                <a:gd name="connsiteY59" fmla="*/ 60976 h 2939909"/>
                <a:gd name="connsiteX60" fmla="*/ 753613 w 3110733"/>
                <a:gd name="connsiteY60" fmla="*/ 91456 h 2939909"/>
                <a:gd name="connsiteX61" fmla="*/ 631693 w 3110733"/>
                <a:gd name="connsiteY61" fmla="*/ 121936 h 2939909"/>
                <a:gd name="connsiteX62" fmla="*/ 499613 w 3110733"/>
                <a:gd name="connsiteY62" fmla="*/ 101616 h 2939909"/>
                <a:gd name="connsiteX63" fmla="*/ 438653 w 3110733"/>
                <a:gd name="connsiteY6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059933 w 3110733"/>
                <a:gd name="connsiteY13" fmla="*/ 2255536 h 2939909"/>
                <a:gd name="connsiteX14" fmla="*/ 3100573 w 3110733"/>
                <a:gd name="connsiteY14" fmla="*/ 2164096 h 2939909"/>
                <a:gd name="connsiteX15" fmla="*/ 3110733 w 3110733"/>
                <a:gd name="connsiteY15" fmla="*/ 2133616 h 2939909"/>
                <a:gd name="connsiteX16" fmla="*/ 3100573 w 3110733"/>
                <a:gd name="connsiteY16" fmla="*/ 1869456 h 2939909"/>
                <a:gd name="connsiteX17" fmla="*/ 3039613 w 3110733"/>
                <a:gd name="connsiteY17" fmla="*/ 1727216 h 2939909"/>
                <a:gd name="connsiteX18" fmla="*/ 3019293 w 3110733"/>
                <a:gd name="connsiteY18" fmla="*/ 1676416 h 2939909"/>
                <a:gd name="connsiteX19" fmla="*/ 3009133 w 3110733"/>
                <a:gd name="connsiteY19" fmla="*/ 1605296 h 2939909"/>
                <a:gd name="connsiteX20" fmla="*/ 2998973 w 3110733"/>
                <a:gd name="connsiteY20" fmla="*/ 1564656 h 2939909"/>
                <a:gd name="connsiteX21" fmla="*/ 3009133 w 3110733"/>
                <a:gd name="connsiteY21" fmla="*/ 1381776 h 2939909"/>
                <a:gd name="connsiteX22" fmla="*/ 3029453 w 3110733"/>
                <a:gd name="connsiteY22" fmla="*/ 1320816 h 2939909"/>
                <a:gd name="connsiteX23" fmla="*/ 3039613 w 3110733"/>
                <a:gd name="connsiteY23" fmla="*/ 1280176 h 2939909"/>
                <a:gd name="connsiteX24" fmla="*/ 3100573 w 3110733"/>
                <a:gd name="connsiteY24" fmla="*/ 1127776 h 2939909"/>
                <a:gd name="connsiteX25" fmla="*/ 3090413 w 3110733"/>
                <a:gd name="connsiteY25" fmla="*/ 1076976 h 2939909"/>
                <a:gd name="connsiteX26" fmla="*/ 3049773 w 3110733"/>
                <a:gd name="connsiteY26" fmla="*/ 1046496 h 2939909"/>
                <a:gd name="connsiteX27" fmla="*/ 2958333 w 3110733"/>
                <a:gd name="connsiteY27" fmla="*/ 1005856 h 2939909"/>
                <a:gd name="connsiteX28" fmla="*/ 2897373 w 3110733"/>
                <a:gd name="connsiteY28" fmla="*/ 944896 h 2939909"/>
                <a:gd name="connsiteX29" fmla="*/ 2846573 w 3110733"/>
                <a:gd name="connsiteY29" fmla="*/ 883936 h 2939909"/>
                <a:gd name="connsiteX30" fmla="*/ 2836413 w 3110733"/>
                <a:gd name="connsiteY30" fmla="*/ 843296 h 2939909"/>
                <a:gd name="connsiteX31" fmla="*/ 2887213 w 3110733"/>
                <a:gd name="connsiteY31" fmla="*/ 731536 h 2939909"/>
                <a:gd name="connsiteX32" fmla="*/ 2917693 w 3110733"/>
                <a:gd name="connsiteY32" fmla="*/ 650256 h 2939909"/>
                <a:gd name="connsiteX33" fmla="*/ 2897373 w 3110733"/>
                <a:gd name="connsiteY33" fmla="*/ 518176 h 2939909"/>
                <a:gd name="connsiteX34" fmla="*/ 2866893 w 3110733"/>
                <a:gd name="connsiteY34" fmla="*/ 487696 h 2939909"/>
                <a:gd name="connsiteX35" fmla="*/ 2836413 w 3110733"/>
                <a:gd name="connsiteY35" fmla="*/ 447056 h 2939909"/>
                <a:gd name="connsiteX36" fmla="*/ 2816093 w 3110733"/>
                <a:gd name="connsiteY36" fmla="*/ 355616 h 2939909"/>
                <a:gd name="connsiteX37" fmla="*/ 2805933 w 3110733"/>
                <a:gd name="connsiteY37" fmla="*/ 304816 h 2939909"/>
                <a:gd name="connsiteX38" fmla="*/ 2765293 w 3110733"/>
                <a:gd name="connsiteY38" fmla="*/ 223536 h 2939909"/>
                <a:gd name="connsiteX39" fmla="*/ 2724653 w 3110733"/>
                <a:gd name="connsiteY39" fmla="*/ 142256 h 2939909"/>
                <a:gd name="connsiteX40" fmla="*/ 2653533 w 3110733"/>
                <a:gd name="connsiteY40" fmla="*/ 81296 h 2939909"/>
                <a:gd name="connsiteX41" fmla="*/ 2460493 w 3110733"/>
                <a:gd name="connsiteY41" fmla="*/ 60976 h 2939909"/>
                <a:gd name="connsiteX42" fmla="*/ 2277613 w 3110733"/>
                <a:gd name="connsiteY42" fmla="*/ 71136 h 2939909"/>
                <a:gd name="connsiteX43" fmla="*/ 2155130 w 3110733"/>
                <a:gd name="connsiteY43" fmla="*/ 124634 h 2939909"/>
                <a:gd name="connsiteX44" fmla="*/ 1935995 w 3110733"/>
                <a:gd name="connsiteY44" fmla="*/ 110742 h 2939909"/>
                <a:gd name="connsiteX45" fmla="*/ 1842150 w 3110733"/>
                <a:gd name="connsiteY45" fmla="*/ 148037 h 2939909"/>
                <a:gd name="connsiteX46" fmla="*/ 1773463 w 3110733"/>
                <a:gd name="connsiteY46" fmla="*/ 173243 h 2939909"/>
                <a:gd name="connsiteX47" fmla="*/ 1668013 w 3110733"/>
                <a:gd name="connsiteY47" fmla="*/ 152416 h 2939909"/>
                <a:gd name="connsiteX48" fmla="*/ 1637533 w 3110733"/>
                <a:gd name="connsiteY48" fmla="*/ 182896 h 2939909"/>
                <a:gd name="connsiteX49" fmla="*/ 1546093 w 3110733"/>
                <a:gd name="connsiteY49" fmla="*/ 172736 h 2939909"/>
                <a:gd name="connsiteX50" fmla="*/ 1515613 w 3110733"/>
                <a:gd name="connsiteY50" fmla="*/ 162576 h 2939909"/>
                <a:gd name="connsiteX51" fmla="*/ 1373373 w 3110733"/>
                <a:gd name="connsiteY51" fmla="*/ 142256 h 2939909"/>
                <a:gd name="connsiteX52" fmla="*/ 1312413 w 3110733"/>
                <a:gd name="connsiteY52" fmla="*/ 121936 h 2939909"/>
                <a:gd name="connsiteX53" fmla="*/ 1251453 w 3110733"/>
                <a:gd name="connsiteY53" fmla="*/ 91456 h 2939909"/>
                <a:gd name="connsiteX54" fmla="*/ 1200653 w 3110733"/>
                <a:gd name="connsiteY54" fmla="*/ 60976 h 2939909"/>
                <a:gd name="connsiteX55" fmla="*/ 1109213 w 3110733"/>
                <a:gd name="connsiteY55" fmla="*/ 30496 h 2939909"/>
                <a:gd name="connsiteX56" fmla="*/ 1078733 w 3110733"/>
                <a:gd name="connsiteY56" fmla="*/ 10176 h 2939909"/>
                <a:gd name="connsiteX57" fmla="*/ 855213 w 3110733"/>
                <a:gd name="connsiteY57" fmla="*/ 30496 h 2939909"/>
                <a:gd name="connsiteX58" fmla="*/ 784093 w 3110733"/>
                <a:gd name="connsiteY58" fmla="*/ 60976 h 2939909"/>
                <a:gd name="connsiteX59" fmla="*/ 753613 w 3110733"/>
                <a:gd name="connsiteY59" fmla="*/ 91456 h 2939909"/>
                <a:gd name="connsiteX60" fmla="*/ 631693 w 3110733"/>
                <a:gd name="connsiteY60" fmla="*/ 121936 h 2939909"/>
                <a:gd name="connsiteX61" fmla="*/ 499613 w 3110733"/>
                <a:gd name="connsiteY61" fmla="*/ 101616 h 2939909"/>
                <a:gd name="connsiteX62" fmla="*/ 438653 w 3110733"/>
                <a:gd name="connsiteY6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009133 w 3110733"/>
                <a:gd name="connsiteY12" fmla="*/ 2306336 h 2939909"/>
                <a:gd name="connsiteX13" fmla="*/ 3100573 w 3110733"/>
                <a:gd name="connsiteY13" fmla="*/ 2164096 h 2939909"/>
                <a:gd name="connsiteX14" fmla="*/ 3110733 w 3110733"/>
                <a:gd name="connsiteY14" fmla="*/ 2133616 h 2939909"/>
                <a:gd name="connsiteX15" fmla="*/ 3100573 w 3110733"/>
                <a:gd name="connsiteY15" fmla="*/ 1869456 h 2939909"/>
                <a:gd name="connsiteX16" fmla="*/ 3039613 w 3110733"/>
                <a:gd name="connsiteY16" fmla="*/ 1727216 h 2939909"/>
                <a:gd name="connsiteX17" fmla="*/ 3019293 w 3110733"/>
                <a:gd name="connsiteY17" fmla="*/ 1676416 h 2939909"/>
                <a:gd name="connsiteX18" fmla="*/ 3009133 w 3110733"/>
                <a:gd name="connsiteY18" fmla="*/ 1605296 h 2939909"/>
                <a:gd name="connsiteX19" fmla="*/ 2998973 w 3110733"/>
                <a:gd name="connsiteY19" fmla="*/ 1564656 h 2939909"/>
                <a:gd name="connsiteX20" fmla="*/ 3009133 w 3110733"/>
                <a:gd name="connsiteY20" fmla="*/ 1381776 h 2939909"/>
                <a:gd name="connsiteX21" fmla="*/ 3029453 w 3110733"/>
                <a:gd name="connsiteY21" fmla="*/ 1320816 h 2939909"/>
                <a:gd name="connsiteX22" fmla="*/ 3039613 w 3110733"/>
                <a:gd name="connsiteY22" fmla="*/ 1280176 h 2939909"/>
                <a:gd name="connsiteX23" fmla="*/ 3100573 w 3110733"/>
                <a:gd name="connsiteY23" fmla="*/ 1127776 h 2939909"/>
                <a:gd name="connsiteX24" fmla="*/ 3090413 w 3110733"/>
                <a:gd name="connsiteY24" fmla="*/ 1076976 h 2939909"/>
                <a:gd name="connsiteX25" fmla="*/ 3049773 w 3110733"/>
                <a:gd name="connsiteY25" fmla="*/ 1046496 h 2939909"/>
                <a:gd name="connsiteX26" fmla="*/ 2958333 w 3110733"/>
                <a:gd name="connsiteY26" fmla="*/ 1005856 h 2939909"/>
                <a:gd name="connsiteX27" fmla="*/ 2897373 w 3110733"/>
                <a:gd name="connsiteY27" fmla="*/ 944896 h 2939909"/>
                <a:gd name="connsiteX28" fmla="*/ 2846573 w 3110733"/>
                <a:gd name="connsiteY28" fmla="*/ 883936 h 2939909"/>
                <a:gd name="connsiteX29" fmla="*/ 2836413 w 3110733"/>
                <a:gd name="connsiteY29" fmla="*/ 843296 h 2939909"/>
                <a:gd name="connsiteX30" fmla="*/ 2887213 w 3110733"/>
                <a:gd name="connsiteY30" fmla="*/ 731536 h 2939909"/>
                <a:gd name="connsiteX31" fmla="*/ 2917693 w 3110733"/>
                <a:gd name="connsiteY31" fmla="*/ 650256 h 2939909"/>
                <a:gd name="connsiteX32" fmla="*/ 2897373 w 3110733"/>
                <a:gd name="connsiteY32" fmla="*/ 518176 h 2939909"/>
                <a:gd name="connsiteX33" fmla="*/ 2866893 w 3110733"/>
                <a:gd name="connsiteY33" fmla="*/ 487696 h 2939909"/>
                <a:gd name="connsiteX34" fmla="*/ 2836413 w 3110733"/>
                <a:gd name="connsiteY34" fmla="*/ 447056 h 2939909"/>
                <a:gd name="connsiteX35" fmla="*/ 2816093 w 3110733"/>
                <a:gd name="connsiteY35" fmla="*/ 355616 h 2939909"/>
                <a:gd name="connsiteX36" fmla="*/ 2805933 w 3110733"/>
                <a:gd name="connsiteY36" fmla="*/ 304816 h 2939909"/>
                <a:gd name="connsiteX37" fmla="*/ 2765293 w 3110733"/>
                <a:gd name="connsiteY37" fmla="*/ 223536 h 2939909"/>
                <a:gd name="connsiteX38" fmla="*/ 2724653 w 3110733"/>
                <a:gd name="connsiteY38" fmla="*/ 142256 h 2939909"/>
                <a:gd name="connsiteX39" fmla="*/ 2653533 w 3110733"/>
                <a:gd name="connsiteY39" fmla="*/ 81296 h 2939909"/>
                <a:gd name="connsiteX40" fmla="*/ 2460493 w 3110733"/>
                <a:gd name="connsiteY40" fmla="*/ 60976 h 2939909"/>
                <a:gd name="connsiteX41" fmla="*/ 2277613 w 3110733"/>
                <a:gd name="connsiteY41" fmla="*/ 71136 h 2939909"/>
                <a:gd name="connsiteX42" fmla="*/ 2155130 w 3110733"/>
                <a:gd name="connsiteY42" fmla="*/ 124634 h 2939909"/>
                <a:gd name="connsiteX43" fmla="*/ 1935995 w 3110733"/>
                <a:gd name="connsiteY43" fmla="*/ 110742 h 2939909"/>
                <a:gd name="connsiteX44" fmla="*/ 1842150 w 3110733"/>
                <a:gd name="connsiteY44" fmla="*/ 148037 h 2939909"/>
                <a:gd name="connsiteX45" fmla="*/ 1773463 w 3110733"/>
                <a:gd name="connsiteY45" fmla="*/ 173243 h 2939909"/>
                <a:gd name="connsiteX46" fmla="*/ 1668013 w 3110733"/>
                <a:gd name="connsiteY46" fmla="*/ 152416 h 2939909"/>
                <a:gd name="connsiteX47" fmla="*/ 1637533 w 3110733"/>
                <a:gd name="connsiteY47" fmla="*/ 182896 h 2939909"/>
                <a:gd name="connsiteX48" fmla="*/ 1546093 w 3110733"/>
                <a:gd name="connsiteY48" fmla="*/ 172736 h 2939909"/>
                <a:gd name="connsiteX49" fmla="*/ 1515613 w 3110733"/>
                <a:gd name="connsiteY49" fmla="*/ 162576 h 2939909"/>
                <a:gd name="connsiteX50" fmla="*/ 1373373 w 3110733"/>
                <a:gd name="connsiteY50" fmla="*/ 142256 h 2939909"/>
                <a:gd name="connsiteX51" fmla="*/ 1312413 w 3110733"/>
                <a:gd name="connsiteY51" fmla="*/ 121936 h 2939909"/>
                <a:gd name="connsiteX52" fmla="*/ 1251453 w 3110733"/>
                <a:gd name="connsiteY52" fmla="*/ 91456 h 2939909"/>
                <a:gd name="connsiteX53" fmla="*/ 1200653 w 3110733"/>
                <a:gd name="connsiteY53" fmla="*/ 60976 h 2939909"/>
                <a:gd name="connsiteX54" fmla="*/ 1109213 w 3110733"/>
                <a:gd name="connsiteY54" fmla="*/ 30496 h 2939909"/>
                <a:gd name="connsiteX55" fmla="*/ 1078733 w 3110733"/>
                <a:gd name="connsiteY55" fmla="*/ 10176 h 2939909"/>
                <a:gd name="connsiteX56" fmla="*/ 855213 w 3110733"/>
                <a:gd name="connsiteY56" fmla="*/ 30496 h 2939909"/>
                <a:gd name="connsiteX57" fmla="*/ 784093 w 3110733"/>
                <a:gd name="connsiteY57" fmla="*/ 60976 h 2939909"/>
                <a:gd name="connsiteX58" fmla="*/ 753613 w 3110733"/>
                <a:gd name="connsiteY58" fmla="*/ 91456 h 2939909"/>
                <a:gd name="connsiteX59" fmla="*/ 631693 w 3110733"/>
                <a:gd name="connsiteY59" fmla="*/ 121936 h 2939909"/>
                <a:gd name="connsiteX60" fmla="*/ 499613 w 3110733"/>
                <a:gd name="connsiteY60" fmla="*/ 101616 h 2939909"/>
                <a:gd name="connsiteX61" fmla="*/ 438653 w 3110733"/>
                <a:gd name="connsiteY61" fmla="*/ 81296 h 2939909"/>
                <a:gd name="connsiteX0" fmla="*/ 438653 w 3125220"/>
                <a:gd name="connsiteY0" fmla="*/ 81296 h 2939909"/>
                <a:gd name="connsiteX1" fmla="*/ 93213 w 3125220"/>
                <a:gd name="connsiteY1" fmla="*/ 152416 h 2939909"/>
                <a:gd name="connsiteX2" fmla="*/ 52573 w 3125220"/>
                <a:gd name="connsiteY2" fmla="*/ 162576 h 2939909"/>
                <a:gd name="connsiteX3" fmla="*/ 1773 w 3125220"/>
                <a:gd name="connsiteY3" fmla="*/ 182896 h 2939909"/>
                <a:gd name="connsiteX4" fmla="*/ 271653 w 3125220"/>
                <a:gd name="connsiteY4" fmla="*/ 927011 h 2939909"/>
                <a:gd name="connsiteX5" fmla="*/ 622786 w 3125220"/>
                <a:gd name="connsiteY5" fmla="*/ 1310692 h 2939909"/>
                <a:gd name="connsiteX6" fmla="*/ 680350 w 3125220"/>
                <a:gd name="connsiteY6" fmla="*/ 2047327 h 2939909"/>
                <a:gd name="connsiteX7" fmla="*/ 1446038 w 3125220"/>
                <a:gd name="connsiteY7" fmla="*/ 1903423 h 2939909"/>
                <a:gd name="connsiteX8" fmla="*/ 1554993 w 3125220"/>
                <a:gd name="connsiteY8" fmla="*/ 2352792 h 2939909"/>
                <a:gd name="connsiteX9" fmla="*/ 1760788 w 3125220"/>
                <a:gd name="connsiteY9" fmla="*/ 2858585 h 2939909"/>
                <a:gd name="connsiteX10" fmla="*/ 2337075 w 3125220"/>
                <a:gd name="connsiteY10" fmla="*/ 2939847 h 2939909"/>
                <a:gd name="connsiteX11" fmla="*/ 2805933 w 3125220"/>
                <a:gd name="connsiteY11" fmla="*/ 2875296 h 2939909"/>
                <a:gd name="connsiteX12" fmla="*/ 3100573 w 3125220"/>
                <a:gd name="connsiteY12" fmla="*/ 2164096 h 2939909"/>
                <a:gd name="connsiteX13" fmla="*/ 3110733 w 3125220"/>
                <a:gd name="connsiteY13" fmla="*/ 2133616 h 2939909"/>
                <a:gd name="connsiteX14" fmla="*/ 3100573 w 3125220"/>
                <a:gd name="connsiteY14" fmla="*/ 1869456 h 2939909"/>
                <a:gd name="connsiteX15" fmla="*/ 3039613 w 3125220"/>
                <a:gd name="connsiteY15" fmla="*/ 1727216 h 2939909"/>
                <a:gd name="connsiteX16" fmla="*/ 3019293 w 3125220"/>
                <a:gd name="connsiteY16" fmla="*/ 1676416 h 2939909"/>
                <a:gd name="connsiteX17" fmla="*/ 3009133 w 3125220"/>
                <a:gd name="connsiteY17" fmla="*/ 1605296 h 2939909"/>
                <a:gd name="connsiteX18" fmla="*/ 2998973 w 3125220"/>
                <a:gd name="connsiteY18" fmla="*/ 1564656 h 2939909"/>
                <a:gd name="connsiteX19" fmla="*/ 3009133 w 3125220"/>
                <a:gd name="connsiteY19" fmla="*/ 1381776 h 2939909"/>
                <a:gd name="connsiteX20" fmla="*/ 3029453 w 3125220"/>
                <a:gd name="connsiteY20" fmla="*/ 1320816 h 2939909"/>
                <a:gd name="connsiteX21" fmla="*/ 3039613 w 3125220"/>
                <a:gd name="connsiteY21" fmla="*/ 1280176 h 2939909"/>
                <a:gd name="connsiteX22" fmla="*/ 3100573 w 3125220"/>
                <a:gd name="connsiteY22" fmla="*/ 1127776 h 2939909"/>
                <a:gd name="connsiteX23" fmla="*/ 3090413 w 3125220"/>
                <a:gd name="connsiteY23" fmla="*/ 1076976 h 2939909"/>
                <a:gd name="connsiteX24" fmla="*/ 3049773 w 3125220"/>
                <a:gd name="connsiteY24" fmla="*/ 1046496 h 2939909"/>
                <a:gd name="connsiteX25" fmla="*/ 2958333 w 3125220"/>
                <a:gd name="connsiteY25" fmla="*/ 1005856 h 2939909"/>
                <a:gd name="connsiteX26" fmla="*/ 2897373 w 3125220"/>
                <a:gd name="connsiteY26" fmla="*/ 944896 h 2939909"/>
                <a:gd name="connsiteX27" fmla="*/ 2846573 w 3125220"/>
                <a:gd name="connsiteY27" fmla="*/ 883936 h 2939909"/>
                <a:gd name="connsiteX28" fmla="*/ 2836413 w 3125220"/>
                <a:gd name="connsiteY28" fmla="*/ 843296 h 2939909"/>
                <a:gd name="connsiteX29" fmla="*/ 2887213 w 3125220"/>
                <a:gd name="connsiteY29" fmla="*/ 731536 h 2939909"/>
                <a:gd name="connsiteX30" fmla="*/ 2917693 w 3125220"/>
                <a:gd name="connsiteY30" fmla="*/ 650256 h 2939909"/>
                <a:gd name="connsiteX31" fmla="*/ 2897373 w 3125220"/>
                <a:gd name="connsiteY31" fmla="*/ 518176 h 2939909"/>
                <a:gd name="connsiteX32" fmla="*/ 2866893 w 3125220"/>
                <a:gd name="connsiteY32" fmla="*/ 487696 h 2939909"/>
                <a:gd name="connsiteX33" fmla="*/ 2836413 w 3125220"/>
                <a:gd name="connsiteY33" fmla="*/ 447056 h 2939909"/>
                <a:gd name="connsiteX34" fmla="*/ 2816093 w 3125220"/>
                <a:gd name="connsiteY34" fmla="*/ 355616 h 2939909"/>
                <a:gd name="connsiteX35" fmla="*/ 2805933 w 3125220"/>
                <a:gd name="connsiteY35" fmla="*/ 304816 h 2939909"/>
                <a:gd name="connsiteX36" fmla="*/ 2765293 w 3125220"/>
                <a:gd name="connsiteY36" fmla="*/ 223536 h 2939909"/>
                <a:gd name="connsiteX37" fmla="*/ 2724653 w 3125220"/>
                <a:gd name="connsiteY37" fmla="*/ 142256 h 2939909"/>
                <a:gd name="connsiteX38" fmla="*/ 2653533 w 3125220"/>
                <a:gd name="connsiteY38" fmla="*/ 81296 h 2939909"/>
                <a:gd name="connsiteX39" fmla="*/ 2460493 w 3125220"/>
                <a:gd name="connsiteY39" fmla="*/ 60976 h 2939909"/>
                <a:gd name="connsiteX40" fmla="*/ 2277613 w 3125220"/>
                <a:gd name="connsiteY40" fmla="*/ 71136 h 2939909"/>
                <a:gd name="connsiteX41" fmla="*/ 2155130 w 3125220"/>
                <a:gd name="connsiteY41" fmla="*/ 124634 h 2939909"/>
                <a:gd name="connsiteX42" fmla="*/ 1935995 w 3125220"/>
                <a:gd name="connsiteY42" fmla="*/ 110742 h 2939909"/>
                <a:gd name="connsiteX43" fmla="*/ 1842150 w 3125220"/>
                <a:gd name="connsiteY43" fmla="*/ 148037 h 2939909"/>
                <a:gd name="connsiteX44" fmla="*/ 1773463 w 3125220"/>
                <a:gd name="connsiteY44" fmla="*/ 173243 h 2939909"/>
                <a:gd name="connsiteX45" fmla="*/ 1668013 w 3125220"/>
                <a:gd name="connsiteY45" fmla="*/ 152416 h 2939909"/>
                <a:gd name="connsiteX46" fmla="*/ 1637533 w 3125220"/>
                <a:gd name="connsiteY46" fmla="*/ 182896 h 2939909"/>
                <a:gd name="connsiteX47" fmla="*/ 1546093 w 3125220"/>
                <a:gd name="connsiteY47" fmla="*/ 172736 h 2939909"/>
                <a:gd name="connsiteX48" fmla="*/ 1515613 w 3125220"/>
                <a:gd name="connsiteY48" fmla="*/ 162576 h 2939909"/>
                <a:gd name="connsiteX49" fmla="*/ 1373373 w 3125220"/>
                <a:gd name="connsiteY49" fmla="*/ 142256 h 2939909"/>
                <a:gd name="connsiteX50" fmla="*/ 1312413 w 3125220"/>
                <a:gd name="connsiteY50" fmla="*/ 121936 h 2939909"/>
                <a:gd name="connsiteX51" fmla="*/ 1251453 w 3125220"/>
                <a:gd name="connsiteY51" fmla="*/ 91456 h 2939909"/>
                <a:gd name="connsiteX52" fmla="*/ 1200653 w 3125220"/>
                <a:gd name="connsiteY52" fmla="*/ 60976 h 2939909"/>
                <a:gd name="connsiteX53" fmla="*/ 1109213 w 3125220"/>
                <a:gd name="connsiteY53" fmla="*/ 30496 h 2939909"/>
                <a:gd name="connsiteX54" fmla="*/ 1078733 w 3125220"/>
                <a:gd name="connsiteY54" fmla="*/ 10176 h 2939909"/>
                <a:gd name="connsiteX55" fmla="*/ 855213 w 3125220"/>
                <a:gd name="connsiteY55" fmla="*/ 30496 h 2939909"/>
                <a:gd name="connsiteX56" fmla="*/ 784093 w 3125220"/>
                <a:gd name="connsiteY56" fmla="*/ 60976 h 2939909"/>
                <a:gd name="connsiteX57" fmla="*/ 753613 w 3125220"/>
                <a:gd name="connsiteY57" fmla="*/ 91456 h 2939909"/>
                <a:gd name="connsiteX58" fmla="*/ 631693 w 3125220"/>
                <a:gd name="connsiteY58" fmla="*/ 121936 h 2939909"/>
                <a:gd name="connsiteX59" fmla="*/ 499613 w 3125220"/>
                <a:gd name="connsiteY59" fmla="*/ 101616 h 2939909"/>
                <a:gd name="connsiteX60" fmla="*/ 438653 w 3125220"/>
                <a:gd name="connsiteY6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19293 w 3110733"/>
                <a:gd name="connsiteY15" fmla="*/ 1676416 h 2939909"/>
                <a:gd name="connsiteX16" fmla="*/ 3009133 w 3110733"/>
                <a:gd name="connsiteY16" fmla="*/ 1605296 h 2939909"/>
                <a:gd name="connsiteX17" fmla="*/ 2998973 w 3110733"/>
                <a:gd name="connsiteY17" fmla="*/ 1564656 h 2939909"/>
                <a:gd name="connsiteX18" fmla="*/ 3009133 w 3110733"/>
                <a:gd name="connsiteY18" fmla="*/ 1381776 h 2939909"/>
                <a:gd name="connsiteX19" fmla="*/ 3029453 w 3110733"/>
                <a:gd name="connsiteY19" fmla="*/ 1320816 h 2939909"/>
                <a:gd name="connsiteX20" fmla="*/ 3039613 w 3110733"/>
                <a:gd name="connsiteY20" fmla="*/ 1280176 h 2939909"/>
                <a:gd name="connsiteX21" fmla="*/ 3100573 w 3110733"/>
                <a:gd name="connsiteY21" fmla="*/ 1127776 h 2939909"/>
                <a:gd name="connsiteX22" fmla="*/ 3090413 w 3110733"/>
                <a:gd name="connsiteY22" fmla="*/ 1076976 h 2939909"/>
                <a:gd name="connsiteX23" fmla="*/ 3049773 w 3110733"/>
                <a:gd name="connsiteY23" fmla="*/ 1046496 h 2939909"/>
                <a:gd name="connsiteX24" fmla="*/ 2958333 w 3110733"/>
                <a:gd name="connsiteY24" fmla="*/ 1005856 h 2939909"/>
                <a:gd name="connsiteX25" fmla="*/ 2897373 w 3110733"/>
                <a:gd name="connsiteY25" fmla="*/ 944896 h 2939909"/>
                <a:gd name="connsiteX26" fmla="*/ 2846573 w 3110733"/>
                <a:gd name="connsiteY26" fmla="*/ 883936 h 2939909"/>
                <a:gd name="connsiteX27" fmla="*/ 2836413 w 3110733"/>
                <a:gd name="connsiteY27" fmla="*/ 843296 h 2939909"/>
                <a:gd name="connsiteX28" fmla="*/ 2887213 w 3110733"/>
                <a:gd name="connsiteY28" fmla="*/ 731536 h 2939909"/>
                <a:gd name="connsiteX29" fmla="*/ 2917693 w 3110733"/>
                <a:gd name="connsiteY29" fmla="*/ 650256 h 2939909"/>
                <a:gd name="connsiteX30" fmla="*/ 2897373 w 3110733"/>
                <a:gd name="connsiteY30" fmla="*/ 518176 h 2939909"/>
                <a:gd name="connsiteX31" fmla="*/ 2866893 w 3110733"/>
                <a:gd name="connsiteY31" fmla="*/ 487696 h 2939909"/>
                <a:gd name="connsiteX32" fmla="*/ 2836413 w 3110733"/>
                <a:gd name="connsiteY32" fmla="*/ 447056 h 2939909"/>
                <a:gd name="connsiteX33" fmla="*/ 2816093 w 3110733"/>
                <a:gd name="connsiteY33" fmla="*/ 355616 h 2939909"/>
                <a:gd name="connsiteX34" fmla="*/ 2805933 w 3110733"/>
                <a:gd name="connsiteY34" fmla="*/ 304816 h 2939909"/>
                <a:gd name="connsiteX35" fmla="*/ 2765293 w 3110733"/>
                <a:gd name="connsiteY35" fmla="*/ 223536 h 2939909"/>
                <a:gd name="connsiteX36" fmla="*/ 2724653 w 3110733"/>
                <a:gd name="connsiteY36" fmla="*/ 142256 h 2939909"/>
                <a:gd name="connsiteX37" fmla="*/ 2653533 w 3110733"/>
                <a:gd name="connsiteY37" fmla="*/ 81296 h 2939909"/>
                <a:gd name="connsiteX38" fmla="*/ 2460493 w 3110733"/>
                <a:gd name="connsiteY38" fmla="*/ 60976 h 2939909"/>
                <a:gd name="connsiteX39" fmla="*/ 2277613 w 3110733"/>
                <a:gd name="connsiteY39" fmla="*/ 71136 h 2939909"/>
                <a:gd name="connsiteX40" fmla="*/ 2155130 w 3110733"/>
                <a:gd name="connsiteY40" fmla="*/ 124634 h 2939909"/>
                <a:gd name="connsiteX41" fmla="*/ 1935995 w 3110733"/>
                <a:gd name="connsiteY41" fmla="*/ 110742 h 2939909"/>
                <a:gd name="connsiteX42" fmla="*/ 1842150 w 3110733"/>
                <a:gd name="connsiteY42" fmla="*/ 148037 h 2939909"/>
                <a:gd name="connsiteX43" fmla="*/ 1773463 w 3110733"/>
                <a:gd name="connsiteY43" fmla="*/ 173243 h 2939909"/>
                <a:gd name="connsiteX44" fmla="*/ 1668013 w 3110733"/>
                <a:gd name="connsiteY44" fmla="*/ 152416 h 2939909"/>
                <a:gd name="connsiteX45" fmla="*/ 1637533 w 3110733"/>
                <a:gd name="connsiteY45" fmla="*/ 182896 h 2939909"/>
                <a:gd name="connsiteX46" fmla="*/ 1546093 w 3110733"/>
                <a:gd name="connsiteY46" fmla="*/ 172736 h 2939909"/>
                <a:gd name="connsiteX47" fmla="*/ 1515613 w 3110733"/>
                <a:gd name="connsiteY47" fmla="*/ 162576 h 2939909"/>
                <a:gd name="connsiteX48" fmla="*/ 1373373 w 3110733"/>
                <a:gd name="connsiteY48" fmla="*/ 142256 h 2939909"/>
                <a:gd name="connsiteX49" fmla="*/ 1312413 w 3110733"/>
                <a:gd name="connsiteY49" fmla="*/ 121936 h 2939909"/>
                <a:gd name="connsiteX50" fmla="*/ 1251453 w 3110733"/>
                <a:gd name="connsiteY50" fmla="*/ 91456 h 2939909"/>
                <a:gd name="connsiteX51" fmla="*/ 1200653 w 3110733"/>
                <a:gd name="connsiteY51" fmla="*/ 60976 h 2939909"/>
                <a:gd name="connsiteX52" fmla="*/ 1109213 w 3110733"/>
                <a:gd name="connsiteY52" fmla="*/ 30496 h 2939909"/>
                <a:gd name="connsiteX53" fmla="*/ 1078733 w 3110733"/>
                <a:gd name="connsiteY53" fmla="*/ 10176 h 2939909"/>
                <a:gd name="connsiteX54" fmla="*/ 855213 w 3110733"/>
                <a:gd name="connsiteY54" fmla="*/ 30496 h 2939909"/>
                <a:gd name="connsiteX55" fmla="*/ 784093 w 3110733"/>
                <a:gd name="connsiteY55" fmla="*/ 60976 h 2939909"/>
                <a:gd name="connsiteX56" fmla="*/ 753613 w 3110733"/>
                <a:gd name="connsiteY56" fmla="*/ 91456 h 2939909"/>
                <a:gd name="connsiteX57" fmla="*/ 631693 w 3110733"/>
                <a:gd name="connsiteY57" fmla="*/ 121936 h 2939909"/>
                <a:gd name="connsiteX58" fmla="*/ 499613 w 3110733"/>
                <a:gd name="connsiteY58" fmla="*/ 101616 h 2939909"/>
                <a:gd name="connsiteX59" fmla="*/ 438653 w 3110733"/>
                <a:gd name="connsiteY5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727216 h 2939909"/>
                <a:gd name="connsiteX15" fmla="*/ 3009133 w 3110733"/>
                <a:gd name="connsiteY15" fmla="*/ 1605296 h 2939909"/>
                <a:gd name="connsiteX16" fmla="*/ 2998973 w 3110733"/>
                <a:gd name="connsiteY16" fmla="*/ 1564656 h 2939909"/>
                <a:gd name="connsiteX17" fmla="*/ 3009133 w 3110733"/>
                <a:gd name="connsiteY17" fmla="*/ 1381776 h 2939909"/>
                <a:gd name="connsiteX18" fmla="*/ 3029453 w 3110733"/>
                <a:gd name="connsiteY18" fmla="*/ 1320816 h 2939909"/>
                <a:gd name="connsiteX19" fmla="*/ 3039613 w 3110733"/>
                <a:gd name="connsiteY19" fmla="*/ 1280176 h 2939909"/>
                <a:gd name="connsiteX20" fmla="*/ 3100573 w 3110733"/>
                <a:gd name="connsiteY20" fmla="*/ 1127776 h 2939909"/>
                <a:gd name="connsiteX21" fmla="*/ 3090413 w 3110733"/>
                <a:gd name="connsiteY21" fmla="*/ 1076976 h 2939909"/>
                <a:gd name="connsiteX22" fmla="*/ 3049773 w 3110733"/>
                <a:gd name="connsiteY22" fmla="*/ 1046496 h 2939909"/>
                <a:gd name="connsiteX23" fmla="*/ 2958333 w 3110733"/>
                <a:gd name="connsiteY23" fmla="*/ 1005856 h 2939909"/>
                <a:gd name="connsiteX24" fmla="*/ 2897373 w 3110733"/>
                <a:gd name="connsiteY24" fmla="*/ 944896 h 2939909"/>
                <a:gd name="connsiteX25" fmla="*/ 2846573 w 3110733"/>
                <a:gd name="connsiteY25" fmla="*/ 883936 h 2939909"/>
                <a:gd name="connsiteX26" fmla="*/ 2836413 w 3110733"/>
                <a:gd name="connsiteY26" fmla="*/ 843296 h 2939909"/>
                <a:gd name="connsiteX27" fmla="*/ 2887213 w 3110733"/>
                <a:gd name="connsiteY27" fmla="*/ 731536 h 2939909"/>
                <a:gd name="connsiteX28" fmla="*/ 2917693 w 3110733"/>
                <a:gd name="connsiteY28" fmla="*/ 650256 h 2939909"/>
                <a:gd name="connsiteX29" fmla="*/ 2897373 w 3110733"/>
                <a:gd name="connsiteY29" fmla="*/ 518176 h 2939909"/>
                <a:gd name="connsiteX30" fmla="*/ 2866893 w 3110733"/>
                <a:gd name="connsiteY30" fmla="*/ 487696 h 2939909"/>
                <a:gd name="connsiteX31" fmla="*/ 2836413 w 3110733"/>
                <a:gd name="connsiteY31" fmla="*/ 447056 h 2939909"/>
                <a:gd name="connsiteX32" fmla="*/ 2816093 w 3110733"/>
                <a:gd name="connsiteY32" fmla="*/ 355616 h 2939909"/>
                <a:gd name="connsiteX33" fmla="*/ 2805933 w 3110733"/>
                <a:gd name="connsiteY33" fmla="*/ 304816 h 2939909"/>
                <a:gd name="connsiteX34" fmla="*/ 2765293 w 3110733"/>
                <a:gd name="connsiteY34" fmla="*/ 223536 h 2939909"/>
                <a:gd name="connsiteX35" fmla="*/ 2724653 w 3110733"/>
                <a:gd name="connsiteY35" fmla="*/ 142256 h 2939909"/>
                <a:gd name="connsiteX36" fmla="*/ 2653533 w 3110733"/>
                <a:gd name="connsiteY36" fmla="*/ 81296 h 2939909"/>
                <a:gd name="connsiteX37" fmla="*/ 2460493 w 3110733"/>
                <a:gd name="connsiteY37" fmla="*/ 60976 h 2939909"/>
                <a:gd name="connsiteX38" fmla="*/ 2277613 w 3110733"/>
                <a:gd name="connsiteY38" fmla="*/ 71136 h 2939909"/>
                <a:gd name="connsiteX39" fmla="*/ 2155130 w 3110733"/>
                <a:gd name="connsiteY39" fmla="*/ 124634 h 2939909"/>
                <a:gd name="connsiteX40" fmla="*/ 1935995 w 3110733"/>
                <a:gd name="connsiteY40" fmla="*/ 110742 h 2939909"/>
                <a:gd name="connsiteX41" fmla="*/ 1842150 w 3110733"/>
                <a:gd name="connsiteY41" fmla="*/ 148037 h 2939909"/>
                <a:gd name="connsiteX42" fmla="*/ 1773463 w 3110733"/>
                <a:gd name="connsiteY42" fmla="*/ 173243 h 2939909"/>
                <a:gd name="connsiteX43" fmla="*/ 1668013 w 3110733"/>
                <a:gd name="connsiteY43" fmla="*/ 152416 h 2939909"/>
                <a:gd name="connsiteX44" fmla="*/ 1637533 w 3110733"/>
                <a:gd name="connsiteY44" fmla="*/ 182896 h 2939909"/>
                <a:gd name="connsiteX45" fmla="*/ 1546093 w 3110733"/>
                <a:gd name="connsiteY45" fmla="*/ 172736 h 2939909"/>
                <a:gd name="connsiteX46" fmla="*/ 1515613 w 3110733"/>
                <a:gd name="connsiteY46" fmla="*/ 162576 h 2939909"/>
                <a:gd name="connsiteX47" fmla="*/ 1373373 w 3110733"/>
                <a:gd name="connsiteY47" fmla="*/ 142256 h 2939909"/>
                <a:gd name="connsiteX48" fmla="*/ 1312413 w 3110733"/>
                <a:gd name="connsiteY48" fmla="*/ 121936 h 2939909"/>
                <a:gd name="connsiteX49" fmla="*/ 1251453 w 3110733"/>
                <a:gd name="connsiteY49" fmla="*/ 91456 h 2939909"/>
                <a:gd name="connsiteX50" fmla="*/ 1200653 w 3110733"/>
                <a:gd name="connsiteY50" fmla="*/ 60976 h 2939909"/>
                <a:gd name="connsiteX51" fmla="*/ 1109213 w 3110733"/>
                <a:gd name="connsiteY51" fmla="*/ 30496 h 2939909"/>
                <a:gd name="connsiteX52" fmla="*/ 1078733 w 3110733"/>
                <a:gd name="connsiteY52" fmla="*/ 10176 h 2939909"/>
                <a:gd name="connsiteX53" fmla="*/ 855213 w 3110733"/>
                <a:gd name="connsiteY53" fmla="*/ 30496 h 2939909"/>
                <a:gd name="connsiteX54" fmla="*/ 784093 w 3110733"/>
                <a:gd name="connsiteY54" fmla="*/ 60976 h 2939909"/>
                <a:gd name="connsiteX55" fmla="*/ 753613 w 3110733"/>
                <a:gd name="connsiteY55" fmla="*/ 91456 h 2939909"/>
                <a:gd name="connsiteX56" fmla="*/ 631693 w 3110733"/>
                <a:gd name="connsiteY56" fmla="*/ 121936 h 2939909"/>
                <a:gd name="connsiteX57" fmla="*/ 499613 w 3110733"/>
                <a:gd name="connsiteY57" fmla="*/ 101616 h 2939909"/>
                <a:gd name="connsiteX58" fmla="*/ 438653 w 3110733"/>
                <a:gd name="connsiteY5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2998973 w 3110733"/>
                <a:gd name="connsiteY15" fmla="*/ 1564656 h 2939909"/>
                <a:gd name="connsiteX16" fmla="*/ 3009133 w 3110733"/>
                <a:gd name="connsiteY16" fmla="*/ 1381776 h 2939909"/>
                <a:gd name="connsiteX17" fmla="*/ 3029453 w 3110733"/>
                <a:gd name="connsiteY17" fmla="*/ 1320816 h 2939909"/>
                <a:gd name="connsiteX18" fmla="*/ 3039613 w 3110733"/>
                <a:gd name="connsiteY18" fmla="*/ 1280176 h 2939909"/>
                <a:gd name="connsiteX19" fmla="*/ 3100573 w 3110733"/>
                <a:gd name="connsiteY19" fmla="*/ 1127776 h 2939909"/>
                <a:gd name="connsiteX20" fmla="*/ 3090413 w 3110733"/>
                <a:gd name="connsiteY20" fmla="*/ 1076976 h 2939909"/>
                <a:gd name="connsiteX21" fmla="*/ 3049773 w 3110733"/>
                <a:gd name="connsiteY21" fmla="*/ 1046496 h 2939909"/>
                <a:gd name="connsiteX22" fmla="*/ 2958333 w 3110733"/>
                <a:gd name="connsiteY22" fmla="*/ 1005856 h 2939909"/>
                <a:gd name="connsiteX23" fmla="*/ 2897373 w 3110733"/>
                <a:gd name="connsiteY23" fmla="*/ 944896 h 2939909"/>
                <a:gd name="connsiteX24" fmla="*/ 2846573 w 3110733"/>
                <a:gd name="connsiteY24" fmla="*/ 883936 h 2939909"/>
                <a:gd name="connsiteX25" fmla="*/ 2836413 w 3110733"/>
                <a:gd name="connsiteY25" fmla="*/ 843296 h 2939909"/>
                <a:gd name="connsiteX26" fmla="*/ 2887213 w 3110733"/>
                <a:gd name="connsiteY26" fmla="*/ 731536 h 2939909"/>
                <a:gd name="connsiteX27" fmla="*/ 2917693 w 3110733"/>
                <a:gd name="connsiteY27" fmla="*/ 650256 h 2939909"/>
                <a:gd name="connsiteX28" fmla="*/ 2897373 w 3110733"/>
                <a:gd name="connsiteY28" fmla="*/ 518176 h 2939909"/>
                <a:gd name="connsiteX29" fmla="*/ 2866893 w 3110733"/>
                <a:gd name="connsiteY29" fmla="*/ 487696 h 2939909"/>
                <a:gd name="connsiteX30" fmla="*/ 2836413 w 3110733"/>
                <a:gd name="connsiteY30" fmla="*/ 447056 h 2939909"/>
                <a:gd name="connsiteX31" fmla="*/ 2816093 w 3110733"/>
                <a:gd name="connsiteY31" fmla="*/ 355616 h 2939909"/>
                <a:gd name="connsiteX32" fmla="*/ 2805933 w 3110733"/>
                <a:gd name="connsiteY32" fmla="*/ 304816 h 2939909"/>
                <a:gd name="connsiteX33" fmla="*/ 2765293 w 3110733"/>
                <a:gd name="connsiteY33" fmla="*/ 223536 h 2939909"/>
                <a:gd name="connsiteX34" fmla="*/ 2724653 w 3110733"/>
                <a:gd name="connsiteY34" fmla="*/ 142256 h 2939909"/>
                <a:gd name="connsiteX35" fmla="*/ 2653533 w 3110733"/>
                <a:gd name="connsiteY35" fmla="*/ 81296 h 2939909"/>
                <a:gd name="connsiteX36" fmla="*/ 2460493 w 3110733"/>
                <a:gd name="connsiteY36" fmla="*/ 60976 h 2939909"/>
                <a:gd name="connsiteX37" fmla="*/ 2277613 w 3110733"/>
                <a:gd name="connsiteY37" fmla="*/ 71136 h 2939909"/>
                <a:gd name="connsiteX38" fmla="*/ 2155130 w 3110733"/>
                <a:gd name="connsiteY38" fmla="*/ 124634 h 2939909"/>
                <a:gd name="connsiteX39" fmla="*/ 1935995 w 3110733"/>
                <a:gd name="connsiteY39" fmla="*/ 110742 h 2939909"/>
                <a:gd name="connsiteX40" fmla="*/ 1842150 w 3110733"/>
                <a:gd name="connsiteY40" fmla="*/ 148037 h 2939909"/>
                <a:gd name="connsiteX41" fmla="*/ 1773463 w 3110733"/>
                <a:gd name="connsiteY41" fmla="*/ 173243 h 2939909"/>
                <a:gd name="connsiteX42" fmla="*/ 1668013 w 3110733"/>
                <a:gd name="connsiteY42" fmla="*/ 152416 h 2939909"/>
                <a:gd name="connsiteX43" fmla="*/ 1637533 w 3110733"/>
                <a:gd name="connsiteY43" fmla="*/ 182896 h 2939909"/>
                <a:gd name="connsiteX44" fmla="*/ 1546093 w 3110733"/>
                <a:gd name="connsiteY44" fmla="*/ 172736 h 2939909"/>
                <a:gd name="connsiteX45" fmla="*/ 1515613 w 3110733"/>
                <a:gd name="connsiteY45" fmla="*/ 162576 h 2939909"/>
                <a:gd name="connsiteX46" fmla="*/ 1373373 w 3110733"/>
                <a:gd name="connsiteY46" fmla="*/ 142256 h 2939909"/>
                <a:gd name="connsiteX47" fmla="*/ 1312413 w 3110733"/>
                <a:gd name="connsiteY47" fmla="*/ 121936 h 2939909"/>
                <a:gd name="connsiteX48" fmla="*/ 1251453 w 3110733"/>
                <a:gd name="connsiteY48" fmla="*/ 91456 h 2939909"/>
                <a:gd name="connsiteX49" fmla="*/ 1200653 w 3110733"/>
                <a:gd name="connsiteY49" fmla="*/ 60976 h 2939909"/>
                <a:gd name="connsiteX50" fmla="*/ 1109213 w 3110733"/>
                <a:gd name="connsiteY50" fmla="*/ 30496 h 2939909"/>
                <a:gd name="connsiteX51" fmla="*/ 1078733 w 3110733"/>
                <a:gd name="connsiteY51" fmla="*/ 10176 h 2939909"/>
                <a:gd name="connsiteX52" fmla="*/ 855213 w 3110733"/>
                <a:gd name="connsiteY52" fmla="*/ 30496 h 2939909"/>
                <a:gd name="connsiteX53" fmla="*/ 784093 w 3110733"/>
                <a:gd name="connsiteY53" fmla="*/ 60976 h 2939909"/>
                <a:gd name="connsiteX54" fmla="*/ 753613 w 3110733"/>
                <a:gd name="connsiteY54" fmla="*/ 91456 h 2939909"/>
                <a:gd name="connsiteX55" fmla="*/ 631693 w 3110733"/>
                <a:gd name="connsiteY55" fmla="*/ 121936 h 2939909"/>
                <a:gd name="connsiteX56" fmla="*/ 499613 w 3110733"/>
                <a:gd name="connsiteY56" fmla="*/ 101616 h 2939909"/>
                <a:gd name="connsiteX57" fmla="*/ 438653 w 3110733"/>
                <a:gd name="connsiteY5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605296 h 2939909"/>
                <a:gd name="connsiteX15" fmla="*/ 3009133 w 3110733"/>
                <a:gd name="connsiteY15" fmla="*/ 1381776 h 2939909"/>
                <a:gd name="connsiteX16" fmla="*/ 3029453 w 3110733"/>
                <a:gd name="connsiteY16" fmla="*/ 1320816 h 2939909"/>
                <a:gd name="connsiteX17" fmla="*/ 3039613 w 3110733"/>
                <a:gd name="connsiteY17" fmla="*/ 1280176 h 2939909"/>
                <a:gd name="connsiteX18" fmla="*/ 3100573 w 3110733"/>
                <a:gd name="connsiteY18" fmla="*/ 1127776 h 2939909"/>
                <a:gd name="connsiteX19" fmla="*/ 3090413 w 3110733"/>
                <a:gd name="connsiteY19" fmla="*/ 1076976 h 2939909"/>
                <a:gd name="connsiteX20" fmla="*/ 3049773 w 3110733"/>
                <a:gd name="connsiteY20" fmla="*/ 1046496 h 2939909"/>
                <a:gd name="connsiteX21" fmla="*/ 2958333 w 3110733"/>
                <a:gd name="connsiteY21" fmla="*/ 1005856 h 2939909"/>
                <a:gd name="connsiteX22" fmla="*/ 2897373 w 3110733"/>
                <a:gd name="connsiteY22" fmla="*/ 944896 h 2939909"/>
                <a:gd name="connsiteX23" fmla="*/ 2846573 w 3110733"/>
                <a:gd name="connsiteY23" fmla="*/ 883936 h 2939909"/>
                <a:gd name="connsiteX24" fmla="*/ 2836413 w 3110733"/>
                <a:gd name="connsiteY24" fmla="*/ 843296 h 2939909"/>
                <a:gd name="connsiteX25" fmla="*/ 2887213 w 3110733"/>
                <a:gd name="connsiteY25" fmla="*/ 731536 h 2939909"/>
                <a:gd name="connsiteX26" fmla="*/ 2917693 w 3110733"/>
                <a:gd name="connsiteY26" fmla="*/ 650256 h 2939909"/>
                <a:gd name="connsiteX27" fmla="*/ 2897373 w 3110733"/>
                <a:gd name="connsiteY27" fmla="*/ 518176 h 2939909"/>
                <a:gd name="connsiteX28" fmla="*/ 2866893 w 3110733"/>
                <a:gd name="connsiteY28" fmla="*/ 487696 h 2939909"/>
                <a:gd name="connsiteX29" fmla="*/ 2836413 w 3110733"/>
                <a:gd name="connsiteY29" fmla="*/ 447056 h 2939909"/>
                <a:gd name="connsiteX30" fmla="*/ 2816093 w 3110733"/>
                <a:gd name="connsiteY30" fmla="*/ 355616 h 2939909"/>
                <a:gd name="connsiteX31" fmla="*/ 2805933 w 3110733"/>
                <a:gd name="connsiteY31" fmla="*/ 304816 h 2939909"/>
                <a:gd name="connsiteX32" fmla="*/ 2765293 w 3110733"/>
                <a:gd name="connsiteY32" fmla="*/ 223536 h 2939909"/>
                <a:gd name="connsiteX33" fmla="*/ 2724653 w 3110733"/>
                <a:gd name="connsiteY33" fmla="*/ 142256 h 2939909"/>
                <a:gd name="connsiteX34" fmla="*/ 2653533 w 3110733"/>
                <a:gd name="connsiteY34" fmla="*/ 81296 h 2939909"/>
                <a:gd name="connsiteX35" fmla="*/ 2460493 w 3110733"/>
                <a:gd name="connsiteY35" fmla="*/ 60976 h 2939909"/>
                <a:gd name="connsiteX36" fmla="*/ 2277613 w 3110733"/>
                <a:gd name="connsiteY36" fmla="*/ 71136 h 2939909"/>
                <a:gd name="connsiteX37" fmla="*/ 2155130 w 3110733"/>
                <a:gd name="connsiteY37" fmla="*/ 124634 h 2939909"/>
                <a:gd name="connsiteX38" fmla="*/ 1935995 w 3110733"/>
                <a:gd name="connsiteY38" fmla="*/ 110742 h 2939909"/>
                <a:gd name="connsiteX39" fmla="*/ 1842150 w 3110733"/>
                <a:gd name="connsiteY39" fmla="*/ 148037 h 2939909"/>
                <a:gd name="connsiteX40" fmla="*/ 1773463 w 3110733"/>
                <a:gd name="connsiteY40" fmla="*/ 173243 h 2939909"/>
                <a:gd name="connsiteX41" fmla="*/ 1668013 w 3110733"/>
                <a:gd name="connsiteY41" fmla="*/ 152416 h 2939909"/>
                <a:gd name="connsiteX42" fmla="*/ 1637533 w 3110733"/>
                <a:gd name="connsiteY42" fmla="*/ 182896 h 2939909"/>
                <a:gd name="connsiteX43" fmla="*/ 1546093 w 3110733"/>
                <a:gd name="connsiteY43" fmla="*/ 172736 h 2939909"/>
                <a:gd name="connsiteX44" fmla="*/ 1515613 w 3110733"/>
                <a:gd name="connsiteY44" fmla="*/ 162576 h 2939909"/>
                <a:gd name="connsiteX45" fmla="*/ 1373373 w 3110733"/>
                <a:gd name="connsiteY45" fmla="*/ 142256 h 2939909"/>
                <a:gd name="connsiteX46" fmla="*/ 1312413 w 3110733"/>
                <a:gd name="connsiteY46" fmla="*/ 121936 h 2939909"/>
                <a:gd name="connsiteX47" fmla="*/ 1251453 w 3110733"/>
                <a:gd name="connsiteY47" fmla="*/ 91456 h 2939909"/>
                <a:gd name="connsiteX48" fmla="*/ 1200653 w 3110733"/>
                <a:gd name="connsiteY48" fmla="*/ 60976 h 2939909"/>
                <a:gd name="connsiteX49" fmla="*/ 1109213 w 3110733"/>
                <a:gd name="connsiteY49" fmla="*/ 30496 h 2939909"/>
                <a:gd name="connsiteX50" fmla="*/ 1078733 w 3110733"/>
                <a:gd name="connsiteY50" fmla="*/ 10176 h 2939909"/>
                <a:gd name="connsiteX51" fmla="*/ 855213 w 3110733"/>
                <a:gd name="connsiteY51" fmla="*/ 30496 h 2939909"/>
                <a:gd name="connsiteX52" fmla="*/ 784093 w 3110733"/>
                <a:gd name="connsiteY52" fmla="*/ 60976 h 2939909"/>
                <a:gd name="connsiteX53" fmla="*/ 753613 w 3110733"/>
                <a:gd name="connsiteY53" fmla="*/ 91456 h 2939909"/>
                <a:gd name="connsiteX54" fmla="*/ 631693 w 3110733"/>
                <a:gd name="connsiteY54" fmla="*/ 121936 h 2939909"/>
                <a:gd name="connsiteX55" fmla="*/ 499613 w 3110733"/>
                <a:gd name="connsiteY55" fmla="*/ 101616 h 2939909"/>
                <a:gd name="connsiteX56" fmla="*/ 438653 w 3110733"/>
                <a:gd name="connsiteY5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09133 w 3110733"/>
                <a:gd name="connsiteY14" fmla="*/ 1381776 h 2939909"/>
                <a:gd name="connsiteX15" fmla="*/ 3029453 w 3110733"/>
                <a:gd name="connsiteY15" fmla="*/ 1320816 h 2939909"/>
                <a:gd name="connsiteX16" fmla="*/ 3039613 w 3110733"/>
                <a:gd name="connsiteY16" fmla="*/ 1280176 h 2939909"/>
                <a:gd name="connsiteX17" fmla="*/ 3100573 w 3110733"/>
                <a:gd name="connsiteY17" fmla="*/ 1127776 h 2939909"/>
                <a:gd name="connsiteX18" fmla="*/ 3090413 w 3110733"/>
                <a:gd name="connsiteY18" fmla="*/ 1076976 h 2939909"/>
                <a:gd name="connsiteX19" fmla="*/ 3049773 w 3110733"/>
                <a:gd name="connsiteY19" fmla="*/ 1046496 h 2939909"/>
                <a:gd name="connsiteX20" fmla="*/ 2958333 w 3110733"/>
                <a:gd name="connsiteY20" fmla="*/ 1005856 h 2939909"/>
                <a:gd name="connsiteX21" fmla="*/ 2897373 w 3110733"/>
                <a:gd name="connsiteY21" fmla="*/ 944896 h 2939909"/>
                <a:gd name="connsiteX22" fmla="*/ 2846573 w 3110733"/>
                <a:gd name="connsiteY22" fmla="*/ 883936 h 2939909"/>
                <a:gd name="connsiteX23" fmla="*/ 2836413 w 3110733"/>
                <a:gd name="connsiteY23" fmla="*/ 843296 h 2939909"/>
                <a:gd name="connsiteX24" fmla="*/ 2887213 w 3110733"/>
                <a:gd name="connsiteY24" fmla="*/ 731536 h 2939909"/>
                <a:gd name="connsiteX25" fmla="*/ 2917693 w 3110733"/>
                <a:gd name="connsiteY25" fmla="*/ 650256 h 2939909"/>
                <a:gd name="connsiteX26" fmla="*/ 2897373 w 3110733"/>
                <a:gd name="connsiteY26" fmla="*/ 518176 h 2939909"/>
                <a:gd name="connsiteX27" fmla="*/ 2866893 w 3110733"/>
                <a:gd name="connsiteY27" fmla="*/ 487696 h 2939909"/>
                <a:gd name="connsiteX28" fmla="*/ 2836413 w 3110733"/>
                <a:gd name="connsiteY28" fmla="*/ 447056 h 2939909"/>
                <a:gd name="connsiteX29" fmla="*/ 2816093 w 3110733"/>
                <a:gd name="connsiteY29" fmla="*/ 355616 h 2939909"/>
                <a:gd name="connsiteX30" fmla="*/ 2805933 w 3110733"/>
                <a:gd name="connsiteY30" fmla="*/ 304816 h 2939909"/>
                <a:gd name="connsiteX31" fmla="*/ 2765293 w 3110733"/>
                <a:gd name="connsiteY31" fmla="*/ 223536 h 2939909"/>
                <a:gd name="connsiteX32" fmla="*/ 2724653 w 3110733"/>
                <a:gd name="connsiteY32" fmla="*/ 142256 h 2939909"/>
                <a:gd name="connsiteX33" fmla="*/ 2653533 w 3110733"/>
                <a:gd name="connsiteY33" fmla="*/ 81296 h 2939909"/>
                <a:gd name="connsiteX34" fmla="*/ 2460493 w 3110733"/>
                <a:gd name="connsiteY34" fmla="*/ 60976 h 2939909"/>
                <a:gd name="connsiteX35" fmla="*/ 2277613 w 3110733"/>
                <a:gd name="connsiteY35" fmla="*/ 71136 h 2939909"/>
                <a:gd name="connsiteX36" fmla="*/ 2155130 w 3110733"/>
                <a:gd name="connsiteY36" fmla="*/ 124634 h 2939909"/>
                <a:gd name="connsiteX37" fmla="*/ 1935995 w 3110733"/>
                <a:gd name="connsiteY37" fmla="*/ 110742 h 2939909"/>
                <a:gd name="connsiteX38" fmla="*/ 1842150 w 3110733"/>
                <a:gd name="connsiteY38" fmla="*/ 148037 h 2939909"/>
                <a:gd name="connsiteX39" fmla="*/ 1773463 w 3110733"/>
                <a:gd name="connsiteY39" fmla="*/ 173243 h 2939909"/>
                <a:gd name="connsiteX40" fmla="*/ 1668013 w 3110733"/>
                <a:gd name="connsiteY40" fmla="*/ 152416 h 2939909"/>
                <a:gd name="connsiteX41" fmla="*/ 1637533 w 3110733"/>
                <a:gd name="connsiteY41" fmla="*/ 182896 h 2939909"/>
                <a:gd name="connsiteX42" fmla="*/ 1546093 w 3110733"/>
                <a:gd name="connsiteY42" fmla="*/ 172736 h 2939909"/>
                <a:gd name="connsiteX43" fmla="*/ 1515613 w 3110733"/>
                <a:gd name="connsiteY43" fmla="*/ 162576 h 2939909"/>
                <a:gd name="connsiteX44" fmla="*/ 1373373 w 3110733"/>
                <a:gd name="connsiteY44" fmla="*/ 142256 h 2939909"/>
                <a:gd name="connsiteX45" fmla="*/ 1312413 w 3110733"/>
                <a:gd name="connsiteY45" fmla="*/ 121936 h 2939909"/>
                <a:gd name="connsiteX46" fmla="*/ 1251453 w 3110733"/>
                <a:gd name="connsiteY46" fmla="*/ 91456 h 2939909"/>
                <a:gd name="connsiteX47" fmla="*/ 1200653 w 3110733"/>
                <a:gd name="connsiteY47" fmla="*/ 60976 h 2939909"/>
                <a:gd name="connsiteX48" fmla="*/ 1109213 w 3110733"/>
                <a:gd name="connsiteY48" fmla="*/ 30496 h 2939909"/>
                <a:gd name="connsiteX49" fmla="*/ 1078733 w 3110733"/>
                <a:gd name="connsiteY49" fmla="*/ 10176 h 2939909"/>
                <a:gd name="connsiteX50" fmla="*/ 855213 w 3110733"/>
                <a:gd name="connsiteY50" fmla="*/ 30496 h 2939909"/>
                <a:gd name="connsiteX51" fmla="*/ 784093 w 3110733"/>
                <a:gd name="connsiteY51" fmla="*/ 60976 h 2939909"/>
                <a:gd name="connsiteX52" fmla="*/ 753613 w 3110733"/>
                <a:gd name="connsiteY52" fmla="*/ 91456 h 2939909"/>
                <a:gd name="connsiteX53" fmla="*/ 631693 w 3110733"/>
                <a:gd name="connsiteY53" fmla="*/ 121936 h 2939909"/>
                <a:gd name="connsiteX54" fmla="*/ 499613 w 3110733"/>
                <a:gd name="connsiteY54" fmla="*/ 101616 h 2939909"/>
                <a:gd name="connsiteX55" fmla="*/ 438653 w 3110733"/>
                <a:gd name="connsiteY5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29453 w 3110733"/>
                <a:gd name="connsiteY14" fmla="*/ 1320816 h 2939909"/>
                <a:gd name="connsiteX15" fmla="*/ 3039613 w 3110733"/>
                <a:gd name="connsiteY15" fmla="*/ 1280176 h 2939909"/>
                <a:gd name="connsiteX16" fmla="*/ 3100573 w 3110733"/>
                <a:gd name="connsiteY16" fmla="*/ 1127776 h 2939909"/>
                <a:gd name="connsiteX17" fmla="*/ 3090413 w 3110733"/>
                <a:gd name="connsiteY17" fmla="*/ 1076976 h 2939909"/>
                <a:gd name="connsiteX18" fmla="*/ 3049773 w 3110733"/>
                <a:gd name="connsiteY18" fmla="*/ 1046496 h 2939909"/>
                <a:gd name="connsiteX19" fmla="*/ 2958333 w 3110733"/>
                <a:gd name="connsiteY19" fmla="*/ 1005856 h 2939909"/>
                <a:gd name="connsiteX20" fmla="*/ 2897373 w 3110733"/>
                <a:gd name="connsiteY20" fmla="*/ 944896 h 2939909"/>
                <a:gd name="connsiteX21" fmla="*/ 2846573 w 3110733"/>
                <a:gd name="connsiteY21" fmla="*/ 883936 h 2939909"/>
                <a:gd name="connsiteX22" fmla="*/ 2836413 w 3110733"/>
                <a:gd name="connsiteY22" fmla="*/ 843296 h 2939909"/>
                <a:gd name="connsiteX23" fmla="*/ 2887213 w 3110733"/>
                <a:gd name="connsiteY23" fmla="*/ 731536 h 2939909"/>
                <a:gd name="connsiteX24" fmla="*/ 2917693 w 3110733"/>
                <a:gd name="connsiteY24" fmla="*/ 650256 h 2939909"/>
                <a:gd name="connsiteX25" fmla="*/ 2897373 w 3110733"/>
                <a:gd name="connsiteY25" fmla="*/ 518176 h 2939909"/>
                <a:gd name="connsiteX26" fmla="*/ 2866893 w 3110733"/>
                <a:gd name="connsiteY26" fmla="*/ 487696 h 2939909"/>
                <a:gd name="connsiteX27" fmla="*/ 2836413 w 3110733"/>
                <a:gd name="connsiteY27" fmla="*/ 447056 h 2939909"/>
                <a:gd name="connsiteX28" fmla="*/ 2816093 w 3110733"/>
                <a:gd name="connsiteY28" fmla="*/ 355616 h 2939909"/>
                <a:gd name="connsiteX29" fmla="*/ 2805933 w 3110733"/>
                <a:gd name="connsiteY29" fmla="*/ 304816 h 2939909"/>
                <a:gd name="connsiteX30" fmla="*/ 2765293 w 3110733"/>
                <a:gd name="connsiteY30" fmla="*/ 223536 h 2939909"/>
                <a:gd name="connsiteX31" fmla="*/ 2724653 w 3110733"/>
                <a:gd name="connsiteY31" fmla="*/ 142256 h 2939909"/>
                <a:gd name="connsiteX32" fmla="*/ 2653533 w 3110733"/>
                <a:gd name="connsiteY32" fmla="*/ 81296 h 2939909"/>
                <a:gd name="connsiteX33" fmla="*/ 2460493 w 3110733"/>
                <a:gd name="connsiteY33" fmla="*/ 60976 h 2939909"/>
                <a:gd name="connsiteX34" fmla="*/ 2277613 w 3110733"/>
                <a:gd name="connsiteY34" fmla="*/ 71136 h 2939909"/>
                <a:gd name="connsiteX35" fmla="*/ 2155130 w 3110733"/>
                <a:gd name="connsiteY35" fmla="*/ 124634 h 2939909"/>
                <a:gd name="connsiteX36" fmla="*/ 1935995 w 3110733"/>
                <a:gd name="connsiteY36" fmla="*/ 110742 h 2939909"/>
                <a:gd name="connsiteX37" fmla="*/ 1842150 w 3110733"/>
                <a:gd name="connsiteY37" fmla="*/ 148037 h 2939909"/>
                <a:gd name="connsiteX38" fmla="*/ 1773463 w 3110733"/>
                <a:gd name="connsiteY38" fmla="*/ 173243 h 2939909"/>
                <a:gd name="connsiteX39" fmla="*/ 1668013 w 3110733"/>
                <a:gd name="connsiteY39" fmla="*/ 152416 h 2939909"/>
                <a:gd name="connsiteX40" fmla="*/ 1637533 w 3110733"/>
                <a:gd name="connsiteY40" fmla="*/ 182896 h 2939909"/>
                <a:gd name="connsiteX41" fmla="*/ 1546093 w 3110733"/>
                <a:gd name="connsiteY41" fmla="*/ 172736 h 2939909"/>
                <a:gd name="connsiteX42" fmla="*/ 1515613 w 3110733"/>
                <a:gd name="connsiteY42" fmla="*/ 162576 h 2939909"/>
                <a:gd name="connsiteX43" fmla="*/ 1373373 w 3110733"/>
                <a:gd name="connsiteY43" fmla="*/ 142256 h 2939909"/>
                <a:gd name="connsiteX44" fmla="*/ 1312413 w 3110733"/>
                <a:gd name="connsiteY44" fmla="*/ 121936 h 2939909"/>
                <a:gd name="connsiteX45" fmla="*/ 1251453 w 3110733"/>
                <a:gd name="connsiteY45" fmla="*/ 91456 h 2939909"/>
                <a:gd name="connsiteX46" fmla="*/ 1200653 w 3110733"/>
                <a:gd name="connsiteY46" fmla="*/ 60976 h 2939909"/>
                <a:gd name="connsiteX47" fmla="*/ 1109213 w 3110733"/>
                <a:gd name="connsiteY47" fmla="*/ 30496 h 2939909"/>
                <a:gd name="connsiteX48" fmla="*/ 1078733 w 3110733"/>
                <a:gd name="connsiteY48" fmla="*/ 10176 h 2939909"/>
                <a:gd name="connsiteX49" fmla="*/ 855213 w 3110733"/>
                <a:gd name="connsiteY49" fmla="*/ 30496 h 2939909"/>
                <a:gd name="connsiteX50" fmla="*/ 784093 w 3110733"/>
                <a:gd name="connsiteY50" fmla="*/ 60976 h 2939909"/>
                <a:gd name="connsiteX51" fmla="*/ 753613 w 3110733"/>
                <a:gd name="connsiteY51" fmla="*/ 91456 h 2939909"/>
                <a:gd name="connsiteX52" fmla="*/ 631693 w 3110733"/>
                <a:gd name="connsiteY52" fmla="*/ 121936 h 2939909"/>
                <a:gd name="connsiteX53" fmla="*/ 499613 w 3110733"/>
                <a:gd name="connsiteY53" fmla="*/ 101616 h 2939909"/>
                <a:gd name="connsiteX54" fmla="*/ 438653 w 3110733"/>
                <a:gd name="connsiteY5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039613 w 3110733"/>
                <a:gd name="connsiteY14" fmla="*/ 1280176 h 2939909"/>
                <a:gd name="connsiteX15" fmla="*/ 3100573 w 3110733"/>
                <a:gd name="connsiteY15" fmla="*/ 1127776 h 2939909"/>
                <a:gd name="connsiteX16" fmla="*/ 3090413 w 3110733"/>
                <a:gd name="connsiteY16" fmla="*/ 1076976 h 2939909"/>
                <a:gd name="connsiteX17" fmla="*/ 3049773 w 3110733"/>
                <a:gd name="connsiteY17" fmla="*/ 1046496 h 2939909"/>
                <a:gd name="connsiteX18" fmla="*/ 2958333 w 3110733"/>
                <a:gd name="connsiteY18" fmla="*/ 1005856 h 2939909"/>
                <a:gd name="connsiteX19" fmla="*/ 2897373 w 3110733"/>
                <a:gd name="connsiteY19" fmla="*/ 944896 h 2939909"/>
                <a:gd name="connsiteX20" fmla="*/ 2846573 w 3110733"/>
                <a:gd name="connsiteY20" fmla="*/ 883936 h 2939909"/>
                <a:gd name="connsiteX21" fmla="*/ 2836413 w 3110733"/>
                <a:gd name="connsiteY21" fmla="*/ 843296 h 2939909"/>
                <a:gd name="connsiteX22" fmla="*/ 2887213 w 3110733"/>
                <a:gd name="connsiteY22" fmla="*/ 731536 h 2939909"/>
                <a:gd name="connsiteX23" fmla="*/ 2917693 w 3110733"/>
                <a:gd name="connsiteY23" fmla="*/ 650256 h 2939909"/>
                <a:gd name="connsiteX24" fmla="*/ 2897373 w 3110733"/>
                <a:gd name="connsiteY24" fmla="*/ 518176 h 2939909"/>
                <a:gd name="connsiteX25" fmla="*/ 2866893 w 3110733"/>
                <a:gd name="connsiteY25" fmla="*/ 487696 h 2939909"/>
                <a:gd name="connsiteX26" fmla="*/ 2836413 w 3110733"/>
                <a:gd name="connsiteY26" fmla="*/ 447056 h 2939909"/>
                <a:gd name="connsiteX27" fmla="*/ 2816093 w 3110733"/>
                <a:gd name="connsiteY27" fmla="*/ 355616 h 2939909"/>
                <a:gd name="connsiteX28" fmla="*/ 2805933 w 3110733"/>
                <a:gd name="connsiteY28" fmla="*/ 304816 h 2939909"/>
                <a:gd name="connsiteX29" fmla="*/ 2765293 w 3110733"/>
                <a:gd name="connsiteY29" fmla="*/ 223536 h 2939909"/>
                <a:gd name="connsiteX30" fmla="*/ 2724653 w 3110733"/>
                <a:gd name="connsiteY30" fmla="*/ 142256 h 2939909"/>
                <a:gd name="connsiteX31" fmla="*/ 2653533 w 3110733"/>
                <a:gd name="connsiteY31" fmla="*/ 81296 h 2939909"/>
                <a:gd name="connsiteX32" fmla="*/ 2460493 w 3110733"/>
                <a:gd name="connsiteY32" fmla="*/ 60976 h 2939909"/>
                <a:gd name="connsiteX33" fmla="*/ 2277613 w 3110733"/>
                <a:gd name="connsiteY33" fmla="*/ 71136 h 2939909"/>
                <a:gd name="connsiteX34" fmla="*/ 2155130 w 3110733"/>
                <a:gd name="connsiteY34" fmla="*/ 124634 h 2939909"/>
                <a:gd name="connsiteX35" fmla="*/ 1935995 w 3110733"/>
                <a:gd name="connsiteY35" fmla="*/ 110742 h 2939909"/>
                <a:gd name="connsiteX36" fmla="*/ 1842150 w 3110733"/>
                <a:gd name="connsiteY36" fmla="*/ 148037 h 2939909"/>
                <a:gd name="connsiteX37" fmla="*/ 1773463 w 3110733"/>
                <a:gd name="connsiteY37" fmla="*/ 173243 h 2939909"/>
                <a:gd name="connsiteX38" fmla="*/ 1668013 w 3110733"/>
                <a:gd name="connsiteY38" fmla="*/ 152416 h 2939909"/>
                <a:gd name="connsiteX39" fmla="*/ 1637533 w 3110733"/>
                <a:gd name="connsiteY39" fmla="*/ 182896 h 2939909"/>
                <a:gd name="connsiteX40" fmla="*/ 1546093 w 3110733"/>
                <a:gd name="connsiteY40" fmla="*/ 172736 h 2939909"/>
                <a:gd name="connsiteX41" fmla="*/ 1515613 w 3110733"/>
                <a:gd name="connsiteY41" fmla="*/ 162576 h 2939909"/>
                <a:gd name="connsiteX42" fmla="*/ 1373373 w 3110733"/>
                <a:gd name="connsiteY42" fmla="*/ 142256 h 2939909"/>
                <a:gd name="connsiteX43" fmla="*/ 1312413 w 3110733"/>
                <a:gd name="connsiteY43" fmla="*/ 121936 h 2939909"/>
                <a:gd name="connsiteX44" fmla="*/ 1251453 w 3110733"/>
                <a:gd name="connsiteY44" fmla="*/ 91456 h 2939909"/>
                <a:gd name="connsiteX45" fmla="*/ 1200653 w 3110733"/>
                <a:gd name="connsiteY45" fmla="*/ 60976 h 2939909"/>
                <a:gd name="connsiteX46" fmla="*/ 1109213 w 3110733"/>
                <a:gd name="connsiteY46" fmla="*/ 30496 h 2939909"/>
                <a:gd name="connsiteX47" fmla="*/ 1078733 w 3110733"/>
                <a:gd name="connsiteY47" fmla="*/ 10176 h 2939909"/>
                <a:gd name="connsiteX48" fmla="*/ 855213 w 3110733"/>
                <a:gd name="connsiteY48" fmla="*/ 30496 h 2939909"/>
                <a:gd name="connsiteX49" fmla="*/ 784093 w 3110733"/>
                <a:gd name="connsiteY49" fmla="*/ 60976 h 2939909"/>
                <a:gd name="connsiteX50" fmla="*/ 753613 w 3110733"/>
                <a:gd name="connsiteY50" fmla="*/ 91456 h 2939909"/>
                <a:gd name="connsiteX51" fmla="*/ 631693 w 3110733"/>
                <a:gd name="connsiteY51" fmla="*/ 121936 h 2939909"/>
                <a:gd name="connsiteX52" fmla="*/ 499613 w 3110733"/>
                <a:gd name="connsiteY52" fmla="*/ 101616 h 2939909"/>
                <a:gd name="connsiteX53" fmla="*/ 438653 w 3110733"/>
                <a:gd name="connsiteY5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805933 w 3110733"/>
                <a:gd name="connsiteY27" fmla="*/ 304816 h 2939909"/>
                <a:gd name="connsiteX28" fmla="*/ 2765293 w 3110733"/>
                <a:gd name="connsiteY28" fmla="*/ 223536 h 2939909"/>
                <a:gd name="connsiteX29" fmla="*/ 2724653 w 3110733"/>
                <a:gd name="connsiteY29" fmla="*/ 142256 h 2939909"/>
                <a:gd name="connsiteX30" fmla="*/ 2653533 w 3110733"/>
                <a:gd name="connsiteY30" fmla="*/ 81296 h 2939909"/>
                <a:gd name="connsiteX31" fmla="*/ 2460493 w 3110733"/>
                <a:gd name="connsiteY31" fmla="*/ 60976 h 2939909"/>
                <a:gd name="connsiteX32" fmla="*/ 2277613 w 3110733"/>
                <a:gd name="connsiteY32" fmla="*/ 71136 h 2939909"/>
                <a:gd name="connsiteX33" fmla="*/ 2155130 w 3110733"/>
                <a:gd name="connsiteY33" fmla="*/ 124634 h 2939909"/>
                <a:gd name="connsiteX34" fmla="*/ 1935995 w 3110733"/>
                <a:gd name="connsiteY34" fmla="*/ 110742 h 2939909"/>
                <a:gd name="connsiteX35" fmla="*/ 1842150 w 3110733"/>
                <a:gd name="connsiteY35" fmla="*/ 148037 h 2939909"/>
                <a:gd name="connsiteX36" fmla="*/ 1773463 w 3110733"/>
                <a:gd name="connsiteY36" fmla="*/ 173243 h 2939909"/>
                <a:gd name="connsiteX37" fmla="*/ 1668013 w 3110733"/>
                <a:gd name="connsiteY37" fmla="*/ 152416 h 2939909"/>
                <a:gd name="connsiteX38" fmla="*/ 1637533 w 3110733"/>
                <a:gd name="connsiteY38" fmla="*/ 182896 h 2939909"/>
                <a:gd name="connsiteX39" fmla="*/ 1546093 w 3110733"/>
                <a:gd name="connsiteY39" fmla="*/ 172736 h 2939909"/>
                <a:gd name="connsiteX40" fmla="*/ 1515613 w 3110733"/>
                <a:gd name="connsiteY40" fmla="*/ 162576 h 2939909"/>
                <a:gd name="connsiteX41" fmla="*/ 1373373 w 3110733"/>
                <a:gd name="connsiteY41" fmla="*/ 142256 h 2939909"/>
                <a:gd name="connsiteX42" fmla="*/ 1312413 w 3110733"/>
                <a:gd name="connsiteY42" fmla="*/ 121936 h 2939909"/>
                <a:gd name="connsiteX43" fmla="*/ 1251453 w 3110733"/>
                <a:gd name="connsiteY43" fmla="*/ 91456 h 2939909"/>
                <a:gd name="connsiteX44" fmla="*/ 1200653 w 3110733"/>
                <a:gd name="connsiteY44" fmla="*/ 60976 h 2939909"/>
                <a:gd name="connsiteX45" fmla="*/ 1109213 w 3110733"/>
                <a:gd name="connsiteY45" fmla="*/ 30496 h 2939909"/>
                <a:gd name="connsiteX46" fmla="*/ 1078733 w 3110733"/>
                <a:gd name="connsiteY46" fmla="*/ 10176 h 2939909"/>
                <a:gd name="connsiteX47" fmla="*/ 855213 w 3110733"/>
                <a:gd name="connsiteY47" fmla="*/ 30496 h 2939909"/>
                <a:gd name="connsiteX48" fmla="*/ 784093 w 3110733"/>
                <a:gd name="connsiteY48" fmla="*/ 60976 h 2939909"/>
                <a:gd name="connsiteX49" fmla="*/ 753613 w 3110733"/>
                <a:gd name="connsiteY49" fmla="*/ 91456 h 2939909"/>
                <a:gd name="connsiteX50" fmla="*/ 631693 w 3110733"/>
                <a:gd name="connsiteY50" fmla="*/ 121936 h 2939909"/>
                <a:gd name="connsiteX51" fmla="*/ 499613 w 3110733"/>
                <a:gd name="connsiteY51" fmla="*/ 101616 h 2939909"/>
                <a:gd name="connsiteX52" fmla="*/ 438653 w 3110733"/>
                <a:gd name="connsiteY5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36413 w 3110733"/>
                <a:gd name="connsiteY25" fmla="*/ 447056 h 2939909"/>
                <a:gd name="connsiteX26" fmla="*/ 2816093 w 3110733"/>
                <a:gd name="connsiteY26" fmla="*/ 355616 h 2939909"/>
                <a:gd name="connsiteX27" fmla="*/ 2765293 w 3110733"/>
                <a:gd name="connsiteY27" fmla="*/ 223536 h 2939909"/>
                <a:gd name="connsiteX28" fmla="*/ 2724653 w 3110733"/>
                <a:gd name="connsiteY28" fmla="*/ 142256 h 2939909"/>
                <a:gd name="connsiteX29" fmla="*/ 2653533 w 3110733"/>
                <a:gd name="connsiteY29" fmla="*/ 81296 h 2939909"/>
                <a:gd name="connsiteX30" fmla="*/ 2460493 w 3110733"/>
                <a:gd name="connsiteY30" fmla="*/ 60976 h 2939909"/>
                <a:gd name="connsiteX31" fmla="*/ 2277613 w 3110733"/>
                <a:gd name="connsiteY31" fmla="*/ 71136 h 2939909"/>
                <a:gd name="connsiteX32" fmla="*/ 2155130 w 3110733"/>
                <a:gd name="connsiteY32" fmla="*/ 124634 h 2939909"/>
                <a:gd name="connsiteX33" fmla="*/ 1935995 w 3110733"/>
                <a:gd name="connsiteY33" fmla="*/ 110742 h 2939909"/>
                <a:gd name="connsiteX34" fmla="*/ 1842150 w 3110733"/>
                <a:gd name="connsiteY34" fmla="*/ 148037 h 2939909"/>
                <a:gd name="connsiteX35" fmla="*/ 1773463 w 3110733"/>
                <a:gd name="connsiteY35" fmla="*/ 173243 h 2939909"/>
                <a:gd name="connsiteX36" fmla="*/ 1668013 w 3110733"/>
                <a:gd name="connsiteY36" fmla="*/ 152416 h 2939909"/>
                <a:gd name="connsiteX37" fmla="*/ 1637533 w 3110733"/>
                <a:gd name="connsiteY37" fmla="*/ 182896 h 2939909"/>
                <a:gd name="connsiteX38" fmla="*/ 1546093 w 3110733"/>
                <a:gd name="connsiteY38" fmla="*/ 172736 h 2939909"/>
                <a:gd name="connsiteX39" fmla="*/ 1515613 w 3110733"/>
                <a:gd name="connsiteY39" fmla="*/ 162576 h 2939909"/>
                <a:gd name="connsiteX40" fmla="*/ 1373373 w 3110733"/>
                <a:gd name="connsiteY40" fmla="*/ 142256 h 2939909"/>
                <a:gd name="connsiteX41" fmla="*/ 1312413 w 3110733"/>
                <a:gd name="connsiteY41" fmla="*/ 121936 h 2939909"/>
                <a:gd name="connsiteX42" fmla="*/ 1251453 w 3110733"/>
                <a:gd name="connsiteY42" fmla="*/ 91456 h 2939909"/>
                <a:gd name="connsiteX43" fmla="*/ 1200653 w 3110733"/>
                <a:gd name="connsiteY43" fmla="*/ 60976 h 2939909"/>
                <a:gd name="connsiteX44" fmla="*/ 1109213 w 3110733"/>
                <a:gd name="connsiteY44" fmla="*/ 30496 h 2939909"/>
                <a:gd name="connsiteX45" fmla="*/ 1078733 w 3110733"/>
                <a:gd name="connsiteY45" fmla="*/ 10176 h 2939909"/>
                <a:gd name="connsiteX46" fmla="*/ 855213 w 3110733"/>
                <a:gd name="connsiteY46" fmla="*/ 30496 h 2939909"/>
                <a:gd name="connsiteX47" fmla="*/ 784093 w 3110733"/>
                <a:gd name="connsiteY47" fmla="*/ 60976 h 2939909"/>
                <a:gd name="connsiteX48" fmla="*/ 753613 w 3110733"/>
                <a:gd name="connsiteY48" fmla="*/ 91456 h 2939909"/>
                <a:gd name="connsiteX49" fmla="*/ 631693 w 3110733"/>
                <a:gd name="connsiteY49" fmla="*/ 121936 h 2939909"/>
                <a:gd name="connsiteX50" fmla="*/ 499613 w 3110733"/>
                <a:gd name="connsiteY50" fmla="*/ 101616 h 2939909"/>
                <a:gd name="connsiteX51" fmla="*/ 438653 w 3110733"/>
                <a:gd name="connsiteY5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66893 w 3110733"/>
                <a:gd name="connsiteY24" fmla="*/ 487696 h 2939909"/>
                <a:gd name="connsiteX25" fmla="*/ 2816093 w 3110733"/>
                <a:gd name="connsiteY25" fmla="*/ 355616 h 2939909"/>
                <a:gd name="connsiteX26" fmla="*/ 2765293 w 3110733"/>
                <a:gd name="connsiteY26" fmla="*/ 223536 h 2939909"/>
                <a:gd name="connsiteX27" fmla="*/ 2724653 w 3110733"/>
                <a:gd name="connsiteY27" fmla="*/ 142256 h 2939909"/>
                <a:gd name="connsiteX28" fmla="*/ 2653533 w 3110733"/>
                <a:gd name="connsiteY28" fmla="*/ 81296 h 2939909"/>
                <a:gd name="connsiteX29" fmla="*/ 2460493 w 3110733"/>
                <a:gd name="connsiteY29" fmla="*/ 60976 h 2939909"/>
                <a:gd name="connsiteX30" fmla="*/ 2277613 w 3110733"/>
                <a:gd name="connsiteY30" fmla="*/ 71136 h 2939909"/>
                <a:gd name="connsiteX31" fmla="*/ 2155130 w 3110733"/>
                <a:gd name="connsiteY31" fmla="*/ 124634 h 2939909"/>
                <a:gd name="connsiteX32" fmla="*/ 1935995 w 3110733"/>
                <a:gd name="connsiteY32" fmla="*/ 110742 h 2939909"/>
                <a:gd name="connsiteX33" fmla="*/ 1842150 w 3110733"/>
                <a:gd name="connsiteY33" fmla="*/ 148037 h 2939909"/>
                <a:gd name="connsiteX34" fmla="*/ 1773463 w 3110733"/>
                <a:gd name="connsiteY34" fmla="*/ 173243 h 2939909"/>
                <a:gd name="connsiteX35" fmla="*/ 1668013 w 3110733"/>
                <a:gd name="connsiteY35" fmla="*/ 152416 h 2939909"/>
                <a:gd name="connsiteX36" fmla="*/ 1637533 w 3110733"/>
                <a:gd name="connsiteY36" fmla="*/ 182896 h 2939909"/>
                <a:gd name="connsiteX37" fmla="*/ 1546093 w 3110733"/>
                <a:gd name="connsiteY37" fmla="*/ 172736 h 2939909"/>
                <a:gd name="connsiteX38" fmla="*/ 1515613 w 3110733"/>
                <a:gd name="connsiteY38" fmla="*/ 162576 h 2939909"/>
                <a:gd name="connsiteX39" fmla="*/ 1373373 w 3110733"/>
                <a:gd name="connsiteY39" fmla="*/ 142256 h 2939909"/>
                <a:gd name="connsiteX40" fmla="*/ 1312413 w 3110733"/>
                <a:gd name="connsiteY40" fmla="*/ 121936 h 2939909"/>
                <a:gd name="connsiteX41" fmla="*/ 1251453 w 3110733"/>
                <a:gd name="connsiteY41" fmla="*/ 91456 h 2939909"/>
                <a:gd name="connsiteX42" fmla="*/ 1200653 w 3110733"/>
                <a:gd name="connsiteY42" fmla="*/ 60976 h 2939909"/>
                <a:gd name="connsiteX43" fmla="*/ 1109213 w 3110733"/>
                <a:gd name="connsiteY43" fmla="*/ 30496 h 2939909"/>
                <a:gd name="connsiteX44" fmla="*/ 1078733 w 3110733"/>
                <a:gd name="connsiteY44" fmla="*/ 10176 h 2939909"/>
                <a:gd name="connsiteX45" fmla="*/ 855213 w 3110733"/>
                <a:gd name="connsiteY45" fmla="*/ 30496 h 2939909"/>
                <a:gd name="connsiteX46" fmla="*/ 784093 w 3110733"/>
                <a:gd name="connsiteY46" fmla="*/ 60976 h 2939909"/>
                <a:gd name="connsiteX47" fmla="*/ 753613 w 3110733"/>
                <a:gd name="connsiteY47" fmla="*/ 91456 h 2939909"/>
                <a:gd name="connsiteX48" fmla="*/ 631693 w 3110733"/>
                <a:gd name="connsiteY48" fmla="*/ 121936 h 2939909"/>
                <a:gd name="connsiteX49" fmla="*/ 499613 w 3110733"/>
                <a:gd name="connsiteY49" fmla="*/ 101616 h 2939909"/>
                <a:gd name="connsiteX50" fmla="*/ 438653 w 3110733"/>
                <a:gd name="connsiteY50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97373 w 3110733"/>
                <a:gd name="connsiteY23" fmla="*/ 518176 h 2939909"/>
                <a:gd name="connsiteX24" fmla="*/ 2816093 w 3110733"/>
                <a:gd name="connsiteY24" fmla="*/ 355616 h 2939909"/>
                <a:gd name="connsiteX25" fmla="*/ 2765293 w 3110733"/>
                <a:gd name="connsiteY25" fmla="*/ 223536 h 2939909"/>
                <a:gd name="connsiteX26" fmla="*/ 2724653 w 3110733"/>
                <a:gd name="connsiteY26" fmla="*/ 142256 h 2939909"/>
                <a:gd name="connsiteX27" fmla="*/ 2653533 w 3110733"/>
                <a:gd name="connsiteY27" fmla="*/ 81296 h 2939909"/>
                <a:gd name="connsiteX28" fmla="*/ 2460493 w 3110733"/>
                <a:gd name="connsiteY28" fmla="*/ 60976 h 2939909"/>
                <a:gd name="connsiteX29" fmla="*/ 2277613 w 3110733"/>
                <a:gd name="connsiteY29" fmla="*/ 71136 h 2939909"/>
                <a:gd name="connsiteX30" fmla="*/ 2155130 w 3110733"/>
                <a:gd name="connsiteY30" fmla="*/ 124634 h 2939909"/>
                <a:gd name="connsiteX31" fmla="*/ 1935995 w 3110733"/>
                <a:gd name="connsiteY31" fmla="*/ 110742 h 2939909"/>
                <a:gd name="connsiteX32" fmla="*/ 1842150 w 3110733"/>
                <a:gd name="connsiteY32" fmla="*/ 148037 h 2939909"/>
                <a:gd name="connsiteX33" fmla="*/ 1773463 w 3110733"/>
                <a:gd name="connsiteY33" fmla="*/ 173243 h 2939909"/>
                <a:gd name="connsiteX34" fmla="*/ 1668013 w 3110733"/>
                <a:gd name="connsiteY34" fmla="*/ 152416 h 2939909"/>
                <a:gd name="connsiteX35" fmla="*/ 1637533 w 3110733"/>
                <a:gd name="connsiteY35" fmla="*/ 182896 h 2939909"/>
                <a:gd name="connsiteX36" fmla="*/ 1546093 w 3110733"/>
                <a:gd name="connsiteY36" fmla="*/ 172736 h 2939909"/>
                <a:gd name="connsiteX37" fmla="*/ 1515613 w 3110733"/>
                <a:gd name="connsiteY37" fmla="*/ 162576 h 2939909"/>
                <a:gd name="connsiteX38" fmla="*/ 1373373 w 3110733"/>
                <a:gd name="connsiteY38" fmla="*/ 142256 h 2939909"/>
                <a:gd name="connsiteX39" fmla="*/ 1312413 w 3110733"/>
                <a:gd name="connsiteY39" fmla="*/ 121936 h 2939909"/>
                <a:gd name="connsiteX40" fmla="*/ 1251453 w 3110733"/>
                <a:gd name="connsiteY40" fmla="*/ 91456 h 2939909"/>
                <a:gd name="connsiteX41" fmla="*/ 1200653 w 3110733"/>
                <a:gd name="connsiteY41" fmla="*/ 60976 h 2939909"/>
                <a:gd name="connsiteX42" fmla="*/ 1109213 w 3110733"/>
                <a:gd name="connsiteY42" fmla="*/ 30496 h 2939909"/>
                <a:gd name="connsiteX43" fmla="*/ 1078733 w 3110733"/>
                <a:gd name="connsiteY43" fmla="*/ 10176 h 2939909"/>
                <a:gd name="connsiteX44" fmla="*/ 855213 w 3110733"/>
                <a:gd name="connsiteY44" fmla="*/ 30496 h 2939909"/>
                <a:gd name="connsiteX45" fmla="*/ 784093 w 3110733"/>
                <a:gd name="connsiteY45" fmla="*/ 60976 h 2939909"/>
                <a:gd name="connsiteX46" fmla="*/ 753613 w 3110733"/>
                <a:gd name="connsiteY46" fmla="*/ 91456 h 2939909"/>
                <a:gd name="connsiteX47" fmla="*/ 631693 w 3110733"/>
                <a:gd name="connsiteY47" fmla="*/ 121936 h 2939909"/>
                <a:gd name="connsiteX48" fmla="*/ 499613 w 3110733"/>
                <a:gd name="connsiteY48" fmla="*/ 101616 h 2939909"/>
                <a:gd name="connsiteX49" fmla="*/ 438653 w 3110733"/>
                <a:gd name="connsiteY49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917693 w 3110733"/>
                <a:gd name="connsiteY22" fmla="*/ 650256 h 2939909"/>
                <a:gd name="connsiteX23" fmla="*/ 2816093 w 3110733"/>
                <a:gd name="connsiteY23" fmla="*/ 355616 h 2939909"/>
                <a:gd name="connsiteX24" fmla="*/ 2765293 w 3110733"/>
                <a:gd name="connsiteY24" fmla="*/ 223536 h 2939909"/>
                <a:gd name="connsiteX25" fmla="*/ 2724653 w 3110733"/>
                <a:gd name="connsiteY25" fmla="*/ 142256 h 2939909"/>
                <a:gd name="connsiteX26" fmla="*/ 2653533 w 3110733"/>
                <a:gd name="connsiteY26" fmla="*/ 81296 h 2939909"/>
                <a:gd name="connsiteX27" fmla="*/ 2460493 w 3110733"/>
                <a:gd name="connsiteY27" fmla="*/ 60976 h 2939909"/>
                <a:gd name="connsiteX28" fmla="*/ 2277613 w 3110733"/>
                <a:gd name="connsiteY28" fmla="*/ 71136 h 2939909"/>
                <a:gd name="connsiteX29" fmla="*/ 2155130 w 3110733"/>
                <a:gd name="connsiteY29" fmla="*/ 124634 h 2939909"/>
                <a:gd name="connsiteX30" fmla="*/ 1935995 w 3110733"/>
                <a:gd name="connsiteY30" fmla="*/ 110742 h 2939909"/>
                <a:gd name="connsiteX31" fmla="*/ 1842150 w 3110733"/>
                <a:gd name="connsiteY31" fmla="*/ 148037 h 2939909"/>
                <a:gd name="connsiteX32" fmla="*/ 1773463 w 3110733"/>
                <a:gd name="connsiteY32" fmla="*/ 173243 h 2939909"/>
                <a:gd name="connsiteX33" fmla="*/ 1668013 w 3110733"/>
                <a:gd name="connsiteY33" fmla="*/ 152416 h 2939909"/>
                <a:gd name="connsiteX34" fmla="*/ 1637533 w 3110733"/>
                <a:gd name="connsiteY34" fmla="*/ 182896 h 2939909"/>
                <a:gd name="connsiteX35" fmla="*/ 1546093 w 3110733"/>
                <a:gd name="connsiteY35" fmla="*/ 172736 h 2939909"/>
                <a:gd name="connsiteX36" fmla="*/ 1515613 w 3110733"/>
                <a:gd name="connsiteY36" fmla="*/ 162576 h 2939909"/>
                <a:gd name="connsiteX37" fmla="*/ 1373373 w 3110733"/>
                <a:gd name="connsiteY37" fmla="*/ 142256 h 2939909"/>
                <a:gd name="connsiteX38" fmla="*/ 1312413 w 3110733"/>
                <a:gd name="connsiteY38" fmla="*/ 121936 h 2939909"/>
                <a:gd name="connsiteX39" fmla="*/ 1251453 w 3110733"/>
                <a:gd name="connsiteY39" fmla="*/ 91456 h 2939909"/>
                <a:gd name="connsiteX40" fmla="*/ 1200653 w 3110733"/>
                <a:gd name="connsiteY40" fmla="*/ 60976 h 2939909"/>
                <a:gd name="connsiteX41" fmla="*/ 1109213 w 3110733"/>
                <a:gd name="connsiteY41" fmla="*/ 30496 h 2939909"/>
                <a:gd name="connsiteX42" fmla="*/ 1078733 w 3110733"/>
                <a:gd name="connsiteY42" fmla="*/ 10176 h 2939909"/>
                <a:gd name="connsiteX43" fmla="*/ 855213 w 3110733"/>
                <a:gd name="connsiteY43" fmla="*/ 30496 h 2939909"/>
                <a:gd name="connsiteX44" fmla="*/ 784093 w 3110733"/>
                <a:gd name="connsiteY44" fmla="*/ 60976 h 2939909"/>
                <a:gd name="connsiteX45" fmla="*/ 753613 w 3110733"/>
                <a:gd name="connsiteY45" fmla="*/ 91456 h 2939909"/>
                <a:gd name="connsiteX46" fmla="*/ 631693 w 3110733"/>
                <a:gd name="connsiteY46" fmla="*/ 121936 h 2939909"/>
                <a:gd name="connsiteX47" fmla="*/ 499613 w 3110733"/>
                <a:gd name="connsiteY47" fmla="*/ 101616 h 2939909"/>
                <a:gd name="connsiteX48" fmla="*/ 438653 w 3110733"/>
                <a:gd name="connsiteY48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36413 w 3110733"/>
                <a:gd name="connsiteY20" fmla="*/ 843296 h 2939909"/>
                <a:gd name="connsiteX21" fmla="*/ 2887213 w 3110733"/>
                <a:gd name="connsiteY21" fmla="*/ 731536 h 2939909"/>
                <a:gd name="connsiteX22" fmla="*/ 2816093 w 3110733"/>
                <a:gd name="connsiteY22" fmla="*/ 355616 h 2939909"/>
                <a:gd name="connsiteX23" fmla="*/ 2765293 w 3110733"/>
                <a:gd name="connsiteY23" fmla="*/ 223536 h 2939909"/>
                <a:gd name="connsiteX24" fmla="*/ 2724653 w 3110733"/>
                <a:gd name="connsiteY24" fmla="*/ 142256 h 2939909"/>
                <a:gd name="connsiteX25" fmla="*/ 2653533 w 3110733"/>
                <a:gd name="connsiteY25" fmla="*/ 81296 h 2939909"/>
                <a:gd name="connsiteX26" fmla="*/ 2460493 w 3110733"/>
                <a:gd name="connsiteY26" fmla="*/ 60976 h 2939909"/>
                <a:gd name="connsiteX27" fmla="*/ 2277613 w 3110733"/>
                <a:gd name="connsiteY27" fmla="*/ 71136 h 2939909"/>
                <a:gd name="connsiteX28" fmla="*/ 2155130 w 3110733"/>
                <a:gd name="connsiteY28" fmla="*/ 124634 h 2939909"/>
                <a:gd name="connsiteX29" fmla="*/ 1935995 w 3110733"/>
                <a:gd name="connsiteY29" fmla="*/ 110742 h 2939909"/>
                <a:gd name="connsiteX30" fmla="*/ 1842150 w 3110733"/>
                <a:gd name="connsiteY30" fmla="*/ 148037 h 2939909"/>
                <a:gd name="connsiteX31" fmla="*/ 1773463 w 3110733"/>
                <a:gd name="connsiteY31" fmla="*/ 173243 h 2939909"/>
                <a:gd name="connsiteX32" fmla="*/ 1668013 w 3110733"/>
                <a:gd name="connsiteY32" fmla="*/ 152416 h 2939909"/>
                <a:gd name="connsiteX33" fmla="*/ 1637533 w 3110733"/>
                <a:gd name="connsiteY33" fmla="*/ 182896 h 2939909"/>
                <a:gd name="connsiteX34" fmla="*/ 1546093 w 3110733"/>
                <a:gd name="connsiteY34" fmla="*/ 172736 h 2939909"/>
                <a:gd name="connsiteX35" fmla="*/ 1515613 w 3110733"/>
                <a:gd name="connsiteY35" fmla="*/ 162576 h 2939909"/>
                <a:gd name="connsiteX36" fmla="*/ 1373373 w 3110733"/>
                <a:gd name="connsiteY36" fmla="*/ 142256 h 2939909"/>
                <a:gd name="connsiteX37" fmla="*/ 1312413 w 3110733"/>
                <a:gd name="connsiteY37" fmla="*/ 121936 h 2939909"/>
                <a:gd name="connsiteX38" fmla="*/ 1251453 w 3110733"/>
                <a:gd name="connsiteY38" fmla="*/ 91456 h 2939909"/>
                <a:gd name="connsiteX39" fmla="*/ 1200653 w 3110733"/>
                <a:gd name="connsiteY39" fmla="*/ 60976 h 2939909"/>
                <a:gd name="connsiteX40" fmla="*/ 1109213 w 3110733"/>
                <a:gd name="connsiteY40" fmla="*/ 30496 h 2939909"/>
                <a:gd name="connsiteX41" fmla="*/ 1078733 w 3110733"/>
                <a:gd name="connsiteY41" fmla="*/ 10176 h 2939909"/>
                <a:gd name="connsiteX42" fmla="*/ 855213 w 3110733"/>
                <a:gd name="connsiteY42" fmla="*/ 30496 h 2939909"/>
                <a:gd name="connsiteX43" fmla="*/ 784093 w 3110733"/>
                <a:gd name="connsiteY43" fmla="*/ 60976 h 2939909"/>
                <a:gd name="connsiteX44" fmla="*/ 753613 w 3110733"/>
                <a:gd name="connsiteY44" fmla="*/ 91456 h 2939909"/>
                <a:gd name="connsiteX45" fmla="*/ 631693 w 3110733"/>
                <a:gd name="connsiteY45" fmla="*/ 121936 h 2939909"/>
                <a:gd name="connsiteX46" fmla="*/ 499613 w 3110733"/>
                <a:gd name="connsiteY46" fmla="*/ 101616 h 2939909"/>
                <a:gd name="connsiteX47" fmla="*/ 438653 w 3110733"/>
                <a:gd name="connsiteY47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46573 w 3110733"/>
                <a:gd name="connsiteY19" fmla="*/ 883936 h 2939909"/>
                <a:gd name="connsiteX20" fmla="*/ 2887213 w 3110733"/>
                <a:gd name="connsiteY20" fmla="*/ 731536 h 2939909"/>
                <a:gd name="connsiteX21" fmla="*/ 2816093 w 3110733"/>
                <a:gd name="connsiteY21" fmla="*/ 355616 h 2939909"/>
                <a:gd name="connsiteX22" fmla="*/ 2765293 w 3110733"/>
                <a:gd name="connsiteY22" fmla="*/ 223536 h 2939909"/>
                <a:gd name="connsiteX23" fmla="*/ 2724653 w 3110733"/>
                <a:gd name="connsiteY23" fmla="*/ 142256 h 2939909"/>
                <a:gd name="connsiteX24" fmla="*/ 2653533 w 3110733"/>
                <a:gd name="connsiteY24" fmla="*/ 81296 h 2939909"/>
                <a:gd name="connsiteX25" fmla="*/ 2460493 w 3110733"/>
                <a:gd name="connsiteY25" fmla="*/ 60976 h 2939909"/>
                <a:gd name="connsiteX26" fmla="*/ 2277613 w 3110733"/>
                <a:gd name="connsiteY26" fmla="*/ 71136 h 2939909"/>
                <a:gd name="connsiteX27" fmla="*/ 2155130 w 3110733"/>
                <a:gd name="connsiteY27" fmla="*/ 124634 h 2939909"/>
                <a:gd name="connsiteX28" fmla="*/ 1935995 w 3110733"/>
                <a:gd name="connsiteY28" fmla="*/ 110742 h 2939909"/>
                <a:gd name="connsiteX29" fmla="*/ 1842150 w 3110733"/>
                <a:gd name="connsiteY29" fmla="*/ 148037 h 2939909"/>
                <a:gd name="connsiteX30" fmla="*/ 1773463 w 3110733"/>
                <a:gd name="connsiteY30" fmla="*/ 173243 h 2939909"/>
                <a:gd name="connsiteX31" fmla="*/ 1668013 w 3110733"/>
                <a:gd name="connsiteY31" fmla="*/ 152416 h 2939909"/>
                <a:gd name="connsiteX32" fmla="*/ 1637533 w 3110733"/>
                <a:gd name="connsiteY32" fmla="*/ 182896 h 2939909"/>
                <a:gd name="connsiteX33" fmla="*/ 1546093 w 3110733"/>
                <a:gd name="connsiteY33" fmla="*/ 172736 h 2939909"/>
                <a:gd name="connsiteX34" fmla="*/ 1515613 w 3110733"/>
                <a:gd name="connsiteY34" fmla="*/ 162576 h 2939909"/>
                <a:gd name="connsiteX35" fmla="*/ 1373373 w 3110733"/>
                <a:gd name="connsiteY35" fmla="*/ 142256 h 2939909"/>
                <a:gd name="connsiteX36" fmla="*/ 1312413 w 3110733"/>
                <a:gd name="connsiteY36" fmla="*/ 121936 h 2939909"/>
                <a:gd name="connsiteX37" fmla="*/ 1251453 w 3110733"/>
                <a:gd name="connsiteY37" fmla="*/ 91456 h 2939909"/>
                <a:gd name="connsiteX38" fmla="*/ 1200653 w 3110733"/>
                <a:gd name="connsiteY38" fmla="*/ 60976 h 2939909"/>
                <a:gd name="connsiteX39" fmla="*/ 1109213 w 3110733"/>
                <a:gd name="connsiteY39" fmla="*/ 30496 h 2939909"/>
                <a:gd name="connsiteX40" fmla="*/ 1078733 w 3110733"/>
                <a:gd name="connsiteY40" fmla="*/ 10176 h 2939909"/>
                <a:gd name="connsiteX41" fmla="*/ 855213 w 3110733"/>
                <a:gd name="connsiteY41" fmla="*/ 30496 h 2939909"/>
                <a:gd name="connsiteX42" fmla="*/ 784093 w 3110733"/>
                <a:gd name="connsiteY42" fmla="*/ 60976 h 2939909"/>
                <a:gd name="connsiteX43" fmla="*/ 753613 w 3110733"/>
                <a:gd name="connsiteY43" fmla="*/ 91456 h 2939909"/>
                <a:gd name="connsiteX44" fmla="*/ 631693 w 3110733"/>
                <a:gd name="connsiteY44" fmla="*/ 121936 h 2939909"/>
                <a:gd name="connsiteX45" fmla="*/ 499613 w 3110733"/>
                <a:gd name="connsiteY45" fmla="*/ 101616 h 2939909"/>
                <a:gd name="connsiteX46" fmla="*/ 438653 w 3110733"/>
                <a:gd name="connsiteY46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958333 w 3110733"/>
                <a:gd name="connsiteY17" fmla="*/ 1005856 h 2939909"/>
                <a:gd name="connsiteX18" fmla="*/ 2897373 w 3110733"/>
                <a:gd name="connsiteY18" fmla="*/ 944896 h 2939909"/>
                <a:gd name="connsiteX19" fmla="*/ 2887213 w 3110733"/>
                <a:gd name="connsiteY19" fmla="*/ 731536 h 2939909"/>
                <a:gd name="connsiteX20" fmla="*/ 2816093 w 3110733"/>
                <a:gd name="connsiteY20" fmla="*/ 355616 h 2939909"/>
                <a:gd name="connsiteX21" fmla="*/ 2765293 w 3110733"/>
                <a:gd name="connsiteY21" fmla="*/ 223536 h 2939909"/>
                <a:gd name="connsiteX22" fmla="*/ 2724653 w 3110733"/>
                <a:gd name="connsiteY22" fmla="*/ 142256 h 2939909"/>
                <a:gd name="connsiteX23" fmla="*/ 2653533 w 3110733"/>
                <a:gd name="connsiteY23" fmla="*/ 81296 h 2939909"/>
                <a:gd name="connsiteX24" fmla="*/ 2460493 w 3110733"/>
                <a:gd name="connsiteY24" fmla="*/ 60976 h 2939909"/>
                <a:gd name="connsiteX25" fmla="*/ 2277613 w 3110733"/>
                <a:gd name="connsiteY25" fmla="*/ 71136 h 2939909"/>
                <a:gd name="connsiteX26" fmla="*/ 2155130 w 3110733"/>
                <a:gd name="connsiteY26" fmla="*/ 124634 h 2939909"/>
                <a:gd name="connsiteX27" fmla="*/ 1935995 w 3110733"/>
                <a:gd name="connsiteY27" fmla="*/ 110742 h 2939909"/>
                <a:gd name="connsiteX28" fmla="*/ 1842150 w 3110733"/>
                <a:gd name="connsiteY28" fmla="*/ 148037 h 2939909"/>
                <a:gd name="connsiteX29" fmla="*/ 1773463 w 3110733"/>
                <a:gd name="connsiteY29" fmla="*/ 173243 h 2939909"/>
                <a:gd name="connsiteX30" fmla="*/ 1668013 w 3110733"/>
                <a:gd name="connsiteY30" fmla="*/ 152416 h 2939909"/>
                <a:gd name="connsiteX31" fmla="*/ 1637533 w 3110733"/>
                <a:gd name="connsiteY31" fmla="*/ 182896 h 2939909"/>
                <a:gd name="connsiteX32" fmla="*/ 1546093 w 3110733"/>
                <a:gd name="connsiteY32" fmla="*/ 172736 h 2939909"/>
                <a:gd name="connsiteX33" fmla="*/ 1515613 w 3110733"/>
                <a:gd name="connsiteY33" fmla="*/ 162576 h 2939909"/>
                <a:gd name="connsiteX34" fmla="*/ 1373373 w 3110733"/>
                <a:gd name="connsiteY34" fmla="*/ 142256 h 2939909"/>
                <a:gd name="connsiteX35" fmla="*/ 1312413 w 3110733"/>
                <a:gd name="connsiteY35" fmla="*/ 121936 h 2939909"/>
                <a:gd name="connsiteX36" fmla="*/ 1251453 w 3110733"/>
                <a:gd name="connsiteY36" fmla="*/ 91456 h 2939909"/>
                <a:gd name="connsiteX37" fmla="*/ 1200653 w 3110733"/>
                <a:gd name="connsiteY37" fmla="*/ 60976 h 2939909"/>
                <a:gd name="connsiteX38" fmla="*/ 1109213 w 3110733"/>
                <a:gd name="connsiteY38" fmla="*/ 30496 h 2939909"/>
                <a:gd name="connsiteX39" fmla="*/ 1078733 w 3110733"/>
                <a:gd name="connsiteY39" fmla="*/ 10176 h 2939909"/>
                <a:gd name="connsiteX40" fmla="*/ 855213 w 3110733"/>
                <a:gd name="connsiteY40" fmla="*/ 30496 h 2939909"/>
                <a:gd name="connsiteX41" fmla="*/ 784093 w 3110733"/>
                <a:gd name="connsiteY41" fmla="*/ 60976 h 2939909"/>
                <a:gd name="connsiteX42" fmla="*/ 753613 w 3110733"/>
                <a:gd name="connsiteY42" fmla="*/ 91456 h 2939909"/>
                <a:gd name="connsiteX43" fmla="*/ 631693 w 3110733"/>
                <a:gd name="connsiteY43" fmla="*/ 121936 h 2939909"/>
                <a:gd name="connsiteX44" fmla="*/ 499613 w 3110733"/>
                <a:gd name="connsiteY44" fmla="*/ 101616 h 2939909"/>
                <a:gd name="connsiteX45" fmla="*/ 438653 w 3110733"/>
                <a:gd name="connsiteY45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97373 w 3110733"/>
                <a:gd name="connsiteY17" fmla="*/ 944896 h 2939909"/>
                <a:gd name="connsiteX18" fmla="*/ 2887213 w 3110733"/>
                <a:gd name="connsiteY18" fmla="*/ 731536 h 2939909"/>
                <a:gd name="connsiteX19" fmla="*/ 2816093 w 3110733"/>
                <a:gd name="connsiteY19" fmla="*/ 355616 h 2939909"/>
                <a:gd name="connsiteX20" fmla="*/ 2765293 w 3110733"/>
                <a:gd name="connsiteY20" fmla="*/ 223536 h 2939909"/>
                <a:gd name="connsiteX21" fmla="*/ 2724653 w 3110733"/>
                <a:gd name="connsiteY21" fmla="*/ 142256 h 2939909"/>
                <a:gd name="connsiteX22" fmla="*/ 2653533 w 3110733"/>
                <a:gd name="connsiteY22" fmla="*/ 81296 h 2939909"/>
                <a:gd name="connsiteX23" fmla="*/ 2460493 w 3110733"/>
                <a:gd name="connsiteY23" fmla="*/ 60976 h 2939909"/>
                <a:gd name="connsiteX24" fmla="*/ 2277613 w 3110733"/>
                <a:gd name="connsiteY24" fmla="*/ 71136 h 2939909"/>
                <a:gd name="connsiteX25" fmla="*/ 2155130 w 3110733"/>
                <a:gd name="connsiteY25" fmla="*/ 124634 h 2939909"/>
                <a:gd name="connsiteX26" fmla="*/ 1935995 w 3110733"/>
                <a:gd name="connsiteY26" fmla="*/ 110742 h 2939909"/>
                <a:gd name="connsiteX27" fmla="*/ 1842150 w 3110733"/>
                <a:gd name="connsiteY27" fmla="*/ 148037 h 2939909"/>
                <a:gd name="connsiteX28" fmla="*/ 1773463 w 3110733"/>
                <a:gd name="connsiteY28" fmla="*/ 173243 h 2939909"/>
                <a:gd name="connsiteX29" fmla="*/ 1668013 w 3110733"/>
                <a:gd name="connsiteY29" fmla="*/ 152416 h 2939909"/>
                <a:gd name="connsiteX30" fmla="*/ 1637533 w 3110733"/>
                <a:gd name="connsiteY30" fmla="*/ 182896 h 2939909"/>
                <a:gd name="connsiteX31" fmla="*/ 1546093 w 3110733"/>
                <a:gd name="connsiteY31" fmla="*/ 172736 h 2939909"/>
                <a:gd name="connsiteX32" fmla="*/ 1515613 w 3110733"/>
                <a:gd name="connsiteY32" fmla="*/ 162576 h 2939909"/>
                <a:gd name="connsiteX33" fmla="*/ 1373373 w 3110733"/>
                <a:gd name="connsiteY33" fmla="*/ 142256 h 2939909"/>
                <a:gd name="connsiteX34" fmla="*/ 1312413 w 3110733"/>
                <a:gd name="connsiteY34" fmla="*/ 121936 h 2939909"/>
                <a:gd name="connsiteX35" fmla="*/ 1251453 w 3110733"/>
                <a:gd name="connsiteY35" fmla="*/ 91456 h 2939909"/>
                <a:gd name="connsiteX36" fmla="*/ 1200653 w 3110733"/>
                <a:gd name="connsiteY36" fmla="*/ 60976 h 2939909"/>
                <a:gd name="connsiteX37" fmla="*/ 1109213 w 3110733"/>
                <a:gd name="connsiteY37" fmla="*/ 30496 h 2939909"/>
                <a:gd name="connsiteX38" fmla="*/ 1078733 w 3110733"/>
                <a:gd name="connsiteY38" fmla="*/ 10176 h 2939909"/>
                <a:gd name="connsiteX39" fmla="*/ 855213 w 3110733"/>
                <a:gd name="connsiteY39" fmla="*/ 30496 h 2939909"/>
                <a:gd name="connsiteX40" fmla="*/ 784093 w 3110733"/>
                <a:gd name="connsiteY40" fmla="*/ 60976 h 2939909"/>
                <a:gd name="connsiteX41" fmla="*/ 753613 w 3110733"/>
                <a:gd name="connsiteY41" fmla="*/ 91456 h 2939909"/>
                <a:gd name="connsiteX42" fmla="*/ 631693 w 3110733"/>
                <a:gd name="connsiteY42" fmla="*/ 121936 h 2939909"/>
                <a:gd name="connsiteX43" fmla="*/ 499613 w 3110733"/>
                <a:gd name="connsiteY43" fmla="*/ 101616 h 2939909"/>
                <a:gd name="connsiteX44" fmla="*/ 438653 w 3110733"/>
                <a:gd name="connsiteY44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3049773 w 3110733"/>
                <a:gd name="connsiteY16" fmla="*/ 1046496 h 2939909"/>
                <a:gd name="connsiteX17" fmla="*/ 2887213 w 3110733"/>
                <a:gd name="connsiteY17" fmla="*/ 731536 h 2939909"/>
                <a:gd name="connsiteX18" fmla="*/ 2816093 w 3110733"/>
                <a:gd name="connsiteY18" fmla="*/ 355616 h 2939909"/>
                <a:gd name="connsiteX19" fmla="*/ 2765293 w 3110733"/>
                <a:gd name="connsiteY19" fmla="*/ 223536 h 2939909"/>
                <a:gd name="connsiteX20" fmla="*/ 2724653 w 3110733"/>
                <a:gd name="connsiteY20" fmla="*/ 142256 h 2939909"/>
                <a:gd name="connsiteX21" fmla="*/ 2653533 w 3110733"/>
                <a:gd name="connsiteY21" fmla="*/ 81296 h 2939909"/>
                <a:gd name="connsiteX22" fmla="*/ 2460493 w 3110733"/>
                <a:gd name="connsiteY22" fmla="*/ 60976 h 2939909"/>
                <a:gd name="connsiteX23" fmla="*/ 2277613 w 3110733"/>
                <a:gd name="connsiteY23" fmla="*/ 71136 h 2939909"/>
                <a:gd name="connsiteX24" fmla="*/ 2155130 w 3110733"/>
                <a:gd name="connsiteY24" fmla="*/ 124634 h 2939909"/>
                <a:gd name="connsiteX25" fmla="*/ 1935995 w 3110733"/>
                <a:gd name="connsiteY25" fmla="*/ 110742 h 2939909"/>
                <a:gd name="connsiteX26" fmla="*/ 1842150 w 3110733"/>
                <a:gd name="connsiteY26" fmla="*/ 148037 h 2939909"/>
                <a:gd name="connsiteX27" fmla="*/ 1773463 w 3110733"/>
                <a:gd name="connsiteY27" fmla="*/ 173243 h 2939909"/>
                <a:gd name="connsiteX28" fmla="*/ 1668013 w 3110733"/>
                <a:gd name="connsiteY28" fmla="*/ 152416 h 2939909"/>
                <a:gd name="connsiteX29" fmla="*/ 1637533 w 3110733"/>
                <a:gd name="connsiteY29" fmla="*/ 182896 h 2939909"/>
                <a:gd name="connsiteX30" fmla="*/ 1546093 w 3110733"/>
                <a:gd name="connsiteY30" fmla="*/ 172736 h 2939909"/>
                <a:gd name="connsiteX31" fmla="*/ 1515613 w 3110733"/>
                <a:gd name="connsiteY31" fmla="*/ 162576 h 2939909"/>
                <a:gd name="connsiteX32" fmla="*/ 1373373 w 3110733"/>
                <a:gd name="connsiteY32" fmla="*/ 142256 h 2939909"/>
                <a:gd name="connsiteX33" fmla="*/ 1312413 w 3110733"/>
                <a:gd name="connsiteY33" fmla="*/ 121936 h 2939909"/>
                <a:gd name="connsiteX34" fmla="*/ 1251453 w 3110733"/>
                <a:gd name="connsiteY34" fmla="*/ 91456 h 2939909"/>
                <a:gd name="connsiteX35" fmla="*/ 1200653 w 3110733"/>
                <a:gd name="connsiteY35" fmla="*/ 60976 h 2939909"/>
                <a:gd name="connsiteX36" fmla="*/ 1109213 w 3110733"/>
                <a:gd name="connsiteY36" fmla="*/ 30496 h 2939909"/>
                <a:gd name="connsiteX37" fmla="*/ 1078733 w 3110733"/>
                <a:gd name="connsiteY37" fmla="*/ 10176 h 2939909"/>
                <a:gd name="connsiteX38" fmla="*/ 855213 w 3110733"/>
                <a:gd name="connsiteY38" fmla="*/ 30496 h 2939909"/>
                <a:gd name="connsiteX39" fmla="*/ 784093 w 3110733"/>
                <a:gd name="connsiteY39" fmla="*/ 60976 h 2939909"/>
                <a:gd name="connsiteX40" fmla="*/ 753613 w 3110733"/>
                <a:gd name="connsiteY40" fmla="*/ 91456 h 2939909"/>
                <a:gd name="connsiteX41" fmla="*/ 631693 w 3110733"/>
                <a:gd name="connsiteY41" fmla="*/ 121936 h 2939909"/>
                <a:gd name="connsiteX42" fmla="*/ 499613 w 3110733"/>
                <a:gd name="connsiteY42" fmla="*/ 101616 h 2939909"/>
                <a:gd name="connsiteX43" fmla="*/ 438653 w 3110733"/>
                <a:gd name="connsiteY43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076976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90413 w 3110733"/>
                <a:gd name="connsiteY15" fmla="*/ 1108612 h 2939909"/>
                <a:gd name="connsiteX16" fmla="*/ 2887213 w 3110733"/>
                <a:gd name="connsiteY16" fmla="*/ 731536 h 2939909"/>
                <a:gd name="connsiteX17" fmla="*/ 2816093 w 3110733"/>
                <a:gd name="connsiteY17" fmla="*/ 355616 h 2939909"/>
                <a:gd name="connsiteX18" fmla="*/ 2765293 w 3110733"/>
                <a:gd name="connsiteY18" fmla="*/ 223536 h 2939909"/>
                <a:gd name="connsiteX19" fmla="*/ 2724653 w 3110733"/>
                <a:gd name="connsiteY19" fmla="*/ 142256 h 2939909"/>
                <a:gd name="connsiteX20" fmla="*/ 2653533 w 3110733"/>
                <a:gd name="connsiteY20" fmla="*/ 81296 h 2939909"/>
                <a:gd name="connsiteX21" fmla="*/ 2460493 w 3110733"/>
                <a:gd name="connsiteY21" fmla="*/ 60976 h 2939909"/>
                <a:gd name="connsiteX22" fmla="*/ 2277613 w 3110733"/>
                <a:gd name="connsiteY22" fmla="*/ 71136 h 2939909"/>
                <a:gd name="connsiteX23" fmla="*/ 2155130 w 3110733"/>
                <a:gd name="connsiteY23" fmla="*/ 124634 h 2939909"/>
                <a:gd name="connsiteX24" fmla="*/ 1935995 w 3110733"/>
                <a:gd name="connsiteY24" fmla="*/ 110742 h 2939909"/>
                <a:gd name="connsiteX25" fmla="*/ 1842150 w 3110733"/>
                <a:gd name="connsiteY25" fmla="*/ 148037 h 2939909"/>
                <a:gd name="connsiteX26" fmla="*/ 1773463 w 3110733"/>
                <a:gd name="connsiteY26" fmla="*/ 173243 h 2939909"/>
                <a:gd name="connsiteX27" fmla="*/ 1668013 w 3110733"/>
                <a:gd name="connsiteY27" fmla="*/ 152416 h 2939909"/>
                <a:gd name="connsiteX28" fmla="*/ 1637533 w 3110733"/>
                <a:gd name="connsiteY28" fmla="*/ 182896 h 2939909"/>
                <a:gd name="connsiteX29" fmla="*/ 1546093 w 3110733"/>
                <a:gd name="connsiteY29" fmla="*/ 172736 h 2939909"/>
                <a:gd name="connsiteX30" fmla="*/ 1515613 w 3110733"/>
                <a:gd name="connsiteY30" fmla="*/ 162576 h 2939909"/>
                <a:gd name="connsiteX31" fmla="*/ 1373373 w 3110733"/>
                <a:gd name="connsiteY31" fmla="*/ 142256 h 2939909"/>
                <a:gd name="connsiteX32" fmla="*/ 1312413 w 3110733"/>
                <a:gd name="connsiteY32" fmla="*/ 121936 h 2939909"/>
                <a:gd name="connsiteX33" fmla="*/ 1251453 w 3110733"/>
                <a:gd name="connsiteY33" fmla="*/ 91456 h 2939909"/>
                <a:gd name="connsiteX34" fmla="*/ 1200653 w 3110733"/>
                <a:gd name="connsiteY34" fmla="*/ 60976 h 2939909"/>
                <a:gd name="connsiteX35" fmla="*/ 1109213 w 3110733"/>
                <a:gd name="connsiteY35" fmla="*/ 30496 h 2939909"/>
                <a:gd name="connsiteX36" fmla="*/ 1078733 w 3110733"/>
                <a:gd name="connsiteY36" fmla="*/ 10176 h 2939909"/>
                <a:gd name="connsiteX37" fmla="*/ 855213 w 3110733"/>
                <a:gd name="connsiteY37" fmla="*/ 30496 h 2939909"/>
                <a:gd name="connsiteX38" fmla="*/ 784093 w 3110733"/>
                <a:gd name="connsiteY38" fmla="*/ 60976 h 2939909"/>
                <a:gd name="connsiteX39" fmla="*/ 753613 w 3110733"/>
                <a:gd name="connsiteY39" fmla="*/ 91456 h 2939909"/>
                <a:gd name="connsiteX40" fmla="*/ 631693 w 3110733"/>
                <a:gd name="connsiteY40" fmla="*/ 121936 h 2939909"/>
                <a:gd name="connsiteX41" fmla="*/ 499613 w 3110733"/>
                <a:gd name="connsiteY41" fmla="*/ 101616 h 2939909"/>
                <a:gd name="connsiteX42" fmla="*/ 438653 w 3110733"/>
                <a:gd name="connsiteY42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2887213 w 3110733"/>
                <a:gd name="connsiteY15" fmla="*/ 731536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81296 h 2939909"/>
                <a:gd name="connsiteX1" fmla="*/ 93213 w 3110733"/>
                <a:gd name="connsiteY1" fmla="*/ 152416 h 2939909"/>
                <a:gd name="connsiteX2" fmla="*/ 52573 w 3110733"/>
                <a:gd name="connsiteY2" fmla="*/ 162576 h 2939909"/>
                <a:gd name="connsiteX3" fmla="*/ 1773 w 3110733"/>
                <a:gd name="connsiteY3" fmla="*/ 182896 h 2939909"/>
                <a:gd name="connsiteX4" fmla="*/ 271653 w 3110733"/>
                <a:gd name="connsiteY4" fmla="*/ 927011 h 2939909"/>
                <a:gd name="connsiteX5" fmla="*/ 622786 w 3110733"/>
                <a:gd name="connsiteY5" fmla="*/ 1310692 h 2939909"/>
                <a:gd name="connsiteX6" fmla="*/ 680350 w 3110733"/>
                <a:gd name="connsiteY6" fmla="*/ 2047327 h 2939909"/>
                <a:gd name="connsiteX7" fmla="*/ 1446038 w 3110733"/>
                <a:gd name="connsiteY7" fmla="*/ 1903423 h 2939909"/>
                <a:gd name="connsiteX8" fmla="*/ 1554993 w 3110733"/>
                <a:gd name="connsiteY8" fmla="*/ 2352792 h 2939909"/>
                <a:gd name="connsiteX9" fmla="*/ 1760788 w 3110733"/>
                <a:gd name="connsiteY9" fmla="*/ 2858585 h 2939909"/>
                <a:gd name="connsiteX10" fmla="*/ 2337075 w 3110733"/>
                <a:gd name="connsiteY10" fmla="*/ 2939847 h 2939909"/>
                <a:gd name="connsiteX11" fmla="*/ 2805933 w 3110733"/>
                <a:gd name="connsiteY11" fmla="*/ 2875296 h 2939909"/>
                <a:gd name="connsiteX12" fmla="*/ 3110733 w 3110733"/>
                <a:gd name="connsiteY12" fmla="*/ 2133616 h 2939909"/>
                <a:gd name="connsiteX13" fmla="*/ 3100573 w 3110733"/>
                <a:gd name="connsiteY13" fmla="*/ 1869456 h 2939909"/>
                <a:gd name="connsiteX14" fmla="*/ 3100573 w 3110733"/>
                <a:gd name="connsiteY14" fmla="*/ 1127776 h 2939909"/>
                <a:gd name="connsiteX15" fmla="*/ 3062793 w 3110733"/>
                <a:gd name="connsiteY15" fmla="*/ 452084 h 2939909"/>
                <a:gd name="connsiteX16" fmla="*/ 2816093 w 3110733"/>
                <a:gd name="connsiteY16" fmla="*/ 355616 h 2939909"/>
                <a:gd name="connsiteX17" fmla="*/ 2765293 w 3110733"/>
                <a:gd name="connsiteY17" fmla="*/ 223536 h 2939909"/>
                <a:gd name="connsiteX18" fmla="*/ 2724653 w 3110733"/>
                <a:gd name="connsiteY18" fmla="*/ 142256 h 2939909"/>
                <a:gd name="connsiteX19" fmla="*/ 2653533 w 3110733"/>
                <a:gd name="connsiteY19" fmla="*/ 81296 h 2939909"/>
                <a:gd name="connsiteX20" fmla="*/ 2460493 w 3110733"/>
                <a:gd name="connsiteY20" fmla="*/ 60976 h 2939909"/>
                <a:gd name="connsiteX21" fmla="*/ 2277613 w 3110733"/>
                <a:gd name="connsiteY21" fmla="*/ 71136 h 2939909"/>
                <a:gd name="connsiteX22" fmla="*/ 2155130 w 3110733"/>
                <a:gd name="connsiteY22" fmla="*/ 124634 h 2939909"/>
                <a:gd name="connsiteX23" fmla="*/ 1935995 w 3110733"/>
                <a:gd name="connsiteY23" fmla="*/ 110742 h 2939909"/>
                <a:gd name="connsiteX24" fmla="*/ 1842150 w 3110733"/>
                <a:gd name="connsiteY24" fmla="*/ 148037 h 2939909"/>
                <a:gd name="connsiteX25" fmla="*/ 1773463 w 3110733"/>
                <a:gd name="connsiteY25" fmla="*/ 173243 h 2939909"/>
                <a:gd name="connsiteX26" fmla="*/ 1668013 w 3110733"/>
                <a:gd name="connsiteY26" fmla="*/ 152416 h 2939909"/>
                <a:gd name="connsiteX27" fmla="*/ 1637533 w 3110733"/>
                <a:gd name="connsiteY27" fmla="*/ 182896 h 2939909"/>
                <a:gd name="connsiteX28" fmla="*/ 1546093 w 3110733"/>
                <a:gd name="connsiteY28" fmla="*/ 172736 h 2939909"/>
                <a:gd name="connsiteX29" fmla="*/ 1515613 w 3110733"/>
                <a:gd name="connsiteY29" fmla="*/ 162576 h 2939909"/>
                <a:gd name="connsiteX30" fmla="*/ 1373373 w 3110733"/>
                <a:gd name="connsiteY30" fmla="*/ 142256 h 2939909"/>
                <a:gd name="connsiteX31" fmla="*/ 1312413 w 3110733"/>
                <a:gd name="connsiteY31" fmla="*/ 121936 h 2939909"/>
                <a:gd name="connsiteX32" fmla="*/ 1251453 w 3110733"/>
                <a:gd name="connsiteY32" fmla="*/ 91456 h 2939909"/>
                <a:gd name="connsiteX33" fmla="*/ 1200653 w 3110733"/>
                <a:gd name="connsiteY33" fmla="*/ 60976 h 2939909"/>
                <a:gd name="connsiteX34" fmla="*/ 1109213 w 3110733"/>
                <a:gd name="connsiteY34" fmla="*/ 30496 h 2939909"/>
                <a:gd name="connsiteX35" fmla="*/ 1078733 w 3110733"/>
                <a:gd name="connsiteY35" fmla="*/ 10176 h 2939909"/>
                <a:gd name="connsiteX36" fmla="*/ 855213 w 3110733"/>
                <a:gd name="connsiteY36" fmla="*/ 30496 h 2939909"/>
                <a:gd name="connsiteX37" fmla="*/ 784093 w 3110733"/>
                <a:gd name="connsiteY37" fmla="*/ 60976 h 2939909"/>
                <a:gd name="connsiteX38" fmla="*/ 753613 w 3110733"/>
                <a:gd name="connsiteY38" fmla="*/ 91456 h 2939909"/>
                <a:gd name="connsiteX39" fmla="*/ 631693 w 3110733"/>
                <a:gd name="connsiteY39" fmla="*/ 121936 h 2939909"/>
                <a:gd name="connsiteX40" fmla="*/ 499613 w 3110733"/>
                <a:gd name="connsiteY40" fmla="*/ 101616 h 2939909"/>
                <a:gd name="connsiteX41" fmla="*/ 438653 w 3110733"/>
                <a:gd name="connsiteY41" fmla="*/ 81296 h 2939909"/>
                <a:gd name="connsiteX0" fmla="*/ 438653 w 3110733"/>
                <a:gd name="connsiteY0" fmla="*/ 208999 h 3067612"/>
                <a:gd name="connsiteX1" fmla="*/ 93213 w 3110733"/>
                <a:gd name="connsiteY1" fmla="*/ 280119 h 3067612"/>
                <a:gd name="connsiteX2" fmla="*/ 52573 w 3110733"/>
                <a:gd name="connsiteY2" fmla="*/ 290279 h 3067612"/>
                <a:gd name="connsiteX3" fmla="*/ 1773 w 3110733"/>
                <a:gd name="connsiteY3" fmla="*/ 310599 h 3067612"/>
                <a:gd name="connsiteX4" fmla="*/ 271653 w 3110733"/>
                <a:gd name="connsiteY4" fmla="*/ 1054714 h 3067612"/>
                <a:gd name="connsiteX5" fmla="*/ 622786 w 3110733"/>
                <a:gd name="connsiteY5" fmla="*/ 1438395 h 3067612"/>
                <a:gd name="connsiteX6" fmla="*/ 680350 w 3110733"/>
                <a:gd name="connsiteY6" fmla="*/ 2175030 h 3067612"/>
                <a:gd name="connsiteX7" fmla="*/ 1446038 w 3110733"/>
                <a:gd name="connsiteY7" fmla="*/ 2031126 h 3067612"/>
                <a:gd name="connsiteX8" fmla="*/ 1554993 w 3110733"/>
                <a:gd name="connsiteY8" fmla="*/ 2480495 h 3067612"/>
                <a:gd name="connsiteX9" fmla="*/ 1760788 w 3110733"/>
                <a:gd name="connsiteY9" fmla="*/ 2986288 h 3067612"/>
                <a:gd name="connsiteX10" fmla="*/ 2337075 w 3110733"/>
                <a:gd name="connsiteY10" fmla="*/ 3067550 h 3067612"/>
                <a:gd name="connsiteX11" fmla="*/ 2805933 w 3110733"/>
                <a:gd name="connsiteY11" fmla="*/ 3002999 h 3067612"/>
                <a:gd name="connsiteX12" fmla="*/ 3110733 w 3110733"/>
                <a:gd name="connsiteY12" fmla="*/ 2261319 h 3067612"/>
                <a:gd name="connsiteX13" fmla="*/ 3100573 w 3110733"/>
                <a:gd name="connsiteY13" fmla="*/ 1997159 h 3067612"/>
                <a:gd name="connsiteX14" fmla="*/ 3100573 w 3110733"/>
                <a:gd name="connsiteY14" fmla="*/ 1255479 h 3067612"/>
                <a:gd name="connsiteX15" fmla="*/ 3062793 w 3110733"/>
                <a:gd name="connsiteY15" fmla="*/ 579787 h 3067612"/>
                <a:gd name="connsiteX16" fmla="*/ 2816093 w 3110733"/>
                <a:gd name="connsiteY16" fmla="*/ 483319 h 3067612"/>
                <a:gd name="connsiteX17" fmla="*/ 2978117 w 3110733"/>
                <a:gd name="connsiteY17" fmla="*/ 3241 h 3067612"/>
                <a:gd name="connsiteX18" fmla="*/ 2724653 w 3110733"/>
                <a:gd name="connsiteY18" fmla="*/ 269959 h 3067612"/>
                <a:gd name="connsiteX19" fmla="*/ 2653533 w 3110733"/>
                <a:gd name="connsiteY19" fmla="*/ 208999 h 3067612"/>
                <a:gd name="connsiteX20" fmla="*/ 2460493 w 3110733"/>
                <a:gd name="connsiteY20" fmla="*/ 188679 h 3067612"/>
                <a:gd name="connsiteX21" fmla="*/ 2277613 w 3110733"/>
                <a:gd name="connsiteY21" fmla="*/ 198839 h 3067612"/>
                <a:gd name="connsiteX22" fmla="*/ 2155130 w 3110733"/>
                <a:gd name="connsiteY22" fmla="*/ 252337 h 3067612"/>
                <a:gd name="connsiteX23" fmla="*/ 1935995 w 3110733"/>
                <a:gd name="connsiteY23" fmla="*/ 238445 h 3067612"/>
                <a:gd name="connsiteX24" fmla="*/ 1842150 w 3110733"/>
                <a:gd name="connsiteY24" fmla="*/ 275740 h 3067612"/>
                <a:gd name="connsiteX25" fmla="*/ 1773463 w 3110733"/>
                <a:gd name="connsiteY25" fmla="*/ 300946 h 3067612"/>
                <a:gd name="connsiteX26" fmla="*/ 1668013 w 3110733"/>
                <a:gd name="connsiteY26" fmla="*/ 280119 h 3067612"/>
                <a:gd name="connsiteX27" fmla="*/ 1637533 w 3110733"/>
                <a:gd name="connsiteY27" fmla="*/ 310599 h 3067612"/>
                <a:gd name="connsiteX28" fmla="*/ 1546093 w 3110733"/>
                <a:gd name="connsiteY28" fmla="*/ 300439 h 3067612"/>
                <a:gd name="connsiteX29" fmla="*/ 1515613 w 3110733"/>
                <a:gd name="connsiteY29" fmla="*/ 290279 h 3067612"/>
                <a:gd name="connsiteX30" fmla="*/ 1373373 w 3110733"/>
                <a:gd name="connsiteY30" fmla="*/ 269959 h 3067612"/>
                <a:gd name="connsiteX31" fmla="*/ 1312413 w 3110733"/>
                <a:gd name="connsiteY31" fmla="*/ 249639 h 3067612"/>
                <a:gd name="connsiteX32" fmla="*/ 1251453 w 3110733"/>
                <a:gd name="connsiteY32" fmla="*/ 219159 h 3067612"/>
                <a:gd name="connsiteX33" fmla="*/ 1200653 w 3110733"/>
                <a:gd name="connsiteY33" fmla="*/ 188679 h 3067612"/>
                <a:gd name="connsiteX34" fmla="*/ 1109213 w 3110733"/>
                <a:gd name="connsiteY34" fmla="*/ 158199 h 3067612"/>
                <a:gd name="connsiteX35" fmla="*/ 1078733 w 3110733"/>
                <a:gd name="connsiteY35" fmla="*/ 137879 h 3067612"/>
                <a:gd name="connsiteX36" fmla="*/ 855213 w 3110733"/>
                <a:gd name="connsiteY36" fmla="*/ 158199 h 3067612"/>
                <a:gd name="connsiteX37" fmla="*/ 784093 w 3110733"/>
                <a:gd name="connsiteY37" fmla="*/ 188679 h 3067612"/>
                <a:gd name="connsiteX38" fmla="*/ 753613 w 3110733"/>
                <a:gd name="connsiteY38" fmla="*/ 219159 h 3067612"/>
                <a:gd name="connsiteX39" fmla="*/ 631693 w 3110733"/>
                <a:gd name="connsiteY39" fmla="*/ 249639 h 3067612"/>
                <a:gd name="connsiteX40" fmla="*/ 499613 w 3110733"/>
                <a:gd name="connsiteY40" fmla="*/ 229319 h 3067612"/>
                <a:gd name="connsiteX41" fmla="*/ 438653 w 3110733"/>
                <a:gd name="connsiteY41" fmla="*/ 208999 h 3067612"/>
                <a:gd name="connsiteX0" fmla="*/ 438653 w 3110733"/>
                <a:gd name="connsiteY0" fmla="*/ 295170 h 3153783"/>
                <a:gd name="connsiteX1" fmla="*/ 93213 w 3110733"/>
                <a:gd name="connsiteY1" fmla="*/ 366290 h 3153783"/>
                <a:gd name="connsiteX2" fmla="*/ 52573 w 3110733"/>
                <a:gd name="connsiteY2" fmla="*/ 376450 h 3153783"/>
                <a:gd name="connsiteX3" fmla="*/ 1773 w 3110733"/>
                <a:gd name="connsiteY3" fmla="*/ 396770 h 3153783"/>
                <a:gd name="connsiteX4" fmla="*/ 271653 w 3110733"/>
                <a:gd name="connsiteY4" fmla="*/ 1140885 h 3153783"/>
                <a:gd name="connsiteX5" fmla="*/ 622786 w 3110733"/>
                <a:gd name="connsiteY5" fmla="*/ 1524566 h 3153783"/>
                <a:gd name="connsiteX6" fmla="*/ 680350 w 3110733"/>
                <a:gd name="connsiteY6" fmla="*/ 2261201 h 3153783"/>
                <a:gd name="connsiteX7" fmla="*/ 1446038 w 3110733"/>
                <a:gd name="connsiteY7" fmla="*/ 2117297 h 3153783"/>
                <a:gd name="connsiteX8" fmla="*/ 1554993 w 3110733"/>
                <a:gd name="connsiteY8" fmla="*/ 2566666 h 3153783"/>
                <a:gd name="connsiteX9" fmla="*/ 1760788 w 3110733"/>
                <a:gd name="connsiteY9" fmla="*/ 3072459 h 3153783"/>
                <a:gd name="connsiteX10" fmla="*/ 2337075 w 3110733"/>
                <a:gd name="connsiteY10" fmla="*/ 3153721 h 3153783"/>
                <a:gd name="connsiteX11" fmla="*/ 2805933 w 3110733"/>
                <a:gd name="connsiteY11" fmla="*/ 3089170 h 3153783"/>
                <a:gd name="connsiteX12" fmla="*/ 3110733 w 3110733"/>
                <a:gd name="connsiteY12" fmla="*/ 2347490 h 3153783"/>
                <a:gd name="connsiteX13" fmla="*/ 3100573 w 3110733"/>
                <a:gd name="connsiteY13" fmla="*/ 2083330 h 3153783"/>
                <a:gd name="connsiteX14" fmla="*/ 3100573 w 3110733"/>
                <a:gd name="connsiteY14" fmla="*/ 1341650 h 3153783"/>
                <a:gd name="connsiteX15" fmla="*/ 3062793 w 3110733"/>
                <a:gd name="connsiteY15" fmla="*/ 665958 h 3153783"/>
                <a:gd name="connsiteX16" fmla="*/ 2816093 w 3110733"/>
                <a:gd name="connsiteY16" fmla="*/ 569490 h 3153783"/>
                <a:gd name="connsiteX17" fmla="*/ 2978117 w 3110733"/>
                <a:gd name="connsiteY17" fmla="*/ 89412 h 3153783"/>
                <a:gd name="connsiteX18" fmla="*/ 2724653 w 3110733"/>
                <a:gd name="connsiteY18" fmla="*/ 356130 h 3153783"/>
                <a:gd name="connsiteX19" fmla="*/ 2653533 w 3110733"/>
                <a:gd name="connsiteY19" fmla="*/ 295170 h 3153783"/>
                <a:gd name="connsiteX20" fmla="*/ 2460493 w 3110733"/>
                <a:gd name="connsiteY20" fmla="*/ 274850 h 3153783"/>
                <a:gd name="connsiteX21" fmla="*/ 1873246 w 3110733"/>
                <a:gd name="connsiteY21" fmla="*/ 285 h 3153783"/>
                <a:gd name="connsiteX22" fmla="*/ 2155130 w 3110733"/>
                <a:gd name="connsiteY22" fmla="*/ 338508 h 3153783"/>
                <a:gd name="connsiteX23" fmla="*/ 1935995 w 3110733"/>
                <a:gd name="connsiteY23" fmla="*/ 324616 h 3153783"/>
                <a:gd name="connsiteX24" fmla="*/ 1842150 w 3110733"/>
                <a:gd name="connsiteY24" fmla="*/ 361911 h 3153783"/>
                <a:gd name="connsiteX25" fmla="*/ 1773463 w 3110733"/>
                <a:gd name="connsiteY25" fmla="*/ 387117 h 3153783"/>
                <a:gd name="connsiteX26" fmla="*/ 1668013 w 3110733"/>
                <a:gd name="connsiteY26" fmla="*/ 366290 h 3153783"/>
                <a:gd name="connsiteX27" fmla="*/ 1637533 w 3110733"/>
                <a:gd name="connsiteY27" fmla="*/ 396770 h 3153783"/>
                <a:gd name="connsiteX28" fmla="*/ 1546093 w 3110733"/>
                <a:gd name="connsiteY28" fmla="*/ 386610 h 3153783"/>
                <a:gd name="connsiteX29" fmla="*/ 1515613 w 3110733"/>
                <a:gd name="connsiteY29" fmla="*/ 376450 h 3153783"/>
                <a:gd name="connsiteX30" fmla="*/ 1373373 w 3110733"/>
                <a:gd name="connsiteY30" fmla="*/ 356130 h 3153783"/>
                <a:gd name="connsiteX31" fmla="*/ 1312413 w 3110733"/>
                <a:gd name="connsiteY31" fmla="*/ 335810 h 3153783"/>
                <a:gd name="connsiteX32" fmla="*/ 1251453 w 3110733"/>
                <a:gd name="connsiteY32" fmla="*/ 305330 h 3153783"/>
                <a:gd name="connsiteX33" fmla="*/ 1200653 w 3110733"/>
                <a:gd name="connsiteY33" fmla="*/ 274850 h 3153783"/>
                <a:gd name="connsiteX34" fmla="*/ 1109213 w 3110733"/>
                <a:gd name="connsiteY34" fmla="*/ 244370 h 3153783"/>
                <a:gd name="connsiteX35" fmla="*/ 1078733 w 3110733"/>
                <a:gd name="connsiteY35" fmla="*/ 224050 h 3153783"/>
                <a:gd name="connsiteX36" fmla="*/ 855213 w 3110733"/>
                <a:gd name="connsiteY36" fmla="*/ 244370 h 3153783"/>
                <a:gd name="connsiteX37" fmla="*/ 784093 w 3110733"/>
                <a:gd name="connsiteY37" fmla="*/ 274850 h 3153783"/>
                <a:gd name="connsiteX38" fmla="*/ 753613 w 3110733"/>
                <a:gd name="connsiteY38" fmla="*/ 305330 h 3153783"/>
                <a:gd name="connsiteX39" fmla="*/ 631693 w 3110733"/>
                <a:gd name="connsiteY39" fmla="*/ 335810 h 3153783"/>
                <a:gd name="connsiteX40" fmla="*/ 499613 w 3110733"/>
                <a:gd name="connsiteY40" fmla="*/ 315490 h 3153783"/>
                <a:gd name="connsiteX41" fmla="*/ 438653 w 3110733"/>
                <a:gd name="connsiteY41" fmla="*/ 295170 h 3153783"/>
                <a:gd name="connsiteX0" fmla="*/ 438653 w 3110733"/>
                <a:gd name="connsiteY0" fmla="*/ 295043 h 3153656"/>
                <a:gd name="connsiteX1" fmla="*/ 93213 w 3110733"/>
                <a:gd name="connsiteY1" fmla="*/ 366163 h 3153656"/>
                <a:gd name="connsiteX2" fmla="*/ 52573 w 3110733"/>
                <a:gd name="connsiteY2" fmla="*/ 376323 h 3153656"/>
                <a:gd name="connsiteX3" fmla="*/ 1773 w 3110733"/>
                <a:gd name="connsiteY3" fmla="*/ 396643 h 3153656"/>
                <a:gd name="connsiteX4" fmla="*/ 271653 w 3110733"/>
                <a:gd name="connsiteY4" fmla="*/ 1140758 h 3153656"/>
                <a:gd name="connsiteX5" fmla="*/ 622786 w 3110733"/>
                <a:gd name="connsiteY5" fmla="*/ 1524439 h 3153656"/>
                <a:gd name="connsiteX6" fmla="*/ 680350 w 3110733"/>
                <a:gd name="connsiteY6" fmla="*/ 2261074 h 3153656"/>
                <a:gd name="connsiteX7" fmla="*/ 1446038 w 3110733"/>
                <a:gd name="connsiteY7" fmla="*/ 2117170 h 3153656"/>
                <a:gd name="connsiteX8" fmla="*/ 1554993 w 3110733"/>
                <a:gd name="connsiteY8" fmla="*/ 2566539 h 3153656"/>
                <a:gd name="connsiteX9" fmla="*/ 1760788 w 3110733"/>
                <a:gd name="connsiteY9" fmla="*/ 3072332 h 3153656"/>
                <a:gd name="connsiteX10" fmla="*/ 2337075 w 3110733"/>
                <a:gd name="connsiteY10" fmla="*/ 3153594 h 3153656"/>
                <a:gd name="connsiteX11" fmla="*/ 2805933 w 3110733"/>
                <a:gd name="connsiteY11" fmla="*/ 3089043 h 3153656"/>
                <a:gd name="connsiteX12" fmla="*/ 3110733 w 3110733"/>
                <a:gd name="connsiteY12" fmla="*/ 2347363 h 3153656"/>
                <a:gd name="connsiteX13" fmla="*/ 3100573 w 3110733"/>
                <a:gd name="connsiteY13" fmla="*/ 2083203 h 3153656"/>
                <a:gd name="connsiteX14" fmla="*/ 3100573 w 3110733"/>
                <a:gd name="connsiteY14" fmla="*/ 1341523 h 3153656"/>
                <a:gd name="connsiteX15" fmla="*/ 3062793 w 3110733"/>
                <a:gd name="connsiteY15" fmla="*/ 665831 h 3153656"/>
                <a:gd name="connsiteX16" fmla="*/ 2816093 w 3110733"/>
                <a:gd name="connsiteY16" fmla="*/ 569363 h 3153656"/>
                <a:gd name="connsiteX17" fmla="*/ 2978117 w 3110733"/>
                <a:gd name="connsiteY17" fmla="*/ 89285 h 3153656"/>
                <a:gd name="connsiteX18" fmla="*/ 2724653 w 3110733"/>
                <a:gd name="connsiteY18" fmla="*/ 356003 h 3153656"/>
                <a:gd name="connsiteX19" fmla="*/ 2653533 w 3110733"/>
                <a:gd name="connsiteY19" fmla="*/ 295043 h 3153656"/>
                <a:gd name="connsiteX20" fmla="*/ 1873246 w 3110733"/>
                <a:gd name="connsiteY20" fmla="*/ 158 h 3153656"/>
                <a:gd name="connsiteX21" fmla="*/ 2155130 w 3110733"/>
                <a:gd name="connsiteY21" fmla="*/ 338381 h 3153656"/>
                <a:gd name="connsiteX22" fmla="*/ 1935995 w 3110733"/>
                <a:gd name="connsiteY22" fmla="*/ 324489 h 3153656"/>
                <a:gd name="connsiteX23" fmla="*/ 1842150 w 3110733"/>
                <a:gd name="connsiteY23" fmla="*/ 361784 h 3153656"/>
                <a:gd name="connsiteX24" fmla="*/ 1773463 w 3110733"/>
                <a:gd name="connsiteY24" fmla="*/ 386990 h 3153656"/>
                <a:gd name="connsiteX25" fmla="*/ 1668013 w 3110733"/>
                <a:gd name="connsiteY25" fmla="*/ 366163 h 3153656"/>
                <a:gd name="connsiteX26" fmla="*/ 1637533 w 3110733"/>
                <a:gd name="connsiteY26" fmla="*/ 396643 h 3153656"/>
                <a:gd name="connsiteX27" fmla="*/ 1546093 w 3110733"/>
                <a:gd name="connsiteY27" fmla="*/ 386483 h 3153656"/>
                <a:gd name="connsiteX28" fmla="*/ 1515613 w 3110733"/>
                <a:gd name="connsiteY28" fmla="*/ 376323 h 3153656"/>
                <a:gd name="connsiteX29" fmla="*/ 1373373 w 3110733"/>
                <a:gd name="connsiteY29" fmla="*/ 356003 h 3153656"/>
                <a:gd name="connsiteX30" fmla="*/ 1312413 w 3110733"/>
                <a:gd name="connsiteY30" fmla="*/ 335683 h 3153656"/>
                <a:gd name="connsiteX31" fmla="*/ 1251453 w 3110733"/>
                <a:gd name="connsiteY31" fmla="*/ 305203 h 3153656"/>
                <a:gd name="connsiteX32" fmla="*/ 1200653 w 3110733"/>
                <a:gd name="connsiteY32" fmla="*/ 274723 h 3153656"/>
                <a:gd name="connsiteX33" fmla="*/ 1109213 w 3110733"/>
                <a:gd name="connsiteY33" fmla="*/ 244243 h 3153656"/>
                <a:gd name="connsiteX34" fmla="*/ 1078733 w 3110733"/>
                <a:gd name="connsiteY34" fmla="*/ 223923 h 3153656"/>
                <a:gd name="connsiteX35" fmla="*/ 855213 w 3110733"/>
                <a:gd name="connsiteY35" fmla="*/ 244243 h 3153656"/>
                <a:gd name="connsiteX36" fmla="*/ 784093 w 3110733"/>
                <a:gd name="connsiteY36" fmla="*/ 274723 h 3153656"/>
                <a:gd name="connsiteX37" fmla="*/ 753613 w 3110733"/>
                <a:gd name="connsiteY37" fmla="*/ 305203 h 3153656"/>
                <a:gd name="connsiteX38" fmla="*/ 631693 w 3110733"/>
                <a:gd name="connsiteY38" fmla="*/ 335683 h 3153656"/>
                <a:gd name="connsiteX39" fmla="*/ 499613 w 3110733"/>
                <a:gd name="connsiteY39" fmla="*/ 315363 h 3153656"/>
                <a:gd name="connsiteX40" fmla="*/ 438653 w 3110733"/>
                <a:gd name="connsiteY40" fmla="*/ 295043 h 3153656"/>
                <a:gd name="connsiteX0" fmla="*/ 438653 w 3110733"/>
                <a:gd name="connsiteY0" fmla="*/ 294902 h 3153515"/>
                <a:gd name="connsiteX1" fmla="*/ 93213 w 3110733"/>
                <a:gd name="connsiteY1" fmla="*/ 366022 h 3153515"/>
                <a:gd name="connsiteX2" fmla="*/ 52573 w 3110733"/>
                <a:gd name="connsiteY2" fmla="*/ 376182 h 3153515"/>
                <a:gd name="connsiteX3" fmla="*/ 1773 w 3110733"/>
                <a:gd name="connsiteY3" fmla="*/ 396502 h 3153515"/>
                <a:gd name="connsiteX4" fmla="*/ 271653 w 3110733"/>
                <a:gd name="connsiteY4" fmla="*/ 1140617 h 3153515"/>
                <a:gd name="connsiteX5" fmla="*/ 622786 w 3110733"/>
                <a:gd name="connsiteY5" fmla="*/ 1524298 h 3153515"/>
                <a:gd name="connsiteX6" fmla="*/ 680350 w 3110733"/>
                <a:gd name="connsiteY6" fmla="*/ 2260933 h 3153515"/>
                <a:gd name="connsiteX7" fmla="*/ 1446038 w 3110733"/>
                <a:gd name="connsiteY7" fmla="*/ 2117029 h 3153515"/>
                <a:gd name="connsiteX8" fmla="*/ 1554993 w 3110733"/>
                <a:gd name="connsiteY8" fmla="*/ 2566398 h 3153515"/>
                <a:gd name="connsiteX9" fmla="*/ 1760788 w 3110733"/>
                <a:gd name="connsiteY9" fmla="*/ 3072191 h 3153515"/>
                <a:gd name="connsiteX10" fmla="*/ 2337075 w 3110733"/>
                <a:gd name="connsiteY10" fmla="*/ 3153453 h 3153515"/>
                <a:gd name="connsiteX11" fmla="*/ 2805933 w 3110733"/>
                <a:gd name="connsiteY11" fmla="*/ 3088902 h 3153515"/>
                <a:gd name="connsiteX12" fmla="*/ 3110733 w 3110733"/>
                <a:gd name="connsiteY12" fmla="*/ 2347222 h 3153515"/>
                <a:gd name="connsiteX13" fmla="*/ 3100573 w 3110733"/>
                <a:gd name="connsiteY13" fmla="*/ 2083062 h 3153515"/>
                <a:gd name="connsiteX14" fmla="*/ 3100573 w 3110733"/>
                <a:gd name="connsiteY14" fmla="*/ 1341382 h 3153515"/>
                <a:gd name="connsiteX15" fmla="*/ 3062793 w 3110733"/>
                <a:gd name="connsiteY15" fmla="*/ 665690 h 3153515"/>
                <a:gd name="connsiteX16" fmla="*/ 2816093 w 3110733"/>
                <a:gd name="connsiteY16" fmla="*/ 569222 h 3153515"/>
                <a:gd name="connsiteX17" fmla="*/ 2978117 w 3110733"/>
                <a:gd name="connsiteY17" fmla="*/ 89144 h 3153515"/>
                <a:gd name="connsiteX18" fmla="*/ 2724653 w 3110733"/>
                <a:gd name="connsiteY18" fmla="*/ 355862 h 3153515"/>
                <a:gd name="connsiteX19" fmla="*/ 1873246 w 3110733"/>
                <a:gd name="connsiteY19" fmla="*/ 17 h 3153515"/>
                <a:gd name="connsiteX20" fmla="*/ 2155130 w 3110733"/>
                <a:gd name="connsiteY20" fmla="*/ 338240 h 3153515"/>
                <a:gd name="connsiteX21" fmla="*/ 1935995 w 3110733"/>
                <a:gd name="connsiteY21" fmla="*/ 324348 h 3153515"/>
                <a:gd name="connsiteX22" fmla="*/ 1842150 w 3110733"/>
                <a:gd name="connsiteY22" fmla="*/ 361643 h 3153515"/>
                <a:gd name="connsiteX23" fmla="*/ 1773463 w 3110733"/>
                <a:gd name="connsiteY23" fmla="*/ 386849 h 3153515"/>
                <a:gd name="connsiteX24" fmla="*/ 1668013 w 3110733"/>
                <a:gd name="connsiteY24" fmla="*/ 366022 h 3153515"/>
                <a:gd name="connsiteX25" fmla="*/ 1637533 w 3110733"/>
                <a:gd name="connsiteY25" fmla="*/ 396502 h 3153515"/>
                <a:gd name="connsiteX26" fmla="*/ 1546093 w 3110733"/>
                <a:gd name="connsiteY26" fmla="*/ 386342 h 3153515"/>
                <a:gd name="connsiteX27" fmla="*/ 1515613 w 3110733"/>
                <a:gd name="connsiteY27" fmla="*/ 376182 h 3153515"/>
                <a:gd name="connsiteX28" fmla="*/ 1373373 w 3110733"/>
                <a:gd name="connsiteY28" fmla="*/ 355862 h 3153515"/>
                <a:gd name="connsiteX29" fmla="*/ 1312413 w 3110733"/>
                <a:gd name="connsiteY29" fmla="*/ 335542 h 3153515"/>
                <a:gd name="connsiteX30" fmla="*/ 1251453 w 3110733"/>
                <a:gd name="connsiteY30" fmla="*/ 305062 h 3153515"/>
                <a:gd name="connsiteX31" fmla="*/ 1200653 w 3110733"/>
                <a:gd name="connsiteY31" fmla="*/ 274582 h 3153515"/>
                <a:gd name="connsiteX32" fmla="*/ 1109213 w 3110733"/>
                <a:gd name="connsiteY32" fmla="*/ 244102 h 3153515"/>
                <a:gd name="connsiteX33" fmla="*/ 1078733 w 3110733"/>
                <a:gd name="connsiteY33" fmla="*/ 223782 h 3153515"/>
                <a:gd name="connsiteX34" fmla="*/ 855213 w 3110733"/>
                <a:gd name="connsiteY34" fmla="*/ 244102 h 3153515"/>
                <a:gd name="connsiteX35" fmla="*/ 784093 w 3110733"/>
                <a:gd name="connsiteY35" fmla="*/ 274582 h 3153515"/>
                <a:gd name="connsiteX36" fmla="*/ 753613 w 3110733"/>
                <a:gd name="connsiteY36" fmla="*/ 305062 h 3153515"/>
                <a:gd name="connsiteX37" fmla="*/ 631693 w 3110733"/>
                <a:gd name="connsiteY37" fmla="*/ 335542 h 3153515"/>
                <a:gd name="connsiteX38" fmla="*/ 499613 w 3110733"/>
                <a:gd name="connsiteY38" fmla="*/ 315222 h 3153515"/>
                <a:gd name="connsiteX39" fmla="*/ 438653 w 3110733"/>
                <a:gd name="connsiteY39" fmla="*/ 294902 h 3153515"/>
                <a:gd name="connsiteX0" fmla="*/ 438653 w 3110733"/>
                <a:gd name="connsiteY0" fmla="*/ 311980 h 3170593"/>
                <a:gd name="connsiteX1" fmla="*/ 93213 w 3110733"/>
                <a:gd name="connsiteY1" fmla="*/ 383100 h 3170593"/>
                <a:gd name="connsiteX2" fmla="*/ 52573 w 3110733"/>
                <a:gd name="connsiteY2" fmla="*/ 393260 h 3170593"/>
                <a:gd name="connsiteX3" fmla="*/ 1773 w 3110733"/>
                <a:gd name="connsiteY3" fmla="*/ 413580 h 3170593"/>
                <a:gd name="connsiteX4" fmla="*/ 271653 w 3110733"/>
                <a:gd name="connsiteY4" fmla="*/ 1157695 h 3170593"/>
                <a:gd name="connsiteX5" fmla="*/ 622786 w 3110733"/>
                <a:gd name="connsiteY5" fmla="*/ 1541376 h 3170593"/>
                <a:gd name="connsiteX6" fmla="*/ 680350 w 3110733"/>
                <a:gd name="connsiteY6" fmla="*/ 2278011 h 3170593"/>
                <a:gd name="connsiteX7" fmla="*/ 1446038 w 3110733"/>
                <a:gd name="connsiteY7" fmla="*/ 2134107 h 3170593"/>
                <a:gd name="connsiteX8" fmla="*/ 1554993 w 3110733"/>
                <a:gd name="connsiteY8" fmla="*/ 2583476 h 3170593"/>
                <a:gd name="connsiteX9" fmla="*/ 1760788 w 3110733"/>
                <a:gd name="connsiteY9" fmla="*/ 3089269 h 3170593"/>
                <a:gd name="connsiteX10" fmla="*/ 2337075 w 3110733"/>
                <a:gd name="connsiteY10" fmla="*/ 3170531 h 3170593"/>
                <a:gd name="connsiteX11" fmla="*/ 2805933 w 3110733"/>
                <a:gd name="connsiteY11" fmla="*/ 3105980 h 3170593"/>
                <a:gd name="connsiteX12" fmla="*/ 3110733 w 3110733"/>
                <a:gd name="connsiteY12" fmla="*/ 2364300 h 3170593"/>
                <a:gd name="connsiteX13" fmla="*/ 3100573 w 3110733"/>
                <a:gd name="connsiteY13" fmla="*/ 2100140 h 3170593"/>
                <a:gd name="connsiteX14" fmla="*/ 3100573 w 3110733"/>
                <a:gd name="connsiteY14" fmla="*/ 1358460 h 3170593"/>
                <a:gd name="connsiteX15" fmla="*/ 3062793 w 3110733"/>
                <a:gd name="connsiteY15" fmla="*/ 682768 h 3170593"/>
                <a:gd name="connsiteX16" fmla="*/ 2816093 w 3110733"/>
                <a:gd name="connsiteY16" fmla="*/ 586300 h 3170593"/>
                <a:gd name="connsiteX17" fmla="*/ 2978117 w 3110733"/>
                <a:gd name="connsiteY17" fmla="*/ 106222 h 3170593"/>
                <a:gd name="connsiteX18" fmla="*/ 1873246 w 3110733"/>
                <a:gd name="connsiteY18" fmla="*/ 17095 h 3170593"/>
                <a:gd name="connsiteX19" fmla="*/ 2155130 w 3110733"/>
                <a:gd name="connsiteY19" fmla="*/ 355318 h 3170593"/>
                <a:gd name="connsiteX20" fmla="*/ 1935995 w 3110733"/>
                <a:gd name="connsiteY20" fmla="*/ 341426 h 3170593"/>
                <a:gd name="connsiteX21" fmla="*/ 1842150 w 3110733"/>
                <a:gd name="connsiteY21" fmla="*/ 378721 h 3170593"/>
                <a:gd name="connsiteX22" fmla="*/ 1773463 w 3110733"/>
                <a:gd name="connsiteY22" fmla="*/ 403927 h 3170593"/>
                <a:gd name="connsiteX23" fmla="*/ 1668013 w 3110733"/>
                <a:gd name="connsiteY23" fmla="*/ 383100 h 3170593"/>
                <a:gd name="connsiteX24" fmla="*/ 1637533 w 3110733"/>
                <a:gd name="connsiteY24" fmla="*/ 413580 h 3170593"/>
                <a:gd name="connsiteX25" fmla="*/ 1546093 w 3110733"/>
                <a:gd name="connsiteY25" fmla="*/ 403420 h 3170593"/>
                <a:gd name="connsiteX26" fmla="*/ 1515613 w 3110733"/>
                <a:gd name="connsiteY26" fmla="*/ 393260 h 3170593"/>
                <a:gd name="connsiteX27" fmla="*/ 1373373 w 3110733"/>
                <a:gd name="connsiteY27" fmla="*/ 372940 h 3170593"/>
                <a:gd name="connsiteX28" fmla="*/ 1312413 w 3110733"/>
                <a:gd name="connsiteY28" fmla="*/ 352620 h 3170593"/>
                <a:gd name="connsiteX29" fmla="*/ 1251453 w 3110733"/>
                <a:gd name="connsiteY29" fmla="*/ 322140 h 3170593"/>
                <a:gd name="connsiteX30" fmla="*/ 1200653 w 3110733"/>
                <a:gd name="connsiteY30" fmla="*/ 291660 h 3170593"/>
                <a:gd name="connsiteX31" fmla="*/ 1109213 w 3110733"/>
                <a:gd name="connsiteY31" fmla="*/ 261180 h 3170593"/>
                <a:gd name="connsiteX32" fmla="*/ 1078733 w 3110733"/>
                <a:gd name="connsiteY32" fmla="*/ 240860 h 3170593"/>
                <a:gd name="connsiteX33" fmla="*/ 855213 w 3110733"/>
                <a:gd name="connsiteY33" fmla="*/ 261180 h 3170593"/>
                <a:gd name="connsiteX34" fmla="*/ 784093 w 3110733"/>
                <a:gd name="connsiteY34" fmla="*/ 291660 h 3170593"/>
                <a:gd name="connsiteX35" fmla="*/ 753613 w 3110733"/>
                <a:gd name="connsiteY35" fmla="*/ 322140 h 3170593"/>
                <a:gd name="connsiteX36" fmla="*/ 631693 w 3110733"/>
                <a:gd name="connsiteY36" fmla="*/ 352620 h 3170593"/>
                <a:gd name="connsiteX37" fmla="*/ 499613 w 3110733"/>
                <a:gd name="connsiteY37" fmla="*/ 332300 h 3170593"/>
                <a:gd name="connsiteX38" fmla="*/ 438653 w 3110733"/>
                <a:gd name="connsiteY38" fmla="*/ 311980 h 3170593"/>
                <a:gd name="connsiteX0" fmla="*/ 438653 w 3110733"/>
                <a:gd name="connsiteY0" fmla="*/ 314957 h 3173570"/>
                <a:gd name="connsiteX1" fmla="*/ 93213 w 3110733"/>
                <a:gd name="connsiteY1" fmla="*/ 386077 h 3173570"/>
                <a:gd name="connsiteX2" fmla="*/ 52573 w 3110733"/>
                <a:gd name="connsiteY2" fmla="*/ 396237 h 3173570"/>
                <a:gd name="connsiteX3" fmla="*/ 1773 w 3110733"/>
                <a:gd name="connsiteY3" fmla="*/ 416557 h 3173570"/>
                <a:gd name="connsiteX4" fmla="*/ 271653 w 3110733"/>
                <a:gd name="connsiteY4" fmla="*/ 1160672 h 3173570"/>
                <a:gd name="connsiteX5" fmla="*/ 622786 w 3110733"/>
                <a:gd name="connsiteY5" fmla="*/ 1544353 h 3173570"/>
                <a:gd name="connsiteX6" fmla="*/ 680350 w 3110733"/>
                <a:gd name="connsiteY6" fmla="*/ 2280988 h 3173570"/>
                <a:gd name="connsiteX7" fmla="*/ 1446038 w 3110733"/>
                <a:gd name="connsiteY7" fmla="*/ 2137084 h 3173570"/>
                <a:gd name="connsiteX8" fmla="*/ 1554993 w 3110733"/>
                <a:gd name="connsiteY8" fmla="*/ 2586453 h 3173570"/>
                <a:gd name="connsiteX9" fmla="*/ 1760788 w 3110733"/>
                <a:gd name="connsiteY9" fmla="*/ 3092246 h 3173570"/>
                <a:gd name="connsiteX10" fmla="*/ 2337075 w 3110733"/>
                <a:gd name="connsiteY10" fmla="*/ 3173508 h 3173570"/>
                <a:gd name="connsiteX11" fmla="*/ 2805933 w 3110733"/>
                <a:gd name="connsiteY11" fmla="*/ 3108957 h 3173570"/>
                <a:gd name="connsiteX12" fmla="*/ 3110733 w 3110733"/>
                <a:gd name="connsiteY12" fmla="*/ 2367277 h 3173570"/>
                <a:gd name="connsiteX13" fmla="*/ 3100573 w 3110733"/>
                <a:gd name="connsiteY13" fmla="*/ 2103117 h 3173570"/>
                <a:gd name="connsiteX14" fmla="*/ 3100573 w 3110733"/>
                <a:gd name="connsiteY14" fmla="*/ 1361437 h 3173570"/>
                <a:gd name="connsiteX15" fmla="*/ 3062793 w 3110733"/>
                <a:gd name="connsiteY15" fmla="*/ 685745 h 3173570"/>
                <a:gd name="connsiteX16" fmla="*/ 2978117 w 3110733"/>
                <a:gd name="connsiteY16" fmla="*/ 109199 h 3173570"/>
                <a:gd name="connsiteX17" fmla="*/ 1873246 w 3110733"/>
                <a:gd name="connsiteY17" fmla="*/ 20072 h 3173570"/>
                <a:gd name="connsiteX18" fmla="*/ 2155130 w 3110733"/>
                <a:gd name="connsiteY18" fmla="*/ 358295 h 3173570"/>
                <a:gd name="connsiteX19" fmla="*/ 1935995 w 3110733"/>
                <a:gd name="connsiteY19" fmla="*/ 344403 h 3173570"/>
                <a:gd name="connsiteX20" fmla="*/ 1842150 w 3110733"/>
                <a:gd name="connsiteY20" fmla="*/ 381698 h 3173570"/>
                <a:gd name="connsiteX21" fmla="*/ 1773463 w 3110733"/>
                <a:gd name="connsiteY21" fmla="*/ 406904 h 3173570"/>
                <a:gd name="connsiteX22" fmla="*/ 1668013 w 3110733"/>
                <a:gd name="connsiteY22" fmla="*/ 386077 h 3173570"/>
                <a:gd name="connsiteX23" fmla="*/ 1637533 w 3110733"/>
                <a:gd name="connsiteY23" fmla="*/ 416557 h 3173570"/>
                <a:gd name="connsiteX24" fmla="*/ 1546093 w 3110733"/>
                <a:gd name="connsiteY24" fmla="*/ 406397 h 3173570"/>
                <a:gd name="connsiteX25" fmla="*/ 1515613 w 3110733"/>
                <a:gd name="connsiteY25" fmla="*/ 396237 h 3173570"/>
                <a:gd name="connsiteX26" fmla="*/ 1373373 w 3110733"/>
                <a:gd name="connsiteY26" fmla="*/ 375917 h 3173570"/>
                <a:gd name="connsiteX27" fmla="*/ 1312413 w 3110733"/>
                <a:gd name="connsiteY27" fmla="*/ 355597 h 3173570"/>
                <a:gd name="connsiteX28" fmla="*/ 1251453 w 3110733"/>
                <a:gd name="connsiteY28" fmla="*/ 325117 h 3173570"/>
                <a:gd name="connsiteX29" fmla="*/ 1200653 w 3110733"/>
                <a:gd name="connsiteY29" fmla="*/ 294637 h 3173570"/>
                <a:gd name="connsiteX30" fmla="*/ 1109213 w 3110733"/>
                <a:gd name="connsiteY30" fmla="*/ 264157 h 3173570"/>
                <a:gd name="connsiteX31" fmla="*/ 1078733 w 3110733"/>
                <a:gd name="connsiteY31" fmla="*/ 243837 h 3173570"/>
                <a:gd name="connsiteX32" fmla="*/ 855213 w 3110733"/>
                <a:gd name="connsiteY32" fmla="*/ 264157 h 3173570"/>
                <a:gd name="connsiteX33" fmla="*/ 784093 w 3110733"/>
                <a:gd name="connsiteY33" fmla="*/ 294637 h 3173570"/>
                <a:gd name="connsiteX34" fmla="*/ 753613 w 3110733"/>
                <a:gd name="connsiteY34" fmla="*/ 325117 h 3173570"/>
                <a:gd name="connsiteX35" fmla="*/ 631693 w 3110733"/>
                <a:gd name="connsiteY35" fmla="*/ 355597 h 3173570"/>
                <a:gd name="connsiteX36" fmla="*/ 499613 w 3110733"/>
                <a:gd name="connsiteY36" fmla="*/ 335277 h 3173570"/>
                <a:gd name="connsiteX37" fmla="*/ 438653 w 3110733"/>
                <a:gd name="connsiteY37" fmla="*/ 314957 h 3173570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515613 w 3110733"/>
                <a:gd name="connsiteY24" fmla="*/ 395211 h 3172544"/>
                <a:gd name="connsiteX25" fmla="*/ 1373373 w 3110733"/>
                <a:gd name="connsiteY25" fmla="*/ 374891 h 3172544"/>
                <a:gd name="connsiteX26" fmla="*/ 1312413 w 3110733"/>
                <a:gd name="connsiteY26" fmla="*/ 354571 h 3172544"/>
                <a:gd name="connsiteX27" fmla="*/ 1251453 w 3110733"/>
                <a:gd name="connsiteY27" fmla="*/ 324091 h 3172544"/>
                <a:gd name="connsiteX28" fmla="*/ 1200653 w 3110733"/>
                <a:gd name="connsiteY28" fmla="*/ 293611 h 3172544"/>
                <a:gd name="connsiteX29" fmla="*/ 1109213 w 3110733"/>
                <a:gd name="connsiteY29" fmla="*/ 263131 h 3172544"/>
                <a:gd name="connsiteX30" fmla="*/ 1078733 w 3110733"/>
                <a:gd name="connsiteY30" fmla="*/ 242811 h 3172544"/>
                <a:gd name="connsiteX31" fmla="*/ 855213 w 3110733"/>
                <a:gd name="connsiteY31" fmla="*/ 263131 h 3172544"/>
                <a:gd name="connsiteX32" fmla="*/ 784093 w 3110733"/>
                <a:gd name="connsiteY32" fmla="*/ 293611 h 3172544"/>
                <a:gd name="connsiteX33" fmla="*/ 753613 w 3110733"/>
                <a:gd name="connsiteY33" fmla="*/ 324091 h 3172544"/>
                <a:gd name="connsiteX34" fmla="*/ 631693 w 3110733"/>
                <a:gd name="connsiteY34" fmla="*/ 354571 h 3172544"/>
                <a:gd name="connsiteX35" fmla="*/ 499613 w 3110733"/>
                <a:gd name="connsiteY35" fmla="*/ 334251 h 3172544"/>
                <a:gd name="connsiteX36" fmla="*/ 438653 w 3110733"/>
                <a:gd name="connsiteY36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546093 w 3110733"/>
                <a:gd name="connsiteY23" fmla="*/ 405371 h 3172544"/>
                <a:gd name="connsiteX24" fmla="*/ 1373373 w 3110733"/>
                <a:gd name="connsiteY24" fmla="*/ 374891 h 3172544"/>
                <a:gd name="connsiteX25" fmla="*/ 1312413 w 3110733"/>
                <a:gd name="connsiteY25" fmla="*/ 354571 h 3172544"/>
                <a:gd name="connsiteX26" fmla="*/ 1251453 w 3110733"/>
                <a:gd name="connsiteY26" fmla="*/ 324091 h 3172544"/>
                <a:gd name="connsiteX27" fmla="*/ 1200653 w 3110733"/>
                <a:gd name="connsiteY27" fmla="*/ 293611 h 3172544"/>
                <a:gd name="connsiteX28" fmla="*/ 1109213 w 3110733"/>
                <a:gd name="connsiteY28" fmla="*/ 263131 h 3172544"/>
                <a:gd name="connsiteX29" fmla="*/ 1078733 w 3110733"/>
                <a:gd name="connsiteY29" fmla="*/ 242811 h 3172544"/>
                <a:gd name="connsiteX30" fmla="*/ 855213 w 3110733"/>
                <a:gd name="connsiteY30" fmla="*/ 263131 h 3172544"/>
                <a:gd name="connsiteX31" fmla="*/ 784093 w 3110733"/>
                <a:gd name="connsiteY31" fmla="*/ 293611 h 3172544"/>
                <a:gd name="connsiteX32" fmla="*/ 753613 w 3110733"/>
                <a:gd name="connsiteY32" fmla="*/ 324091 h 3172544"/>
                <a:gd name="connsiteX33" fmla="*/ 631693 w 3110733"/>
                <a:gd name="connsiteY33" fmla="*/ 354571 h 3172544"/>
                <a:gd name="connsiteX34" fmla="*/ 499613 w 3110733"/>
                <a:gd name="connsiteY34" fmla="*/ 334251 h 3172544"/>
                <a:gd name="connsiteX35" fmla="*/ 438653 w 3110733"/>
                <a:gd name="connsiteY35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637533 w 3110733"/>
                <a:gd name="connsiteY22" fmla="*/ 415531 h 3172544"/>
                <a:gd name="connsiteX23" fmla="*/ 1373373 w 3110733"/>
                <a:gd name="connsiteY23" fmla="*/ 374891 h 3172544"/>
                <a:gd name="connsiteX24" fmla="*/ 1312413 w 3110733"/>
                <a:gd name="connsiteY24" fmla="*/ 354571 h 3172544"/>
                <a:gd name="connsiteX25" fmla="*/ 1251453 w 3110733"/>
                <a:gd name="connsiteY25" fmla="*/ 324091 h 3172544"/>
                <a:gd name="connsiteX26" fmla="*/ 1200653 w 3110733"/>
                <a:gd name="connsiteY26" fmla="*/ 293611 h 3172544"/>
                <a:gd name="connsiteX27" fmla="*/ 1109213 w 3110733"/>
                <a:gd name="connsiteY27" fmla="*/ 263131 h 3172544"/>
                <a:gd name="connsiteX28" fmla="*/ 1078733 w 3110733"/>
                <a:gd name="connsiteY28" fmla="*/ 242811 h 3172544"/>
                <a:gd name="connsiteX29" fmla="*/ 855213 w 3110733"/>
                <a:gd name="connsiteY29" fmla="*/ 263131 h 3172544"/>
                <a:gd name="connsiteX30" fmla="*/ 784093 w 3110733"/>
                <a:gd name="connsiteY30" fmla="*/ 293611 h 3172544"/>
                <a:gd name="connsiteX31" fmla="*/ 753613 w 3110733"/>
                <a:gd name="connsiteY31" fmla="*/ 324091 h 3172544"/>
                <a:gd name="connsiteX32" fmla="*/ 631693 w 3110733"/>
                <a:gd name="connsiteY32" fmla="*/ 354571 h 3172544"/>
                <a:gd name="connsiteX33" fmla="*/ 499613 w 3110733"/>
                <a:gd name="connsiteY33" fmla="*/ 334251 h 3172544"/>
                <a:gd name="connsiteX34" fmla="*/ 438653 w 3110733"/>
                <a:gd name="connsiteY34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773463 w 3110733"/>
                <a:gd name="connsiteY20" fmla="*/ 405878 h 3172544"/>
                <a:gd name="connsiteX21" fmla="*/ 1668013 w 3110733"/>
                <a:gd name="connsiteY21" fmla="*/ 385051 h 3172544"/>
                <a:gd name="connsiteX22" fmla="*/ 1373373 w 3110733"/>
                <a:gd name="connsiteY22" fmla="*/ 374891 h 3172544"/>
                <a:gd name="connsiteX23" fmla="*/ 1312413 w 3110733"/>
                <a:gd name="connsiteY23" fmla="*/ 354571 h 3172544"/>
                <a:gd name="connsiteX24" fmla="*/ 1251453 w 3110733"/>
                <a:gd name="connsiteY24" fmla="*/ 324091 h 3172544"/>
                <a:gd name="connsiteX25" fmla="*/ 1200653 w 3110733"/>
                <a:gd name="connsiteY25" fmla="*/ 293611 h 3172544"/>
                <a:gd name="connsiteX26" fmla="*/ 1109213 w 3110733"/>
                <a:gd name="connsiteY26" fmla="*/ 263131 h 3172544"/>
                <a:gd name="connsiteX27" fmla="*/ 1078733 w 3110733"/>
                <a:gd name="connsiteY27" fmla="*/ 242811 h 3172544"/>
                <a:gd name="connsiteX28" fmla="*/ 855213 w 3110733"/>
                <a:gd name="connsiteY28" fmla="*/ 263131 h 3172544"/>
                <a:gd name="connsiteX29" fmla="*/ 784093 w 3110733"/>
                <a:gd name="connsiteY29" fmla="*/ 293611 h 3172544"/>
                <a:gd name="connsiteX30" fmla="*/ 753613 w 3110733"/>
                <a:gd name="connsiteY30" fmla="*/ 324091 h 3172544"/>
                <a:gd name="connsiteX31" fmla="*/ 631693 w 3110733"/>
                <a:gd name="connsiteY31" fmla="*/ 354571 h 3172544"/>
                <a:gd name="connsiteX32" fmla="*/ 499613 w 3110733"/>
                <a:gd name="connsiteY32" fmla="*/ 334251 h 3172544"/>
                <a:gd name="connsiteX33" fmla="*/ 438653 w 3110733"/>
                <a:gd name="connsiteY33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842150 w 3110733"/>
                <a:gd name="connsiteY19" fmla="*/ 380672 h 3172544"/>
                <a:gd name="connsiteX20" fmla="*/ 1668013 w 3110733"/>
                <a:gd name="connsiteY20" fmla="*/ 385051 h 3172544"/>
                <a:gd name="connsiteX21" fmla="*/ 1373373 w 3110733"/>
                <a:gd name="connsiteY21" fmla="*/ 374891 h 3172544"/>
                <a:gd name="connsiteX22" fmla="*/ 1312413 w 3110733"/>
                <a:gd name="connsiteY22" fmla="*/ 354571 h 3172544"/>
                <a:gd name="connsiteX23" fmla="*/ 1251453 w 3110733"/>
                <a:gd name="connsiteY23" fmla="*/ 324091 h 3172544"/>
                <a:gd name="connsiteX24" fmla="*/ 1200653 w 3110733"/>
                <a:gd name="connsiteY24" fmla="*/ 293611 h 3172544"/>
                <a:gd name="connsiteX25" fmla="*/ 1109213 w 3110733"/>
                <a:gd name="connsiteY25" fmla="*/ 263131 h 3172544"/>
                <a:gd name="connsiteX26" fmla="*/ 1078733 w 3110733"/>
                <a:gd name="connsiteY26" fmla="*/ 242811 h 3172544"/>
                <a:gd name="connsiteX27" fmla="*/ 855213 w 3110733"/>
                <a:gd name="connsiteY27" fmla="*/ 263131 h 3172544"/>
                <a:gd name="connsiteX28" fmla="*/ 784093 w 3110733"/>
                <a:gd name="connsiteY28" fmla="*/ 293611 h 3172544"/>
                <a:gd name="connsiteX29" fmla="*/ 753613 w 3110733"/>
                <a:gd name="connsiteY29" fmla="*/ 324091 h 3172544"/>
                <a:gd name="connsiteX30" fmla="*/ 631693 w 3110733"/>
                <a:gd name="connsiteY30" fmla="*/ 354571 h 3172544"/>
                <a:gd name="connsiteX31" fmla="*/ 499613 w 3110733"/>
                <a:gd name="connsiteY31" fmla="*/ 334251 h 3172544"/>
                <a:gd name="connsiteX32" fmla="*/ 438653 w 3110733"/>
                <a:gd name="connsiteY32" fmla="*/ 313931 h 3172544"/>
                <a:gd name="connsiteX0" fmla="*/ 438653 w 3110733"/>
                <a:gd name="connsiteY0" fmla="*/ 313931 h 3172544"/>
                <a:gd name="connsiteX1" fmla="*/ 93213 w 3110733"/>
                <a:gd name="connsiteY1" fmla="*/ 385051 h 3172544"/>
                <a:gd name="connsiteX2" fmla="*/ 52573 w 3110733"/>
                <a:gd name="connsiteY2" fmla="*/ 395211 h 3172544"/>
                <a:gd name="connsiteX3" fmla="*/ 1773 w 3110733"/>
                <a:gd name="connsiteY3" fmla="*/ 415531 h 3172544"/>
                <a:gd name="connsiteX4" fmla="*/ 271653 w 3110733"/>
                <a:gd name="connsiteY4" fmla="*/ 1159646 h 3172544"/>
                <a:gd name="connsiteX5" fmla="*/ 622786 w 3110733"/>
                <a:gd name="connsiteY5" fmla="*/ 1543327 h 3172544"/>
                <a:gd name="connsiteX6" fmla="*/ 680350 w 3110733"/>
                <a:gd name="connsiteY6" fmla="*/ 2279962 h 3172544"/>
                <a:gd name="connsiteX7" fmla="*/ 1446038 w 3110733"/>
                <a:gd name="connsiteY7" fmla="*/ 2136058 h 3172544"/>
                <a:gd name="connsiteX8" fmla="*/ 1554993 w 3110733"/>
                <a:gd name="connsiteY8" fmla="*/ 2585427 h 3172544"/>
                <a:gd name="connsiteX9" fmla="*/ 1760788 w 3110733"/>
                <a:gd name="connsiteY9" fmla="*/ 3091220 h 3172544"/>
                <a:gd name="connsiteX10" fmla="*/ 2337075 w 3110733"/>
                <a:gd name="connsiteY10" fmla="*/ 3172482 h 3172544"/>
                <a:gd name="connsiteX11" fmla="*/ 2805933 w 3110733"/>
                <a:gd name="connsiteY11" fmla="*/ 3107931 h 3172544"/>
                <a:gd name="connsiteX12" fmla="*/ 3110733 w 3110733"/>
                <a:gd name="connsiteY12" fmla="*/ 2366251 h 3172544"/>
                <a:gd name="connsiteX13" fmla="*/ 3100573 w 3110733"/>
                <a:gd name="connsiteY13" fmla="*/ 2102091 h 3172544"/>
                <a:gd name="connsiteX14" fmla="*/ 3100573 w 3110733"/>
                <a:gd name="connsiteY14" fmla="*/ 1360411 h 3172544"/>
                <a:gd name="connsiteX15" fmla="*/ 3062793 w 3110733"/>
                <a:gd name="connsiteY15" fmla="*/ 684719 h 3172544"/>
                <a:gd name="connsiteX16" fmla="*/ 2978117 w 3110733"/>
                <a:gd name="connsiteY16" fmla="*/ 108173 h 3172544"/>
                <a:gd name="connsiteX17" fmla="*/ 1873246 w 3110733"/>
                <a:gd name="connsiteY17" fmla="*/ 19046 h 3172544"/>
                <a:gd name="connsiteX18" fmla="*/ 1935995 w 3110733"/>
                <a:gd name="connsiteY18" fmla="*/ 343377 h 3172544"/>
                <a:gd name="connsiteX19" fmla="*/ 1668013 w 3110733"/>
                <a:gd name="connsiteY19" fmla="*/ 385051 h 3172544"/>
                <a:gd name="connsiteX20" fmla="*/ 1373373 w 3110733"/>
                <a:gd name="connsiteY20" fmla="*/ 374891 h 3172544"/>
                <a:gd name="connsiteX21" fmla="*/ 1312413 w 3110733"/>
                <a:gd name="connsiteY21" fmla="*/ 354571 h 3172544"/>
                <a:gd name="connsiteX22" fmla="*/ 1251453 w 3110733"/>
                <a:gd name="connsiteY22" fmla="*/ 324091 h 3172544"/>
                <a:gd name="connsiteX23" fmla="*/ 1200653 w 3110733"/>
                <a:gd name="connsiteY23" fmla="*/ 293611 h 3172544"/>
                <a:gd name="connsiteX24" fmla="*/ 1109213 w 3110733"/>
                <a:gd name="connsiteY24" fmla="*/ 263131 h 3172544"/>
                <a:gd name="connsiteX25" fmla="*/ 1078733 w 3110733"/>
                <a:gd name="connsiteY25" fmla="*/ 242811 h 3172544"/>
                <a:gd name="connsiteX26" fmla="*/ 855213 w 3110733"/>
                <a:gd name="connsiteY26" fmla="*/ 263131 h 3172544"/>
                <a:gd name="connsiteX27" fmla="*/ 784093 w 3110733"/>
                <a:gd name="connsiteY27" fmla="*/ 293611 h 3172544"/>
                <a:gd name="connsiteX28" fmla="*/ 753613 w 3110733"/>
                <a:gd name="connsiteY28" fmla="*/ 324091 h 3172544"/>
                <a:gd name="connsiteX29" fmla="*/ 631693 w 3110733"/>
                <a:gd name="connsiteY29" fmla="*/ 354571 h 3172544"/>
                <a:gd name="connsiteX30" fmla="*/ 499613 w 3110733"/>
                <a:gd name="connsiteY30" fmla="*/ 334251 h 3172544"/>
                <a:gd name="connsiteX31" fmla="*/ 438653 w 3110733"/>
                <a:gd name="connsiteY31" fmla="*/ 313931 h 3172544"/>
                <a:gd name="connsiteX0" fmla="*/ 438653 w 3110733"/>
                <a:gd name="connsiteY0" fmla="*/ 317010 h 3175623"/>
                <a:gd name="connsiteX1" fmla="*/ 93213 w 3110733"/>
                <a:gd name="connsiteY1" fmla="*/ 388130 h 3175623"/>
                <a:gd name="connsiteX2" fmla="*/ 52573 w 3110733"/>
                <a:gd name="connsiteY2" fmla="*/ 398290 h 3175623"/>
                <a:gd name="connsiteX3" fmla="*/ 1773 w 3110733"/>
                <a:gd name="connsiteY3" fmla="*/ 418610 h 3175623"/>
                <a:gd name="connsiteX4" fmla="*/ 271653 w 3110733"/>
                <a:gd name="connsiteY4" fmla="*/ 1162725 h 3175623"/>
                <a:gd name="connsiteX5" fmla="*/ 622786 w 3110733"/>
                <a:gd name="connsiteY5" fmla="*/ 1546406 h 3175623"/>
                <a:gd name="connsiteX6" fmla="*/ 680350 w 3110733"/>
                <a:gd name="connsiteY6" fmla="*/ 2283041 h 3175623"/>
                <a:gd name="connsiteX7" fmla="*/ 1446038 w 3110733"/>
                <a:gd name="connsiteY7" fmla="*/ 2139137 h 3175623"/>
                <a:gd name="connsiteX8" fmla="*/ 1554993 w 3110733"/>
                <a:gd name="connsiteY8" fmla="*/ 2588506 h 3175623"/>
                <a:gd name="connsiteX9" fmla="*/ 1760788 w 3110733"/>
                <a:gd name="connsiteY9" fmla="*/ 3094299 h 3175623"/>
                <a:gd name="connsiteX10" fmla="*/ 2337075 w 3110733"/>
                <a:gd name="connsiteY10" fmla="*/ 3175561 h 3175623"/>
                <a:gd name="connsiteX11" fmla="*/ 2805933 w 3110733"/>
                <a:gd name="connsiteY11" fmla="*/ 3111010 h 3175623"/>
                <a:gd name="connsiteX12" fmla="*/ 3110733 w 3110733"/>
                <a:gd name="connsiteY12" fmla="*/ 2369330 h 3175623"/>
                <a:gd name="connsiteX13" fmla="*/ 3100573 w 3110733"/>
                <a:gd name="connsiteY13" fmla="*/ 2105170 h 3175623"/>
                <a:gd name="connsiteX14" fmla="*/ 3100573 w 3110733"/>
                <a:gd name="connsiteY14" fmla="*/ 1363490 h 3175623"/>
                <a:gd name="connsiteX15" fmla="*/ 3062793 w 3110733"/>
                <a:gd name="connsiteY15" fmla="*/ 687798 h 3175623"/>
                <a:gd name="connsiteX16" fmla="*/ 2978117 w 3110733"/>
                <a:gd name="connsiteY16" fmla="*/ 111252 h 3175623"/>
                <a:gd name="connsiteX17" fmla="*/ 1873246 w 3110733"/>
                <a:gd name="connsiteY17" fmla="*/ 22125 h 3175623"/>
                <a:gd name="connsiteX18" fmla="*/ 1668013 w 3110733"/>
                <a:gd name="connsiteY18" fmla="*/ 388130 h 3175623"/>
                <a:gd name="connsiteX19" fmla="*/ 1373373 w 3110733"/>
                <a:gd name="connsiteY19" fmla="*/ 377970 h 3175623"/>
                <a:gd name="connsiteX20" fmla="*/ 1312413 w 3110733"/>
                <a:gd name="connsiteY20" fmla="*/ 357650 h 3175623"/>
                <a:gd name="connsiteX21" fmla="*/ 1251453 w 3110733"/>
                <a:gd name="connsiteY21" fmla="*/ 327170 h 3175623"/>
                <a:gd name="connsiteX22" fmla="*/ 1200653 w 3110733"/>
                <a:gd name="connsiteY22" fmla="*/ 296690 h 3175623"/>
                <a:gd name="connsiteX23" fmla="*/ 1109213 w 3110733"/>
                <a:gd name="connsiteY23" fmla="*/ 266210 h 3175623"/>
                <a:gd name="connsiteX24" fmla="*/ 1078733 w 3110733"/>
                <a:gd name="connsiteY24" fmla="*/ 245890 h 3175623"/>
                <a:gd name="connsiteX25" fmla="*/ 855213 w 3110733"/>
                <a:gd name="connsiteY25" fmla="*/ 266210 h 3175623"/>
                <a:gd name="connsiteX26" fmla="*/ 784093 w 3110733"/>
                <a:gd name="connsiteY26" fmla="*/ 296690 h 3175623"/>
                <a:gd name="connsiteX27" fmla="*/ 753613 w 3110733"/>
                <a:gd name="connsiteY27" fmla="*/ 327170 h 3175623"/>
                <a:gd name="connsiteX28" fmla="*/ 631693 w 3110733"/>
                <a:gd name="connsiteY28" fmla="*/ 357650 h 3175623"/>
                <a:gd name="connsiteX29" fmla="*/ 499613 w 3110733"/>
                <a:gd name="connsiteY29" fmla="*/ 337330 h 3175623"/>
                <a:gd name="connsiteX30" fmla="*/ 438653 w 3110733"/>
                <a:gd name="connsiteY30" fmla="*/ 317010 h 3175623"/>
                <a:gd name="connsiteX0" fmla="*/ 438653 w 3110733"/>
                <a:gd name="connsiteY0" fmla="*/ 316260 h 3174873"/>
                <a:gd name="connsiteX1" fmla="*/ 93213 w 3110733"/>
                <a:gd name="connsiteY1" fmla="*/ 387380 h 3174873"/>
                <a:gd name="connsiteX2" fmla="*/ 52573 w 3110733"/>
                <a:gd name="connsiteY2" fmla="*/ 397540 h 3174873"/>
                <a:gd name="connsiteX3" fmla="*/ 1773 w 3110733"/>
                <a:gd name="connsiteY3" fmla="*/ 417860 h 3174873"/>
                <a:gd name="connsiteX4" fmla="*/ 271653 w 3110733"/>
                <a:gd name="connsiteY4" fmla="*/ 1161975 h 3174873"/>
                <a:gd name="connsiteX5" fmla="*/ 622786 w 3110733"/>
                <a:gd name="connsiteY5" fmla="*/ 1545656 h 3174873"/>
                <a:gd name="connsiteX6" fmla="*/ 680350 w 3110733"/>
                <a:gd name="connsiteY6" fmla="*/ 2282291 h 3174873"/>
                <a:gd name="connsiteX7" fmla="*/ 1446038 w 3110733"/>
                <a:gd name="connsiteY7" fmla="*/ 2138387 h 3174873"/>
                <a:gd name="connsiteX8" fmla="*/ 1554993 w 3110733"/>
                <a:gd name="connsiteY8" fmla="*/ 2587756 h 3174873"/>
                <a:gd name="connsiteX9" fmla="*/ 1760788 w 3110733"/>
                <a:gd name="connsiteY9" fmla="*/ 3093549 h 3174873"/>
                <a:gd name="connsiteX10" fmla="*/ 2337075 w 3110733"/>
                <a:gd name="connsiteY10" fmla="*/ 3174811 h 3174873"/>
                <a:gd name="connsiteX11" fmla="*/ 2805933 w 3110733"/>
                <a:gd name="connsiteY11" fmla="*/ 3110260 h 3174873"/>
                <a:gd name="connsiteX12" fmla="*/ 3110733 w 3110733"/>
                <a:gd name="connsiteY12" fmla="*/ 2368580 h 3174873"/>
                <a:gd name="connsiteX13" fmla="*/ 3100573 w 3110733"/>
                <a:gd name="connsiteY13" fmla="*/ 2104420 h 3174873"/>
                <a:gd name="connsiteX14" fmla="*/ 3100573 w 3110733"/>
                <a:gd name="connsiteY14" fmla="*/ 1362740 h 3174873"/>
                <a:gd name="connsiteX15" fmla="*/ 3062793 w 3110733"/>
                <a:gd name="connsiteY15" fmla="*/ 687048 h 3174873"/>
                <a:gd name="connsiteX16" fmla="*/ 2978117 w 3110733"/>
                <a:gd name="connsiteY16" fmla="*/ 110502 h 3174873"/>
                <a:gd name="connsiteX17" fmla="*/ 1873246 w 3110733"/>
                <a:gd name="connsiteY17" fmla="*/ 21375 h 3174873"/>
                <a:gd name="connsiteX18" fmla="*/ 1373373 w 3110733"/>
                <a:gd name="connsiteY18" fmla="*/ 377220 h 3174873"/>
                <a:gd name="connsiteX19" fmla="*/ 1312413 w 3110733"/>
                <a:gd name="connsiteY19" fmla="*/ 356900 h 3174873"/>
                <a:gd name="connsiteX20" fmla="*/ 1251453 w 3110733"/>
                <a:gd name="connsiteY20" fmla="*/ 326420 h 3174873"/>
                <a:gd name="connsiteX21" fmla="*/ 1200653 w 3110733"/>
                <a:gd name="connsiteY21" fmla="*/ 295940 h 3174873"/>
                <a:gd name="connsiteX22" fmla="*/ 1109213 w 3110733"/>
                <a:gd name="connsiteY22" fmla="*/ 265460 h 3174873"/>
                <a:gd name="connsiteX23" fmla="*/ 1078733 w 3110733"/>
                <a:gd name="connsiteY23" fmla="*/ 245140 h 3174873"/>
                <a:gd name="connsiteX24" fmla="*/ 855213 w 3110733"/>
                <a:gd name="connsiteY24" fmla="*/ 265460 h 3174873"/>
                <a:gd name="connsiteX25" fmla="*/ 784093 w 3110733"/>
                <a:gd name="connsiteY25" fmla="*/ 295940 h 3174873"/>
                <a:gd name="connsiteX26" fmla="*/ 753613 w 3110733"/>
                <a:gd name="connsiteY26" fmla="*/ 326420 h 3174873"/>
                <a:gd name="connsiteX27" fmla="*/ 631693 w 3110733"/>
                <a:gd name="connsiteY27" fmla="*/ 356900 h 3174873"/>
                <a:gd name="connsiteX28" fmla="*/ 499613 w 3110733"/>
                <a:gd name="connsiteY28" fmla="*/ 336580 h 3174873"/>
                <a:gd name="connsiteX29" fmla="*/ 438653 w 3110733"/>
                <a:gd name="connsiteY29" fmla="*/ 316260 h 3174873"/>
                <a:gd name="connsiteX0" fmla="*/ 438653 w 3110733"/>
                <a:gd name="connsiteY0" fmla="*/ 314758 h 3173371"/>
                <a:gd name="connsiteX1" fmla="*/ 93213 w 3110733"/>
                <a:gd name="connsiteY1" fmla="*/ 385878 h 3173371"/>
                <a:gd name="connsiteX2" fmla="*/ 52573 w 3110733"/>
                <a:gd name="connsiteY2" fmla="*/ 396038 h 3173371"/>
                <a:gd name="connsiteX3" fmla="*/ 1773 w 3110733"/>
                <a:gd name="connsiteY3" fmla="*/ 416358 h 3173371"/>
                <a:gd name="connsiteX4" fmla="*/ 271653 w 3110733"/>
                <a:gd name="connsiteY4" fmla="*/ 1160473 h 3173371"/>
                <a:gd name="connsiteX5" fmla="*/ 622786 w 3110733"/>
                <a:gd name="connsiteY5" fmla="*/ 1544154 h 3173371"/>
                <a:gd name="connsiteX6" fmla="*/ 680350 w 3110733"/>
                <a:gd name="connsiteY6" fmla="*/ 2280789 h 3173371"/>
                <a:gd name="connsiteX7" fmla="*/ 1446038 w 3110733"/>
                <a:gd name="connsiteY7" fmla="*/ 2136885 h 3173371"/>
                <a:gd name="connsiteX8" fmla="*/ 1554993 w 3110733"/>
                <a:gd name="connsiteY8" fmla="*/ 2586254 h 3173371"/>
                <a:gd name="connsiteX9" fmla="*/ 1760788 w 3110733"/>
                <a:gd name="connsiteY9" fmla="*/ 3092047 h 3173371"/>
                <a:gd name="connsiteX10" fmla="*/ 2337075 w 3110733"/>
                <a:gd name="connsiteY10" fmla="*/ 3173309 h 3173371"/>
                <a:gd name="connsiteX11" fmla="*/ 2805933 w 3110733"/>
                <a:gd name="connsiteY11" fmla="*/ 3108758 h 3173371"/>
                <a:gd name="connsiteX12" fmla="*/ 3110733 w 3110733"/>
                <a:gd name="connsiteY12" fmla="*/ 2367078 h 3173371"/>
                <a:gd name="connsiteX13" fmla="*/ 3100573 w 3110733"/>
                <a:gd name="connsiteY13" fmla="*/ 2102918 h 3173371"/>
                <a:gd name="connsiteX14" fmla="*/ 3100573 w 3110733"/>
                <a:gd name="connsiteY14" fmla="*/ 1361238 h 3173371"/>
                <a:gd name="connsiteX15" fmla="*/ 3062793 w 3110733"/>
                <a:gd name="connsiteY15" fmla="*/ 685546 h 3173371"/>
                <a:gd name="connsiteX16" fmla="*/ 2978117 w 3110733"/>
                <a:gd name="connsiteY16" fmla="*/ 109000 h 3173371"/>
                <a:gd name="connsiteX17" fmla="*/ 1873246 w 3110733"/>
                <a:gd name="connsiteY17" fmla="*/ 19873 h 3173371"/>
                <a:gd name="connsiteX18" fmla="*/ 1312413 w 3110733"/>
                <a:gd name="connsiteY18" fmla="*/ 355398 h 3173371"/>
                <a:gd name="connsiteX19" fmla="*/ 1251453 w 3110733"/>
                <a:gd name="connsiteY19" fmla="*/ 324918 h 3173371"/>
                <a:gd name="connsiteX20" fmla="*/ 1200653 w 3110733"/>
                <a:gd name="connsiteY20" fmla="*/ 294438 h 3173371"/>
                <a:gd name="connsiteX21" fmla="*/ 1109213 w 3110733"/>
                <a:gd name="connsiteY21" fmla="*/ 263958 h 3173371"/>
                <a:gd name="connsiteX22" fmla="*/ 1078733 w 3110733"/>
                <a:gd name="connsiteY22" fmla="*/ 243638 h 3173371"/>
                <a:gd name="connsiteX23" fmla="*/ 855213 w 3110733"/>
                <a:gd name="connsiteY23" fmla="*/ 263958 h 3173371"/>
                <a:gd name="connsiteX24" fmla="*/ 784093 w 3110733"/>
                <a:gd name="connsiteY24" fmla="*/ 294438 h 3173371"/>
                <a:gd name="connsiteX25" fmla="*/ 753613 w 3110733"/>
                <a:gd name="connsiteY25" fmla="*/ 324918 h 3173371"/>
                <a:gd name="connsiteX26" fmla="*/ 631693 w 3110733"/>
                <a:gd name="connsiteY26" fmla="*/ 355398 h 3173371"/>
                <a:gd name="connsiteX27" fmla="*/ 499613 w 3110733"/>
                <a:gd name="connsiteY27" fmla="*/ 335078 h 3173371"/>
                <a:gd name="connsiteX28" fmla="*/ 438653 w 3110733"/>
                <a:gd name="connsiteY28" fmla="*/ 314758 h 3173371"/>
                <a:gd name="connsiteX0" fmla="*/ 438653 w 3110733"/>
                <a:gd name="connsiteY0" fmla="*/ 294924 h 3153537"/>
                <a:gd name="connsiteX1" fmla="*/ 93213 w 3110733"/>
                <a:gd name="connsiteY1" fmla="*/ 366044 h 3153537"/>
                <a:gd name="connsiteX2" fmla="*/ 52573 w 3110733"/>
                <a:gd name="connsiteY2" fmla="*/ 376204 h 3153537"/>
                <a:gd name="connsiteX3" fmla="*/ 1773 w 3110733"/>
                <a:gd name="connsiteY3" fmla="*/ 396524 h 3153537"/>
                <a:gd name="connsiteX4" fmla="*/ 271653 w 3110733"/>
                <a:gd name="connsiteY4" fmla="*/ 1140639 h 3153537"/>
                <a:gd name="connsiteX5" fmla="*/ 622786 w 3110733"/>
                <a:gd name="connsiteY5" fmla="*/ 1524320 h 3153537"/>
                <a:gd name="connsiteX6" fmla="*/ 680350 w 3110733"/>
                <a:gd name="connsiteY6" fmla="*/ 2260955 h 3153537"/>
                <a:gd name="connsiteX7" fmla="*/ 1446038 w 3110733"/>
                <a:gd name="connsiteY7" fmla="*/ 2117051 h 3153537"/>
                <a:gd name="connsiteX8" fmla="*/ 1554993 w 3110733"/>
                <a:gd name="connsiteY8" fmla="*/ 2566420 h 3153537"/>
                <a:gd name="connsiteX9" fmla="*/ 1760788 w 3110733"/>
                <a:gd name="connsiteY9" fmla="*/ 3072213 h 3153537"/>
                <a:gd name="connsiteX10" fmla="*/ 2337075 w 3110733"/>
                <a:gd name="connsiteY10" fmla="*/ 3153475 h 3153537"/>
                <a:gd name="connsiteX11" fmla="*/ 2805933 w 3110733"/>
                <a:gd name="connsiteY11" fmla="*/ 3088924 h 3153537"/>
                <a:gd name="connsiteX12" fmla="*/ 3110733 w 3110733"/>
                <a:gd name="connsiteY12" fmla="*/ 2347244 h 3153537"/>
                <a:gd name="connsiteX13" fmla="*/ 3100573 w 3110733"/>
                <a:gd name="connsiteY13" fmla="*/ 2083084 h 3153537"/>
                <a:gd name="connsiteX14" fmla="*/ 3100573 w 3110733"/>
                <a:gd name="connsiteY14" fmla="*/ 1341404 h 3153537"/>
                <a:gd name="connsiteX15" fmla="*/ 3062793 w 3110733"/>
                <a:gd name="connsiteY15" fmla="*/ 665712 h 3153537"/>
                <a:gd name="connsiteX16" fmla="*/ 2653560 w 3110733"/>
                <a:gd name="connsiteY16" fmla="*/ 315892 h 3153537"/>
                <a:gd name="connsiteX17" fmla="*/ 1873246 w 3110733"/>
                <a:gd name="connsiteY17" fmla="*/ 39 h 3153537"/>
                <a:gd name="connsiteX18" fmla="*/ 1312413 w 3110733"/>
                <a:gd name="connsiteY18" fmla="*/ 335564 h 3153537"/>
                <a:gd name="connsiteX19" fmla="*/ 1251453 w 3110733"/>
                <a:gd name="connsiteY19" fmla="*/ 305084 h 3153537"/>
                <a:gd name="connsiteX20" fmla="*/ 1200653 w 3110733"/>
                <a:gd name="connsiteY20" fmla="*/ 274604 h 3153537"/>
                <a:gd name="connsiteX21" fmla="*/ 1109213 w 3110733"/>
                <a:gd name="connsiteY21" fmla="*/ 244124 h 3153537"/>
                <a:gd name="connsiteX22" fmla="*/ 1078733 w 3110733"/>
                <a:gd name="connsiteY22" fmla="*/ 223804 h 3153537"/>
                <a:gd name="connsiteX23" fmla="*/ 855213 w 3110733"/>
                <a:gd name="connsiteY23" fmla="*/ 244124 h 3153537"/>
                <a:gd name="connsiteX24" fmla="*/ 784093 w 3110733"/>
                <a:gd name="connsiteY24" fmla="*/ 274604 h 3153537"/>
                <a:gd name="connsiteX25" fmla="*/ 753613 w 3110733"/>
                <a:gd name="connsiteY25" fmla="*/ 305084 h 3153537"/>
                <a:gd name="connsiteX26" fmla="*/ 631693 w 3110733"/>
                <a:gd name="connsiteY26" fmla="*/ 335564 h 3153537"/>
                <a:gd name="connsiteX27" fmla="*/ 499613 w 3110733"/>
                <a:gd name="connsiteY27" fmla="*/ 315244 h 3153537"/>
                <a:gd name="connsiteX28" fmla="*/ 438653 w 3110733"/>
                <a:gd name="connsiteY28" fmla="*/ 294924 h 3153537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51453 w 3110733"/>
                <a:gd name="connsiteY19" fmla="*/ 305089 h 3153542"/>
                <a:gd name="connsiteX20" fmla="*/ 1200653 w 3110733"/>
                <a:gd name="connsiteY20" fmla="*/ 274609 h 3153542"/>
                <a:gd name="connsiteX21" fmla="*/ 1109213 w 3110733"/>
                <a:gd name="connsiteY21" fmla="*/ 244129 h 3153542"/>
                <a:gd name="connsiteX22" fmla="*/ 1078733 w 3110733"/>
                <a:gd name="connsiteY22" fmla="*/ 223809 h 3153542"/>
                <a:gd name="connsiteX23" fmla="*/ 855213 w 3110733"/>
                <a:gd name="connsiteY23" fmla="*/ 244129 h 3153542"/>
                <a:gd name="connsiteX24" fmla="*/ 784093 w 3110733"/>
                <a:gd name="connsiteY24" fmla="*/ 274609 h 3153542"/>
                <a:gd name="connsiteX25" fmla="*/ 753613 w 3110733"/>
                <a:gd name="connsiteY25" fmla="*/ 305089 h 3153542"/>
                <a:gd name="connsiteX26" fmla="*/ 631693 w 3110733"/>
                <a:gd name="connsiteY26" fmla="*/ 335569 h 3153542"/>
                <a:gd name="connsiteX27" fmla="*/ 499613 w 3110733"/>
                <a:gd name="connsiteY27" fmla="*/ 315249 h 3153542"/>
                <a:gd name="connsiteX28" fmla="*/ 438653 w 3110733"/>
                <a:gd name="connsiteY28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200653 w 3110733"/>
                <a:gd name="connsiteY19" fmla="*/ 274609 h 3153542"/>
                <a:gd name="connsiteX20" fmla="*/ 1109213 w 3110733"/>
                <a:gd name="connsiteY20" fmla="*/ 244129 h 3153542"/>
                <a:gd name="connsiteX21" fmla="*/ 1078733 w 3110733"/>
                <a:gd name="connsiteY21" fmla="*/ 223809 h 3153542"/>
                <a:gd name="connsiteX22" fmla="*/ 855213 w 3110733"/>
                <a:gd name="connsiteY22" fmla="*/ 244129 h 3153542"/>
                <a:gd name="connsiteX23" fmla="*/ 784093 w 3110733"/>
                <a:gd name="connsiteY23" fmla="*/ 274609 h 3153542"/>
                <a:gd name="connsiteX24" fmla="*/ 753613 w 3110733"/>
                <a:gd name="connsiteY24" fmla="*/ 305089 h 3153542"/>
                <a:gd name="connsiteX25" fmla="*/ 631693 w 3110733"/>
                <a:gd name="connsiteY25" fmla="*/ 335569 h 3153542"/>
                <a:gd name="connsiteX26" fmla="*/ 499613 w 3110733"/>
                <a:gd name="connsiteY26" fmla="*/ 315249 h 3153542"/>
                <a:gd name="connsiteX27" fmla="*/ 438653 w 3110733"/>
                <a:gd name="connsiteY27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1078733 w 3110733"/>
                <a:gd name="connsiteY20" fmla="*/ 223809 h 3153542"/>
                <a:gd name="connsiteX21" fmla="*/ 855213 w 3110733"/>
                <a:gd name="connsiteY21" fmla="*/ 244129 h 3153542"/>
                <a:gd name="connsiteX22" fmla="*/ 784093 w 3110733"/>
                <a:gd name="connsiteY22" fmla="*/ 274609 h 3153542"/>
                <a:gd name="connsiteX23" fmla="*/ 753613 w 3110733"/>
                <a:gd name="connsiteY23" fmla="*/ 305089 h 3153542"/>
                <a:gd name="connsiteX24" fmla="*/ 631693 w 3110733"/>
                <a:gd name="connsiteY24" fmla="*/ 335569 h 3153542"/>
                <a:gd name="connsiteX25" fmla="*/ 499613 w 3110733"/>
                <a:gd name="connsiteY25" fmla="*/ 315249 h 3153542"/>
                <a:gd name="connsiteX26" fmla="*/ 438653 w 3110733"/>
                <a:gd name="connsiteY26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1109213 w 3110733"/>
                <a:gd name="connsiteY19" fmla="*/ 244129 h 3153542"/>
                <a:gd name="connsiteX20" fmla="*/ 855213 w 3110733"/>
                <a:gd name="connsiteY20" fmla="*/ 244129 h 3153542"/>
                <a:gd name="connsiteX21" fmla="*/ 784093 w 3110733"/>
                <a:gd name="connsiteY21" fmla="*/ 274609 h 3153542"/>
                <a:gd name="connsiteX22" fmla="*/ 753613 w 3110733"/>
                <a:gd name="connsiteY22" fmla="*/ 305089 h 3153542"/>
                <a:gd name="connsiteX23" fmla="*/ 631693 w 3110733"/>
                <a:gd name="connsiteY23" fmla="*/ 335569 h 3153542"/>
                <a:gd name="connsiteX24" fmla="*/ 499613 w 3110733"/>
                <a:gd name="connsiteY24" fmla="*/ 315249 h 3153542"/>
                <a:gd name="connsiteX25" fmla="*/ 438653 w 3110733"/>
                <a:gd name="connsiteY25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753613 w 3110733"/>
                <a:gd name="connsiteY21" fmla="*/ 305089 h 3153542"/>
                <a:gd name="connsiteX22" fmla="*/ 631693 w 3110733"/>
                <a:gd name="connsiteY22" fmla="*/ 335569 h 3153542"/>
                <a:gd name="connsiteX23" fmla="*/ 499613 w 3110733"/>
                <a:gd name="connsiteY23" fmla="*/ 315249 h 3153542"/>
                <a:gd name="connsiteX24" fmla="*/ 438653 w 3110733"/>
                <a:gd name="connsiteY24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631693 w 3110733"/>
                <a:gd name="connsiteY21" fmla="*/ 335569 h 3153542"/>
                <a:gd name="connsiteX22" fmla="*/ 499613 w 3110733"/>
                <a:gd name="connsiteY22" fmla="*/ 315249 h 3153542"/>
                <a:gd name="connsiteX23" fmla="*/ 438653 w 3110733"/>
                <a:gd name="connsiteY23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99613 w 3110733"/>
                <a:gd name="connsiteY21" fmla="*/ 315249 h 3153542"/>
                <a:gd name="connsiteX22" fmla="*/ 438653 w 3110733"/>
                <a:gd name="connsiteY22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784093 w 3110733"/>
                <a:gd name="connsiteY20" fmla="*/ 274609 h 3153542"/>
                <a:gd name="connsiteX21" fmla="*/ 438653 w 3110733"/>
                <a:gd name="connsiteY21" fmla="*/ 294929 h 3153542"/>
                <a:gd name="connsiteX0" fmla="*/ 438653 w 3110733"/>
                <a:gd name="connsiteY0" fmla="*/ 294929 h 3153542"/>
                <a:gd name="connsiteX1" fmla="*/ 93213 w 3110733"/>
                <a:gd name="connsiteY1" fmla="*/ 366049 h 3153542"/>
                <a:gd name="connsiteX2" fmla="*/ 52573 w 3110733"/>
                <a:gd name="connsiteY2" fmla="*/ 376209 h 3153542"/>
                <a:gd name="connsiteX3" fmla="*/ 1773 w 3110733"/>
                <a:gd name="connsiteY3" fmla="*/ 396529 h 3153542"/>
                <a:gd name="connsiteX4" fmla="*/ 271653 w 3110733"/>
                <a:gd name="connsiteY4" fmla="*/ 1140644 h 3153542"/>
                <a:gd name="connsiteX5" fmla="*/ 622786 w 3110733"/>
                <a:gd name="connsiteY5" fmla="*/ 1524325 h 3153542"/>
                <a:gd name="connsiteX6" fmla="*/ 680350 w 3110733"/>
                <a:gd name="connsiteY6" fmla="*/ 2260960 h 3153542"/>
                <a:gd name="connsiteX7" fmla="*/ 1446038 w 3110733"/>
                <a:gd name="connsiteY7" fmla="*/ 2117056 h 3153542"/>
                <a:gd name="connsiteX8" fmla="*/ 1554993 w 3110733"/>
                <a:gd name="connsiteY8" fmla="*/ 2566425 h 3153542"/>
                <a:gd name="connsiteX9" fmla="*/ 1760788 w 3110733"/>
                <a:gd name="connsiteY9" fmla="*/ 3072218 h 3153542"/>
                <a:gd name="connsiteX10" fmla="*/ 2337075 w 3110733"/>
                <a:gd name="connsiteY10" fmla="*/ 3153480 h 3153542"/>
                <a:gd name="connsiteX11" fmla="*/ 2805933 w 3110733"/>
                <a:gd name="connsiteY11" fmla="*/ 3088929 h 3153542"/>
                <a:gd name="connsiteX12" fmla="*/ 3110733 w 3110733"/>
                <a:gd name="connsiteY12" fmla="*/ 2347249 h 3153542"/>
                <a:gd name="connsiteX13" fmla="*/ 3100573 w 3110733"/>
                <a:gd name="connsiteY13" fmla="*/ 2083089 h 3153542"/>
                <a:gd name="connsiteX14" fmla="*/ 3100573 w 3110733"/>
                <a:gd name="connsiteY14" fmla="*/ 1341409 h 3153542"/>
                <a:gd name="connsiteX15" fmla="*/ 2961702 w 3110733"/>
                <a:gd name="connsiteY15" fmla="*/ 844989 h 3153542"/>
                <a:gd name="connsiteX16" fmla="*/ 2653560 w 3110733"/>
                <a:gd name="connsiteY16" fmla="*/ 315897 h 3153542"/>
                <a:gd name="connsiteX17" fmla="*/ 1873246 w 3110733"/>
                <a:gd name="connsiteY17" fmla="*/ 44 h 3153542"/>
                <a:gd name="connsiteX18" fmla="*/ 1312413 w 3110733"/>
                <a:gd name="connsiteY18" fmla="*/ 335569 h 3153542"/>
                <a:gd name="connsiteX19" fmla="*/ 855213 w 3110733"/>
                <a:gd name="connsiteY19" fmla="*/ 244129 h 3153542"/>
                <a:gd name="connsiteX20" fmla="*/ 438653 w 3110733"/>
                <a:gd name="connsiteY20" fmla="*/ 294929 h 3153542"/>
                <a:gd name="connsiteX0" fmla="*/ 438653 w 3110733"/>
                <a:gd name="connsiteY0" fmla="*/ 294929 h 3153542"/>
                <a:gd name="connsiteX1" fmla="*/ 52573 w 3110733"/>
                <a:gd name="connsiteY1" fmla="*/ 376209 h 3153542"/>
                <a:gd name="connsiteX2" fmla="*/ 1773 w 3110733"/>
                <a:gd name="connsiteY2" fmla="*/ 396529 h 3153542"/>
                <a:gd name="connsiteX3" fmla="*/ 271653 w 3110733"/>
                <a:gd name="connsiteY3" fmla="*/ 1140644 h 3153542"/>
                <a:gd name="connsiteX4" fmla="*/ 622786 w 3110733"/>
                <a:gd name="connsiteY4" fmla="*/ 1524325 h 3153542"/>
                <a:gd name="connsiteX5" fmla="*/ 680350 w 3110733"/>
                <a:gd name="connsiteY5" fmla="*/ 2260960 h 3153542"/>
                <a:gd name="connsiteX6" fmla="*/ 1446038 w 3110733"/>
                <a:gd name="connsiteY6" fmla="*/ 2117056 h 3153542"/>
                <a:gd name="connsiteX7" fmla="*/ 1554993 w 3110733"/>
                <a:gd name="connsiteY7" fmla="*/ 2566425 h 3153542"/>
                <a:gd name="connsiteX8" fmla="*/ 1760788 w 3110733"/>
                <a:gd name="connsiteY8" fmla="*/ 3072218 h 3153542"/>
                <a:gd name="connsiteX9" fmla="*/ 2337075 w 3110733"/>
                <a:gd name="connsiteY9" fmla="*/ 3153480 h 3153542"/>
                <a:gd name="connsiteX10" fmla="*/ 2805933 w 3110733"/>
                <a:gd name="connsiteY10" fmla="*/ 3088929 h 3153542"/>
                <a:gd name="connsiteX11" fmla="*/ 3110733 w 3110733"/>
                <a:gd name="connsiteY11" fmla="*/ 2347249 h 3153542"/>
                <a:gd name="connsiteX12" fmla="*/ 3100573 w 3110733"/>
                <a:gd name="connsiteY12" fmla="*/ 2083089 h 3153542"/>
                <a:gd name="connsiteX13" fmla="*/ 3100573 w 3110733"/>
                <a:gd name="connsiteY13" fmla="*/ 1341409 h 3153542"/>
                <a:gd name="connsiteX14" fmla="*/ 2961702 w 3110733"/>
                <a:gd name="connsiteY14" fmla="*/ 844989 h 3153542"/>
                <a:gd name="connsiteX15" fmla="*/ 2653560 w 3110733"/>
                <a:gd name="connsiteY15" fmla="*/ 315897 h 3153542"/>
                <a:gd name="connsiteX16" fmla="*/ 1873246 w 3110733"/>
                <a:gd name="connsiteY16" fmla="*/ 44 h 3153542"/>
                <a:gd name="connsiteX17" fmla="*/ 1312413 w 3110733"/>
                <a:gd name="connsiteY17" fmla="*/ 335569 h 3153542"/>
                <a:gd name="connsiteX18" fmla="*/ 855213 w 3110733"/>
                <a:gd name="connsiteY18" fmla="*/ 244129 h 3153542"/>
                <a:gd name="connsiteX19" fmla="*/ 438653 w 3110733"/>
                <a:gd name="connsiteY19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856139 w 3111659"/>
                <a:gd name="connsiteY17" fmla="*/ 244129 h 3153542"/>
                <a:gd name="connsiteX18" fmla="*/ 439579 w 3111659"/>
                <a:gd name="connsiteY18" fmla="*/ 294929 h 3153542"/>
                <a:gd name="connsiteX0" fmla="*/ 439579 w 3111659"/>
                <a:gd name="connsiteY0" fmla="*/ 294929 h 3153542"/>
                <a:gd name="connsiteX1" fmla="*/ 2699 w 3111659"/>
                <a:gd name="connsiteY1" fmla="*/ 396529 h 3153542"/>
                <a:gd name="connsiteX2" fmla="*/ 272579 w 3111659"/>
                <a:gd name="connsiteY2" fmla="*/ 1140644 h 3153542"/>
                <a:gd name="connsiteX3" fmla="*/ 623712 w 3111659"/>
                <a:gd name="connsiteY3" fmla="*/ 1524325 h 3153542"/>
                <a:gd name="connsiteX4" fmla="*/ 681276 w 3111659"/>
                <a:gd name="connsiteY4" fmla="*/ 2260960 h 3153542"/>
                <a:gd name="connsiteX5" fmla="*/ 1446964 w 3111659"/>
                <a:gd name="connsiteY5" fmla="*/ 2117056 h 3153542"/>
                <a:gd name="connsiteX6" fmla="*/ 1555919 w 3111659"/>
                <a:gd name="connsiteY6" fmla="*/ 2566425 h 3153542"/>
                <a:gd name="connsiteX7" fmla="*/ 1761714 w 3111659"/>
                <a:gd name="connsiteY7" fmla="*/ 3072218 h 3153542"/>
                <a:gd name="connsiteX8" fmla="*/ 2338001 w 3111659"/>
                <a:gd name="connsiteY8" fmla="*/ 3153480 h 3153542"/>
                <a:gd name="connsiteX9" fmla="*/ 2806859 w 3111659"/>
                <a:gd name="connsiteY9" fmla="*/ 3088929 h 3153542"/>
                <a:gd name="connsiteX10" fmla="*/ 3111659 w 3111659"/>
                <a:gd name="connsiteY10" fmla="*/ 2347249 h 3153542"/>
                <a:gd name="connsiteX11" fmla="*/ 3101499 w 3111659"/>
                <a:gd name="connsiteY11" fmla="*/ 2083089 h 3153542"/>
                <a:gd name="connsiteX12" fmla="*/ 3101499 w 3111659"/>
                <a:gd name="connsiteY12" fmla="*/ 1341409 h 3153542"/>
                <a:gd name="connsiteX13" fmla="*/ 2962628 w 3111659"/>
                <a:gd name="connsiteY13" fmla="*/ 844989 h 3153542"/>
                <a:gd name="connsiteX14" fmla="*/ 2654486 w 3111659"/>
                <a:gd name="connsiteY14" fmla="*/ 315897 h 3153542"/>
                <a:gd name="connsiteX15" fmla="*/ 1874172 w 3111659"/>
                <a:gd name="connsiteY15" fmla="*/ 44 h 3153542"/>
                <a:gd name="connsiteX16" fmla="*/ 1313339 w 3111659"/>
                <a:gd name="connsiteY16" fmla="*/ 335569 h 3153542"/>
                <a:gd name="connsiteX17" fmla="*/ 744406 w 3111659"/>
                <a:gd name="connsiteY17" fmla="*/ 402310 h 3153542"/>
                <a:gd name="connsiteX18" fmla="*/ 439579 w 3111659"/>
                <a:gd name="connsiteY18" fmla="*/ 294929 h 3153542"/>
                <a:gd name="connsiteX0" fmla="*/ 439579 w 3111659"/>
                <a:gd name="connsiteY0" fmla="*/ 295590 h 3154203"/>
                <a:gd name="connsiteX1" fmla="*/ 2699 w 3111659"/>
                <a:gd name="connsiteY1" fmla="*/ 397190 h 3154203"/>
                <a:gd name="connsiteX2" fmla="*/ 272579 w 3111659"/>
                <a:gd name="connsiteY2" fmla="*/ 1141305 h 3154203"/>
                <a:gd name="connsiteX3" fmla="*/ 623712 w 3111659"/>
                <a:gd name="connsiteY3" fmla="*/ 1524986 h 3154203"/>
                <a:gd name="connsiteX4" fmla="*/ 681276 w 3111659"/>
                <a:gd name="connsiteY4" fmla="*/ 2261621 h 3154203"/>
                <a:gd name="connsiteX5" fmla="*/ 1446964 w 3111659"/>
                <a:gd name="connsiteY5" fmla="*/ 2117717 h 3154203"/>
                <a:gd name="connsiteX6" fmla="*/ 1555919 w 3111659"/>
                <a:gd name="connsiteY6" fmla="*/ 2567086 h 3154203"/>
                <a:gd name="connsiteX7" fmla="*/ 1761714 w 3111659"/>
                <a:gd name="connsiteY7" fmla="*/ 3072879 h 3154203"/>
                <a:gd name="connsiteX8" fmla="*/ 2338001 w 3111659"/>
                <a:gd name="connsiteY8" fmla="*/ 3154141 h 3154203"/>
                <a:gd name="connsiteX9" fmla="*/ 2806859 w 3111659"/>
                <a:gd name="connsiteY9" fmla="*/ 3089590 h 3154203"/>
                <a:gd name="connsiteX10" fmla="*/ 3111659 w 3111659"/>
                <a:gd name="connsiteY10" fmla="*/ 2347910 h 3154203"/>
                <a:gd name="connsiteX11" fmla="*/ 3101499 w 3111659"/>
                <a:gd name="connsiteY11" fmla="*/ 2083750 h 3154203"/>
                <a:gd name="connsiteX12" fmla="*/ 3101499 w 3111659"/>
                <a:gd name="connsiteY12" fmla="*/ 1342070 h 3154203"/>
                <a:gd name="connsiteX13" fmla="*/ 2962628 w 3111659"/>
                <a:gd name="connsiteY13" fmla="*/ 845650 h 3154203"/>
                <a:gd name="connsiteX14" fmla="*/ 2654486 w 3111659"/>
                <a:gd name="connsiteY14" fmla="*/ 316558 h 3154203"/>
                <a:gd name="connsiteX15" fmla="*/ 1874172 w 3111659"/>
                <a:gd name="connsiteY15" fmla="*/ 705 h 3154203"/>
                <a:gd name="connsiteX16" fmla="*/ 1244171 w 3111659"/>
                <a:gd name="connsiteY16" fmla="*/ 236049 h 3154203"/>
                <a:gd name="connsiteX17" fmla="*/ 744406 w 3111659"/>
                <a:gd name="connsiteY17" fmla="*/ 402971 h 3154203"/>
                <a:gd name="connsiteX18" fmla="*/ 439579 w 3111659"/>
                <a:gd name="connsiteY18" fmla="*/ 295590 h 3154203"/>
                <a:gd name="connsiteX0" fmla="*/ 360958 w 3033038"/>
                <a:gd name="connsiteY0" fmla="*/ 295590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60958 w 3033038"/>
                <a:gd name="connsiteY18" fmla="*/ 295590 h 3154203"/>
                <a:gd name="connsiteX0" fmla="*/ 307752 w 3033038"/>
                <a:gd name="connsiteY0" fmla="*/ 474861 h 3154203"/>
                <a:gd name="connsiteX1" fmla="*/ 3887 w 3033038"/>
                <a:gd name="connsiteY1" fmla="*/ 681915 h 3154203"/>
                <a:gd name="connsiteX2" fmla="*/ 193958 w 3033038"/>
                <a:gd name="connsiteY2" fmla="*/ 1141305 h 3154203"/>
                <a:gd name="connsiteX3" fmla="*/ 545091 w 3033038"/>
                <a:gd name="connsiteY3" fmla="*/ 1524986 h 3154203"/>
                <a:gd name="connsiteX4" fmla="*/ 602655 w 3033038"/>
                <a:gd name="connsiteY4" fmla="*/ 2261621 h 3154203"/>
                <a:gd name="connsiteX5" fmla="*/ 1368343 w 3033038"/>
                <a:gd name="connsiteY5" fmla="*/ 2117717 h 3154203"/>
                <a:gd name="connsiteX6" fmla="*/ 1477298 w 3033038"/>
                <a:gd name="connsiteY6" fmla="*/ 2567086 h 3154203"/>
                <a:gd name="connsiteX7" fmla="*/ 1683093 w 3033038"/>
                <a:gd name="connsiteY7" fmla="*/ 3072879 h 3154203"/>
                <a:gd name="connsiteX8" fmla="*/ 2259380 w 3033038"/>
                <a:gd name="connsiteY8" fmla="*/ 3154141 h 3154203"/>
                <a:gd name="connsiteX9" fmla="*/ 2728238 w 3033038"/>
                <a:gd name="connsiteY9" fmla="*/ 3089590 h 3154203"/>
                <a:gd name="connsiteX10" fmla="*/ 3033038 w 3033038"/>
                <a:gd name="connsiteY10" fmla="*/ 2347910 h 3154203"/>
                <a:gd name="connsiteX11" fmla="*/ 3022878 w 3033038"/>
                <a:gd name="connsiteY11" fmla="*/ 2083750 h 3154203"/>
                <a:gd name="connsiteX12" fmla="*/ 3022878 w 3033038"/>
                <a:gd name="connsiteY12" fmla="*/ 1342070 h 3154203"/>
                <a:gd name="connsiteX13" fmla="*/ 2884007 w 3033038"/>
                <a:gd name="connsiteY13" fmla="*/ 845650 h 3154203"/>
                <a:gd name="connsiteX14" fmla="*/ 2575865 w 3033038"/>
                <a:gd name="connsiteY14" fmla="*/ 316558 h 3154203"/>
                <a:gd name="connsiteX15" fmla="*/ 1795551 w 3033038"/>
                <a:gd name="connsiteY15" fmla="*/ 705 h 3154203"/>
                <a:gd name="connsiteX16" fmla="*/ 1165550 w 3033038"/>
                <a:gd name="connsiteY16" fmla="*/ 236049 h 3154203"/>
                <a:gd name="connsiteX17" fmla="*/ 665785 w 3033038"/>
                <a:gd name="connsiteY17" fmla="*/ 402971 h 3154203"/>
                <a:gd name="connsiteX18" fmla="*/ 307752 w 3033038"/>
                <a:gd name="connsiteY18" fmla="*/ 474861 h 3154203"/>
                <a:gd name="connsiteX0" fmla="*/ 307752 w 3033038"/>
                <a:gd name="connsiteY0" fmla="*/ 474840 h 3154182"/>
                <a:gd name="connsiteX1" fmla="*/ 3887 w 3033038"/>
                <a:gd name="connsiteY1" fmla="*/ 681894 h 3154182"/>
                <a:gd name="connsiteX2" fmla="*/ 193958 w 3033038"/>
                <a:gd name="connsiteY2" fmla="*/ 1141284 h 3154182"/>
                <a:gd name="connsiteX3" fmla="*/ 545091 w 3033038"/>
                <a:gd name="connsiteY3" fmla="*/ 1524965 h 3154182"/>
                <a:gd name="connsiteX4" fmla="*/ 602655 w 3033038"/>
                <a:gd name="connsiteY4" fmla="*/ 2261600 h 3154182"/>
                <a:gd name="connsiteX5" fmla="*/ 1368343 w 3033038"/>
                <a:gd name="connsiteY5" fmla="*/ 2117696 h 3154182"/>
                <a:gd name="connsiteX6" fmla="*/ 1477298 w 3033038"/>
                <a:gd name="connsiteY6" fmla="*/ 2567065 h 3154182"/>
                <a:gd name="connsiteX7" fmla="*/ 1683093 w 3033038"/>
                <a:gd name="connsiteY7" fmla="*/ 3072858 h 3154182"/>
                <a:gd name="connsiteX8" fmla="*/ 2259380 w 3033038"/>
                <a:gd name="connsiteY8" fmla="*/ 3154120 h 3154182"/>
                <a:gd name="connsiteX9" fmla="*/ 2728238 w 3033038"/>
                <a:gd name="connsiteY9" fmla="*/ 3089569 h 3154182"/>
                <a:gd name="connsiteX10" fmla="*/ 3033038 w 3033038"/>
                <a:gd name="connsiteY10" fmla="*/ 2347889 h 3154182"/>
                <a:gd name="connsiteX11" fmla="*/ 3022878 w 3033038"/>
                <a:gd name="connsiteY11" fmla="*/ 2083729 h 3154182"/>
                <a:gd name="connsiteX12" fmla="*/ 3022878 w 3033038"/>
                <a:gd name="connsiteY12" fmla="*/ 1342049 h 3154182"/>
                <a:gd name="connsiteX13" fmla="*/ 2884007 w 3033038"/>
                <a:gd name="connsiteY13" fmla="*/ 845629 h 3154182"/>
                <a:gd name="connsiteX14" fmla="*/ 2575865 w 3033038"/>
                <a:gd name="connsiteY14" fmla="*/ 316537 h 3154182"/>
                <a:gd name="connsiteX15" fmla="*/ 1795551 w 3033038"/>
                <a:gd name="connsiteY15" fmla="*/ 684 h 3154182"/>
                <a:gd name="connsiteX16" fmla="*/ 1165550 w 3033038"/>
                <a:gd name="connsiteY16" fmla="*/ 236028 h 3154182"/>
                <a:gd name="connsiteX17" fmla="*/ 761556 w 3033038"/>
                <a:gd name="connsiteY17" fmla="*/ 366042 h 3154182"/>
                <a:gd name="connsiteX18" fmla="*/ 307752 w 3033038"/>
                <a:gd name="connsiteY18" fmla="*/ 474840 h 3154182"/>
                <a:gd name="connsiteX0" fmla="*/ 157355 w 2882641"/>
                <a:gd name="connsiteY0" fmla="*/ 474840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157355 w 2882641"/>
                <a:gd name="connsiteY18" fmla="*/ 474840 h 3154182"/>
                <a:gd name="connsiteX0" fmla="*/ 444668 w 2882641"/>
                <a:gd name="connsiteY0" fmla="*/ 506476 h 3154182"/>
                <a:gd name="connsiteX1" fmla="*/ 23749 w 2882641"/>
                <a:gd name="connsiteY1" fmla="*/ 845348 h 3154182"/>
                <a:gd name="connsiteX2" fmla="*/ 43561 w 2882641"/>
                <a:gd name="connsiteY2" fmla="*/ 1141284 h 3154182"/>
                <a:gd name="connsiteX3" fmla="*/ 394694 w 2882641"/>
                <a:gd name="connsiteY3" fmla="*/ 1524965 h 3154182"/>
                <a:gd name="connsiteX4" fmla="*/ 452258 w 2882641"/>
                <a:gd name="connsiteY4" fmla="*/ 2261600 h 3154182"/>
                <a:gd name="connsiteX5" fmla="*/ 1217946 w 2882641"/>
                <a:gd name="connsiteY5" fmla="*/ 2117696 h 3154182"/>
                <a:gd name="connsiteX6" fmla="*/ 1326901 w 2882641"/>
                <a:gd name="connsiteY6" fmla="*/ 2567065 h 3154182"/>
                <a:gd name="connsiteX7" fmla="*/ 1532696 w 2882641"/>
                <a:gd name="connsiteY7" fmla="*/ 3072858 h 3154182"/>
                <a:gd name="connsiteX8" fmla="*/ 2108983 w 2882641"/>
                <a:gd name="connsiteY8" fmla="*/ 3154120 h 3154182"/>
                <a:gd name="connsiteX9" fmla="*/ 2577841 w 2882641"/>
                <a:gd name="connsiteY9" fmla="*/ 3089569 h 3154182"/>
                <a:gd name="connsiteX10" fmla="*/ 2882641 w 2882641"/>
                <a:gd name="connsiteY10" fmla="*/ 2347889 h 3154182"/>
                <a:gd name="connsiteX11" fmla="*/ 2872481 w 2882641"/>
                <a:gd name="connsiteY11" fmla="*/ 2083729 h 3154182"/>
                <a:gd name="connsiteX12" fmla="*/ 2872481 w 2882641"/>
                <a:gd name="connsiteY12" fmla="*/ 1342049 h 3154182"/>
                <a:gd name="connsiteX13" fmla="*/ 2733610 w 2882641"/>
                <a:gd name="connsiteY13" fmla="*/ 845629 h 3154182"/>
                <a:gd name="connsiteX14" fmla="*/ 2425468 w 2882641"/>
                <a:gd name="connsiteY14" fmla="*/ 316537 h 3154182"/>
                <a:gd name="connsiteX15" fmla="*/ 1645154 w 2882641"/>
                <a:gd name="connsiteY15" fmla="*/ 684 h 3154182"/>
                <a:gd name="connsiteX16" fmla="*/ 1015153 w 2882641"/>
                <a:gd name="connsiteY16" fmla="*/ 236028 h 3154182"/>
                <a:gd name="connsiteX17" fmla="*/ 611159 w 2882641"/>
                <a:gd name="connsiteY17" fmla="*/ 366042 h 3154182"/>
                <a:gd name="connsiteX18" fmla="*/ 444668 w 2882641"/>
                <a:gd name="connsiteY18" fmla="*/ 506476 h 3154182"/>
                <a:gd name="connsiteX0" fmla="*/ 444668 w 2882641"/>
                <a:gd name="connsiteY0" fmla="*/ 506484 h 3154190"/>
                <a:gd name="connsiteX1" fmla="*/ 23749 w 2882641"/>
                <a:gd name="connsiteY1" fmla="*/ 845356 h 3154190"/>
                <a:gd name="connsiteX2" fmla="*/ 43561 w 2882641"/>
                <a:gd name="connsiteY2" fmla="*/ 1141292 h 3154190"/>
                <a:gd name="connsiteX3" fmla="*/ 394694 w 2882641"/>
                <a:gd name="connsiteY3" fmla="*/ 1524973 h 3154190"/>
                <a:gd name="connsiteX4" fmla="*/ 452258 w 2882641"/>
                <a:gd name="connsiteY4" fmla="*/ 2261608 h 3154190"/>
                <a:gd name="connsiteX5" fmla="*/ 1217946 w 2882641"/>
                <a:gd name="connsiteY5" fmla="*/ 2117704 h 3154190"/>
                <a:gd name="connsiteX6" fmla="*/ 1326901 w 2882641"/>
                <a:gd name="connsiteY6" fmla="*/ 2567073 h 3154190"/>
                <a:gd name="connsiteX7" fmla="*/ 1532696 w 2882641"/>
                <a:gd name="connsiteY7" fmla="*/ 3072866 h 3154190"/>
                <a:gd name="connsiteX8" fmla="*/ 2108983 w 2882641"/>
                <a:gd name="connsiteY8" fmla="*/ 3154128 h 3154190"/>
                <a:gd name="connsiteX9" fmla="*/ 2577841 w 2882641"/>
                <a:gd name="connsiteY9" fmla="*/ 3089577 h 3154190"/>
                <a:gd name="connsiteX10" fmla="*/ 2882641 w 2882641"/>
                <a:gd name="connsiteY10" fmla="*/ 2347897 h 3154190"/>
                <a:gd name="connsiteX11" fmla="*/ 2872481 w 2882641"/>
                <a:gd name="connsiteY11" fmla="*/ 2083737 h 3154190"/>
                <a:gd name="connsiteX12" fmla="*/ 2872481 w 2882641"/>
                <a:gd name="connsiteY12" fmla="*/ 1342057 h 3154190"/>
                <a:gd name="connsiteX13" fmla="*/ 2733610 w 2882641"/>
                <a:gd name="connsiteY13" fmla="*/ 845637 h 3154190"/>
                <a:gd name="connsiteX14" fmla="*/ 2425468 w 2882641"/>
                <a:gd name="connsiteY14" fmla="*/ 316545 h 3154190"/>
                <a:gd name="connsiteX15" fmla="*/ 1645154 w 2882641"/>
                <a:gd name="connsiteY15" fmla="*/ 692 h 3154190"/>
                <a:gd name="connsiteX16" fmla="*/ 1015153 w 2882641"/>
                <a:gd name="connsiteY16" fmla="*/ 236036 h 3154190"/>
                <a:gd name="connsiteX17" fmla="*/ 669686 w 2882641"/>
                <a:gd name="connsiteY17" fmla="*/ 381868 h 3154190"/>
                <a:gd name="connsiteX18" fmla="*/ 444668 w 2882641"/>
                <a:gd name="connsiteY18" fmla="*/ 506484 h 3154190"/>
                <a:gd name="connsiteX0" fmla="*/ 444668 w 2882641"/>
                <a:gd name="connsiteY0" fmla="*/ 506565 h 3154271"/>
                <a:gd name="connsiteX1" fmla="*/ 23749 w 2882641"/>
                <a:gd name="connsiteY1" fmla="*/ 845437 h 3154271"/>
                <a:gd name="connsiteX2" fmla="*/ 43561 w 2882641"/>
                <a:gd name="connsiteY2" fmla="*/ 1141373 h 3154271"/>
                <a:gd name="connsiteX3" fmla="*/ 394694 w 2882641"/>
                <a:gd name="connsiteY3" fmla="*/ 1525054 h 3154271"/>
                <a:gd name="connsiteX4" fmla="*/ 452258 w 2882641"/>
                <a:gd name="connsiteY4" fmla="*/ 2261689 h 3154271"/>
                <a:gd name="connsiteX5" fmla="*/ 1217946 w 2882641"/>
                <a:gd name="connsiteY5" fmla="*/ 2117785 h 3154271"/>
                <a:gd name="connsiteX6" fmla="*/ 1326901 w 2882641"/>
                <a:gd name="connsiteY6" fmla="*/ 2567154 h 3154271"/>
                <a:gd name="connsiteX7" fmla="*/ 1532696 w 2882641"/>
                <a:gd name="connsiteY7" fmla="*/ 3072947 h 3154271"/>
                <a:gd name="connsiteX8" fmla="*/ 2108983 w 2882641"/>
                <a:gd name="connsiteY8" fmla="*/ 3154209 h 3154271"/>
                <a:gd name="connsiteX9" fmla="*/ 2577841 w 2882641"/>
                <a:gd name="connsiteY9" fmla="*/ 3089658 h 3154271"/>
                <a:gd name="connsiteX10" fmla="*/ 2882641 w 2882641"/>
                <a:gd name="connsiteY10" fmla="*/ 2347978 h 3154271"/>
                <a:gd name="connsiteX11" fmla="*/ 2872481 w 2882641"/>
                <a:gd name="connsiteY11" fmla="*/ 2083818 h 3154271"/>
                <a:gd name="connsiteX12" fmla="*/ 2872481 w 2882641"/>
                <a:gd name="connsiteY12" fmla="*/ 1342138 h 3154271"/>
                <a:gd name="connsiteX13" fmla="*/ 2733610 w 2882641"/>
                <a:gd name="connsiteY13" fmla="*/ 845718 h 3154271"/>
                <a:gd name="connsiteX14" fmla="*/ 2425468 w 2882641"/>
                <a:gd name="connsiteY14" fmla="*/ 316626 h 3154271"/>
                <a:gd name="connsiteX15" fmla="*/ 1645154 w 2882641"/>
                <a:gd name="connsiteY15" fmla="*/ 773 h 3154271"/>
                <a:gd name="connsiteX16" fmla="*/ 1015153 w 2882641"/>
                <a:gd name="connsiteY16" fmla="*/ 236117 h 3154271"/>
                <a:gd name="connsiteX17" fmla="*/ 444668 w 2882641"/>
                <a:gd name="connsiteY17" fmla="*/ 506565 h 3154271"/>
                <a:gd name="connsiteX0" fmla="*/ 444668 w 2937027"/>
                <a:gd name="connsiteY0" fmla="*/ 506565 h 3200270"/>
                <a:gd name="connsiteX1" fmla="*/ 23749 w 2937027"/>
                <a:gd name="connsiteY1" fmla="*/ 845437 h 3200270"/>
                <a:gd name="connsiteX2" fmla="*/ 43561 w 2937027"/>
                <a:gd name="connsiteY2" fmla="*/ 1141373 h 3200270"/>
                <a:gd name="connsiteX3" fmla="*/ 394694 w 2937027"/>
                <a:gd name="connsiteY3" fmla="*/ 1525054 h 3200270"/>
                <a:gd name="connsiteX4" fmla="*/ 452258 w 2937027"/>
                <a:gd name="connsiteY4" fmla="*/ 2261689 h 3200270"/>
                <a:gd name="connsiteX5" fmla="*/ 1217946 w 2937027"/>
                <a:gd name="connsiteY5" fmla="*/ 2117785 h 3200270"/>
                <a:gd name="connsiteX6" fmla="*/ 1326901 w 2937027"/>
                <a:gd name="connsiteY6" fmla="*/ 2567154 h 3200270"/>
                <a:gd name="connsiteX7" fmla="*/ 1532696 w 2937027"/>
                <a:gd name="connsiteY7" fmla="*/ 3072947 h 3200270"/>
                <a:gd name="connsiteX8" fmla="*/ 2108983 w 2937027"/>
                <a:gd name="connsiteY8" fmla="*/ 3154209 h 3200270"/>
                <a:gd name="connsiteX9" fmla="*/ 2882641 w 2937027"/>
                <a:gd name="connsiteY9" fmla="*/ 2347978 h 3200270"/>
                <a:gd name="connsiteX10" fmla="*/ 2872481 w 2937027"/>
                <a:gd name="connsiteY10" fmla="*/ 2083818 h 3200270"/>
                <a:gd name="connsiteX11" fmla="*/ 2872481 w 2937027"/>
                <a:gd name="connsiteY11" fmla="*/ 1342138 h 3200270"/>
                <a:gd name="connsiteX12" fmla="*/ 2733610 w 2937027"/>
                <a:gd name="connsiteY12" fmla="*/ 845718 h 3200270"/>
                <a:gd name="connsiteX13" fmla="*/ 2425468 w 2937027"/>
                <a:gd name="connsiteY13" fmla="*/ 316626 h 3200270"/>
                <a:gd name="connsiteX14" fmla="*/ 1645154 w 2937027"/>
                <a:gd name="connsiteY14" fmla="*/ 773 h 3200270"/>
                <a:gd name="connsiteX15" fmla="*/ 1015153 w 2937027"/>
                <a:gd name="connsiteY15" fmla="*/ 236117 h 3200270"/>
                <a:gd name="connsiteX16" fmla="*/ 444668 w 2937027"/>
                <a:gd name="connsiteY16" fmla="*/ 506565 h 3200270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52258 w 2883150"/>
                <a:gd name="connsiteY4" fmla="*/ 2261689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217946 w 2883150"/>
                <a:gd name="connsiteY5" fmla="*/ 2117785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26901 w 2883150"/>
                <a:gd name="connsiteY6" fmla="*/ 2567154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96664 w 2883150"/>
                <a:gd name="connsiteY5" fmla="*/ 2413056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81407"/>
                <a:gd name="connsiteX1" fmla="*/ 23749 w 2883150"/>
                <a:gd name="connsiteY1" fmla="*/ 845437 h 3181407"/>
                <a:gd name="connsiteX2" fmla="*/ 43561 w 2883150"/>
                <a:gd name="connsiteY2" fmla="*/ 1141373 h 3181407"/>
                <a:gd name="connsiteX3" fmla="*/ 394694 w 2883150"/>
                <a:gd name="connsiteY3" fmla="*/ 1525054 h 3181407"/>
                <a:gd name="connsiteX4" fmla="*/ 436297 w 2883150"/>
                <a:gd name="connsiteY4" fmla="*/ 2372416 h 3181407"/>
                <a:gd name="connsiteX5" fmla="*/ 1164741 w 2883150"/>
                <a:gd name="connsiteY5" fmla="*/ 2502691 h 3181407"/>
                <a:gd name="connsiteX6" fmla="*/ 1337542 w 2883150"/>
                <a:gd name="connsiteY6" fmla="*/ 2677880 h 3181407"/>
                <a:gd name="connsiteX7" fmla="*/ 1532696 w 2883150"/>
                <a:gd name="connsiteY7" fmla="*/ 3072947 h 3181407"/>
                <a:gd name="connsiteX8" fmla="*/ 2108983 w 2883150"/>
                <a:gd name="connsiteY8" fmla="*/ 3154209 h 3181407"/>
                <a:gd name="connsiteX9" fmla="*/ 2733664 w 2883150"/>
                <a:gd name="connsiteY9" fmla="*/ 2611612 h 3181407"/>
                <a:gd name="connsiteX10" fmla="*/ 2872481 w 2883150"/>
                <a:gd name="connsiteY10" fmla="*/ 2083818 h 3181407"/>
                <a:gd name="connsiteX11" fmla="*/ 2872481 w 2883150"/>
                <a:gd name="connsiteY11" fmla="*/ 1342138 h 3181407"/>
                <a:gd name="connsiteX12" fmla="*/ 2733610 w 2883150"/>
                <a:gd name="connsiteY12" fmla="*/ 845718 h 3181407"/>
                <a:gd name="connsiteX13" fmla="*/ 2425468 w 2883150"/>
                <a:gd name="connsiteY13" fmla="*/ 316626 h 3181407"/>
                <a:gd name="connsiteX14" fmla="*/ 1645154 w 2883150"/>
                <a:gd name="connsiteY14" fmla="*/ 773 h 3181407"/>
                <a:gd name="connsiteX15" fmla="*/ 1015153 w 2883150"/>
                <a:gd name="connsiteY15" fmla="*/ 236117 h 3181407"/>
                <a:gd name="connsiteX16" fmla="*/ 444668 w 2883150"/>
                <a:gd name="connsiteY16" fmla="*/ 506565 h 3181407"/>
                <a:gd name="connsiteX0" fmla="*/ 444668 w 2883150"/>
                <a:gd name="connsiteY0" fmla="*/ 506565 h 3173313"/>
                <a:gd name="connsiteX1" fmla="*/ 23749 w 2883150"/>
                <a:gd name="connsiteY1" fmla="*/ 845437 h 3173313"/>
                <a:gd name="connsiteX2" fmla="*/ 43561 w 2883150"/>
                <a:gd name="connsiteY2" fmla="*/ 1141373 h 3173313"/>
                <a:gd name="connsiteX3" fmla="*/ 394694 w 2883150"/>
                <a:gd name="connsiteY3" fmla="*/ 1525054 h 3173313"/>
                <a:gd name="connsiteX4" fmla="*/ 436297 w 2883150"/>
                <a:gd name="connsiteY4" fmla="*/ 2372416 h 3173313"/>
                <a:gd name="connsiteX5" fmla="*/ 1164741 w 2883150"/>
                <a:gd name="connsiteY5" fmla="*/ 2502691 h 3173313"/>
                <a:gd name="connsiteX6" fmla="*/ 1337542 w 2883150"/>
                <a:gd name="connsiteY6" fmla="*/ 2677880 h 3173313"/>
                <a:gd name="connsiteX7" fmla="*/ 1718917 w 2883150"/>
                <a:gd name="connsiteY7" fmla="*/ 3030765 h 3173313"/>
                <a:gd name="connsiteX8" fmla="*/ 2108983 w 2883150"/>
                <a:gd name="connsiteY8" fmla="*/ 3154209 h 3173313"/>
                <a:gd name="connsiteX9" fmla="*/ 2733664 w 2883150"/>
                <a:gd name="connsiteY9" fmla="*/ 2611612 h 3173313"/>
                <a:gd name="connsiteX10" fmla="*/ 2872481 w 2883150"/>
                <a:gd name="connsiteY10" fmla="*/ 2083818 h 3173313"/>
                <a:gd name="connsiteX11" fmla="*/ 2872481 w 2883150"/>
                <a:gd name="connsiteY11" fmla="*/ 1342138 h 3173313"/>
                <a:gd name="connsiteX12" fmla="*/ 2733610 w 2883150"/>
                <a:gd name="connsiteY12" fmla="*/ 845718 h 3173313"/>
                <a:gd name="connsiteX13" fmla="*/ 2425468 w 2883150"/>
                <a:gd name="connsiteY13" fmla="*/ 316626 h 3173313"/>
                <a:gd name="connsiteX14" fmla="*/ 1645154 w 2883150"/>
                <a:gd name="connsiteY14" fmla="*/ 773 h 3173313"/>
                <a:gd name="connsiteX15" fmla="*/ 1015153 w 2883150"/>
                <a:gd name="connsiteY15" fmla="*/ 236117 h 3173313"/>
                <a:gd name="connsiteX16" fmla="*/ 444668 w 2883150"/>
                <a:gd name="connsiteY16" fmla="*/ 506565 h 3173313"/>
                <a:gd name="connsiteX0" fmla="*/ 444668 w 2883150"/>
                <a:gd name="connsiteY0" fmla="*/ 506565 h 3154445"/>
                <a:gd name="connsiteX1" fmla="*/ 23749 w 2883150"/>
                <a:gd name="connsiteY1" fmla="*/ 845437 h 3154445"/>
                <a:gd name="connsiteX2" fmla="*/ 43561 w 2883150"/>
                <a:gd name="connsiteY2" fmla="*/ 1141373 h 3154445"/>
                <a:gd name="connsiteX3" fmla="*/ 394694 w 2883150"/>
                <a:gd name="connsiteY3" fmla="*/ 1525054 h 3154445"/>
                <a:gd name="connsiteX4" fmla="*/ 436297 w 2883150"/>
                <a:gd name="connsiteY4" fmla="*/ 2372416 h 3154445"/>
                <a:gd name="connsiteX5" fmla="*/ 1164741 w 2883150"/>
                <a:gd name="connsiteY5" fmla="*/ 2502691 h 3154445"/>
                <a:gd name="connsiteX6" fmla="*/ 1337542 w 2883150"/>
                <a:gd name="connsiteY6" fmla="*/ 2677880 h 3154445"/>
                <a:gd name="connsiteX7" fmla="*/ 2108983 w 2883150"/>
                <a:gd name="connsiteY7" fmla="*/ 3154209 h 3154445"/>
                <a:gd name="connsiteX8" fmla="*/ 2733664 w 2883150"/>
                <a:gd name="connsiteY8" fmla="*/ 2611612 h 3154445"/>
                <a:gd name="connsiteX9" fmla="*/ 2872481 w 2883150"/>
                <a:gd name="connsiteY9" fmla="*/ 2083818 h 3154445"/>
                <a:gd name="connsiteX10" fmla="*/ 2872481 w 2883150"/>
                <a:gd name="connsiteY10" fmla="*/ 1342138 h 3154445"/>
                <a:gd name="connsiteX11" fmla="*/ 2733610 w 2883150"/>
                <a:gd name="connsiteY11" fmla="*/ 845718 h 3154445"/>
                <a:gd name="connsiteX12" fmla="*/ 2425468 w 2883150"/>
                <a:gd name="connsiteY12" fmla="*/ 316626 h 3154445"/>
                <a:gd name="connsiteX13" fmla="*/ 1645154 w 2883150"/>
                <a:gd name="connsiteY13" fmla="*/ 773 h 3154445"/>
                <a:gd name="connsiteX14" fmla="*/ 1015153 w 2883150"/>
                <a:gd name="connsiteY14" fmla="*/ 236117 h 3154445"/>
                <a:gd name="connsiteX15" fmla="*/ 444668 w 2883150"/>
                <a:gd name="connsiteY15" fmla="*/ 506565 h 3154445"/>
                <a:gd name="connsiteX0" fmla="*/ 444668 w 2883150"/>
                <a:gd name="connsiteY0" fmla="*/ 506565 h 3155655"/>
                <a:gd name="connsiteX1" fmla="*/ 23749 w 2883150"/>
                <a:gd name="connsiteY1" fmla="*/ 845437 h 3155655"/>
                <a:gd name="connsiteX2" fmla="*/ 43561 w 2883150"/>
                <a:gd name="connsiteY2" fmla="*/ 1141373 h 3155655"/>
                <a:gd name="connsiteX3" fmla="*/ 394694 w 2883150"/>
                <a:gd name="connsiteY3" fmla="*/ 1525054 h 3155655"/>
                <a:gd name="connsiteX4" fmla="*/ 436297 w 2883150"/>
                <a:gd name="connsiteY4" fmla="*/ 2372416 h 3155655"/>
                <a:gd name="connsiteX5" fmla="*/ 1164741 w 2883150"/>
                <a:gd name="connsiteY5" fmla="*/ 2502691 h 3155655"/>
                <a:gd name="connsiteX6" fmla="*/ 1502481 w 2883150"/>
                <a:gd name="connsiteY6" fmla="*/ 2762243 h 3155655"/>
                <a:gd name="connsiteX7" fmla="*/ 2108983 w 2883150"/>
                <a:gd name="connsiteY7" fmla="*/ 3154209 h 3155655"/>
                <a:gd name="connsiteX8" fmla="*/ 2733664 w 2883150"/>
                <a:gd name="connsiteY8" fmla="*/ 2611612 h 3155655"/>
                <a:gd name="connsiteX9" fmla="*/ 2872481 w 2883150"/>
                <a:gd name="connsiteY9" fmla="*/ 2083818 h 3155655"/>
                <a:gd name="connsiteX10" fmla="*/ 2872481 w 2883150"/>
                <a:gd name="connsiteY10" fmla="*/ 1342138 h 3155655"/>
                <a:gd name="connsiteX11" fmla="*/ 2733610 w 2883150"/>
                <a:gd name="connsiteY11" fmla="*/ 845718 h 3155655"/>
                <a:gd name="connsiteX12" fmla="*/ 2425468 w 2883150"/>
                <a:gd name="connsiteY12" fmla="*/ 316626 h 3155655"/>
                <a:gd name="connsiteX13" fmla="*/ 1645154 w 2883150"/>
                <a:gd name="connsiteY13" fmla="*/ 773 h 3155655"/>
                <a:gd name="connsiteX14" fmla="*/ 1015153 w 2883150"/>
                <a:gd name="connsiteY14" fmla="*/ 236117 h 3155655"/>
                <a:gd name="connsiteX15" fmla="*/ 444668 w 2883150"/>
                <a:gd name="connsiteY15" fmla="*/ 506565 h 3155655"/>
                <a:gd name="connsiteX0" fmla="*/ 444668 w 2883150"/>
                <a:gd name="connsiteY0" fmla="*/ 365778 h 3014868"/>
                <a:gd name="connsiteX1" fmla="*/ 23749 w 2883150"/>
                <a:gd name="connsiteY1" fmla="*/ 704650 h 3014868"/>
                <a:gd name="connsiteX2" fmla="*/ 43561 w 2883150"/>
                <a:gd name="connsiteY2" fmla="*/ 1000586 h 3014868"/>
                <a:gd name="connsiteX3" fmla="*/ 394694 w 2883150"/>
                <a:gd name="connsiteY3" fmla="*/ 1384267 h 3014868"/>
                <a:gd name="connsiteX4" fmla="*/ 436297 w 2883150"/>
                <a:gd name="connsiteY4" fmla="*/ 2231629 h 3014868"/>
                <a:gd name="connsiteX5" fmla="*/ 1164741 w 2883150"/>
                <a:gd name="connsiteY5" fmla="*/ 2361904 h 3014868"/>
                <a:gd name="connsiteX6" fmla="*/ 1502481 w 2883150"/>
                <a:gd name="connsiteY6" fmla="*/ 2621456 h 3014868"/>
                <a:gd name="connsiteX7" fmla="*/ 2108983 w 2883150"/>
                <a:gd name="connsiteY7" fmla="*/ 3013422 h 3014868"/>
                <a:gd name="connsiteX8" fmla="*/ 2733664 w 2883150"/>
                <a:gd name="connsiteY8" fmla="*/ 2470825 h 3014868"/>
                <a:gd name="connsiteX9" fmla="*/ 2872481 w 2883150"/>
                <a:gd name="connsiteY9" fmla="*/ 1943031 h 3014868"/>
                <a:gd name="connsiteX10" fmla="*/ 2872481 w 2883150"/>
                <a:gd name="connsiteY10" fmla="*/ 1201351 h 3014868"/>
                <a:gd name="connsiteX11" fmla="*/ 2733610 w 2883150"/>
                <a:gd name="connsiteY11" fmla="*/ 704931 h 3014868"/>
                <a:gd name="connsiteX12" fmla="*/ 2425468 w 2883150"/>
                <a:gd name="connsiteY12" fmla="*/ 175839 h 3014868"/>
                <a:gd name="connsiteX13" fmla="*/ 1639833 w 2883150"/>
                <a:gd name="connsiteY13" fmla="*/ 2349 h 3014868"/>
                <a:gd name="connsiteX14" fmla="*/ 1015153 w 2883150"/>
                <a:gd name="connsiteY14" fmla="*/ 95330 h 3014868"/>
                <a:gd name="connsiteX15" fmla="*/ 444668 w 2883150"/>
                <a:gd name="connsiteY15" fmla="*/ 365778 h 3014868"/>
                <a:gd name="connsiteX0" fmla="*/ 444668 w 2883150"/>
                <a:gd name="connsiteY0" fmla="*/ 365778 h 3014820"/>
                <a:gd name="connsiteX1" fmla="*/ 23749 w 2883150"/>
                <a:gd name="connsiteY1" fmla="*/ 704650 h 3014820"/>
                <a:gd name="connsiteX2" fmla="*/ 43561 w 2883150"/>
                <a:gd name="connsiteY2" fmla="*/ 1000586 h 3014820"/>
                <a:gd name="connsiteX3" fmla="*/ 394694 w 2883150"/>
                <a:gd name="connsiteY3" fmla="*/ 1384267 h 3014820"/>
                <a:gd name="connsiteX4" fmla="*/ 436297 w 2883150"/>
                <a:gd name="connsiteY4" fmla="*/ 2231629 h 3014820"/>
                <a:gd name="connsiteX5" fmla="*/ 1196664 w 2883150"/>
                <a:gd name="connsiteY5" fmla="*/ 2430449 h 3014820"/>
                <a:gd name="connsiteX6" fmla="*/ 1502481 w 2883150"/>
                <a:gd name="connsiteY6" fmla="*/ 2621456 h 3014820"/>
                <a:gd name="connsiteX7" fmla="*/ 2108983 w 2883150"/>
                <a:gd name="connsiteY7" fmla="*/ 3013422 h 3014820"/>
                <a:gd name="connsiteX8" fmla="*/ 2733664 w 2883150"/>
                <a:gd name="connsiteY8" fmla="*/ 2470825 h 3014820"/>
                <a:gd name="connsiteX9" fmla="*/ 2872481 w 2883150"/>
                <a:gd name="connsiteY9" fmla="*/ 1943031 h 3014820"/>
                <a:gd name="connsiteX10" fmla="*/ 2872481 w 2883150"/>
                <a:gd name="connsiteY10" fmla="*/ 1201351 h 3014820"/>
                <a:gd name="connsiteX11" fmla="*/ 2733610 w 2883150"/>
                <a:gd name="connsiteY11" fmla="*/ 704931 h 3014820"/>
                <a:gd name="connsiteX12" fmla="*/ 2425468 w 2883150"/>
                <a:gd name="connsiteY12" fmla="*/ 175839 h 3014820"/>
                <a:gd name="connsiteX13" fmla="*/ 1639833 w 2883150"/>
                <a:gd name="connsiteY13" fmla="*/ 2349 h 3014820"/>
                <a:gd name="connsiteX14" fmla="*/ 1015153 w 2883150"/>
                <a:gd name="connsiteY14" fmla="*/ 95330 h 3014820"/>
                <a:gd name="connsiteX15" fmla="*/ 444668 w 2883150"/>
                <a:gd name="connsiteY15" fmla="*/ 365778 h 3014820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733610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83150"/>
                <a:gd name="connsiteY0" fmla="*/ 364286 h 3013328"/>
                <a:gd name="connsiteX1" fmla="*/ 23749 w 2883150"/>
                <a:gd name="connsiteY1" fmla="*/ 703158 h 3013328"/>
                <a:gd name="connsiteX2" fmla="*/ 43561 w 2883150"/>
                <a:gd name="connsiteY2" fmla="*/ 999094 h 3013328"/>
                <a:gd name="connsiteX3" fmla="*/ 394694 w 2883150"/>
                <a:gd name="connsiteY3" fmla="*/ 1382775 h 3013328"/>
                <a:gd name="connsiteX4" fmla="*/ 436297 w 2883150"/>
                <a:gd name="connsiteY4" fmla="*/ 2230137 h 3013328"/>
                <a:gd name="connsiteX5" fmla="*/ 1196664 w 2883150"/>
                <a:gd name="connsiteY5" fmla="*/ 2428957 h 3013328"/>
                <a:gd name="connsiteX6" fmla="*/ 1502481 w 2883150"/>
                <a:gd name="connsiteY6" fmla="*/ 2619964 h 3013328"/>
                <a:gd name="connsiteX7" fmla="*/ 2108983 w 2883150"/>
                <a:gd name="connsiteY7" fmla="*/ 3011930 h 3013328"/>
                <a:gd name="connsiteX8" fmla="*/ 2733664 w 2883150"/>
                <a:gd name="connsiteY8" fmla="*/ 2469333 h 3013328"/>
                <a:gd name="connsiteX9" fmla="*/ 2872481 w 2883150"/>
                <a:gd name="connsiteY9" fmla="*/ 1941539 h 3013328"/>
                <a:gd name="connsiteX10" fmla="*/ 2872481 w 2883150"/>
                <a:gd name="connsiteY10" fmla="*/ 1199859 h 3013328"/>
                <a:gd name="connsiteX11" fmla="*/ 2802778 w 2883150"/>
                <a:gd name="connsiteY11" fmla="*/ 703439 h 3013328"/>
                <a:gd name="connsiteX12" fmla="*/ 2547842 w 2883150"/>
                <a:gd name="connsiteY12" fmla="*/ 137438 h 3013328"/>
                <a:gd name="connsiteX13" fmla="*/ 1639833 w 2883150"/>
                <a:gd name="connsiteY13" fmla="*/ 857 h 3013328"/>
                <a:gd name="connsiteX14" fmla="*/ 1015153 w 2883150"/>
                <a:gd name="connsiteY14" fmla="*/ 93838 h 3013328"/>
                <a:gd name="connsiteX15" fmla="*/ 444668 w 2883150"/>
                <a:gd name="connsiteY15" fmla="*/ 364286 h 3013328"/>
                <a:gd name="connsiteX0" fmla="*/ 444668 w 2879215"/>
                <a:gd name="connsiteY0" fmla="*/ 364286 h 3027684"/>
                <a:gd name="connsiteX1" fmla="*/ 23749 w 2879215"/>
                <a:gd name="connsiteY1" fmla="*/ 703158 h 3027684"/>
                <a:gd name="connsiteX2" fmla="*/ 43561 w 2879215"/>
                <a:gd name="connsiteY2" fmla="*/ 999094 h 3027684"/>
                <a:gd name="connsiteX3" fmla="*/ 394694 w 2879215"/>
                <a:gd name="connsiteY3" fmla="*/ 1382775 h 3027684"/>
                <a:gd name="connsiteX4" fmla="*/ 436297 w 2879215"/>
                <a:gd name="connsiteY4" fmla="*/ 2230137 h 3027684"/>
                <a:gd name="connsiteX5" fmla="*/ 1196664 w 2879215"/>
                <a:gd name="connsiteY5" fmla="*/ 2428957 h 3027684"/>
                <a:gd name="connsiteX6" fmla="*/ 1502481 w 2879215"/>
                <a:gd name="connsiteY6" fmla="*/ 2619964 h 3027684"/>
                <a:gd name="connsiteX7" fmla="*/ 2108983 w 2879215"/>
                <a:gd name="connsiteY7" fmla="*/ 3011930 h 3027684"/>
                <a:gd name="connsiteX8" fmla="*/ 2786870 w 2879215"/>
                <a:gd name="connsiteY8" fmla="*/ 2848967 h 3027684"/>
                <a:gd name="connsiteX9" fmla="*/ 2872481 w 2879215"/>
                <a:gd name="connsiteY9" fmla="*/ 1941539 h 3027684"/>
                <a:gd name="connsiteX10" fmla="*/ 2872481 w 2879215"/>
                <a:gd name="connsiteY10" fmla="*/ 1199859 h 3027684"/>
                <a:gd name="connsiteX11" fmla="*/ 2802778 w 2879215"/>
                <a:gd name="connsiteY11" fmla="*/ 703439 h 3027684"/>
                <a:gd name="connsiteX12" fmla="*/ 2547842 w 2879215"/>
                <a:gd name="connsiteY12" fmla="*/ 137438 h 3027684"/>
                <a:gd name="connsiteX13" fmla="*/ 1639833 w 2879215"/>
                <a:gd name="connsiteY13" fmla="*/ 857 h 3027684"/>
                <a:gd name="connsiteX14" fmla="*/ 1015153 w 2879215"/>
                <a:gd name="connsiteY14" fmla="*/ 93838 h 3027684"/>
                <a:gd name="connsiteX15" fmla="*/ 444668 w 2879215"/>
                <a:gd name="connsiteY15" fmla="*/ 364286 h 3027684"/>
                <a:gd name="connsiteX0" fmla="*/ 444668 w 2879215"/>
                <a:gd name="connsiteY0" fmla="*/ 364286 h 2969605"/>
                <a:gd name="connsiteX1" fmla="*/ 23749 w 2879215"/>
                <a:gd name="connsiteY1" fmla="*/ 703158 h 2969605"/>
                <a:gd name="connsiteX2" fmla="*/ 43561 w 2879215"/>
                <a:gd name="connsiteY2" fmla="*/ 999094 h 2969605"/>
                <a:gd name="connsiteX3" fmla="*/ 394694 w 2879215"/>
                <a:gd name="connsiteY3" fmla="*/ 1382775 h 2969605"/>
                <a:gd name="connsiteX4" fmla="*/ 436297 w 2879215"/>
                <a:gd name="connsiteY4" fmla="*/ 2230137 h 2969605"/>
                <a:gd name="connsiteX5" fmla="*/ 1196664 w 2879215"/>
                <a:gd name="connsiteY5" fmla="*/ 2428957 h 2969605"/>
                <a:gd name="connsiteX6" fmla="*/ 1502481 w 2879215"/>
                <a:gd name="connsiteY6" fmla="*/ 2619964 h 2969605"/>
                <a:gd name="connsiteX7" fmla="*/ 2140906 w 2879215"/>
                <a:gd name="connsiteY7" fmla="*/ 2927567 h 2969605"/>
                <a:gd name="connsiteX8" fmla="*/ 2786870 w 2879215"/>
                <a:gd name="connsiteY8" fmla="*/ 2848967 h 2969605"/>
                <a:gd name="connsiteX9" fmla="*/ 2872481 w 2879215"/>
                <a:gd name="connsiteY9" fmla="*/ 1941539 h 2969605"/>
                <a:gd name="connsiteX10" fmla="*/ 2872481 w 2879215"/>
                <a:gd name="connsiteY10" fmla="*/ 1199859 h 2969605"/>
                <a:gd name="connsiteX11" fmla="*/ 2802778 w 2879215"/>
                <a:gd name="connsiteY11" fmla="*/ 703439 h 2969605"/>
                <a:gd name="connsiteX12" fmla="*/ 2547842 w 2879215"/>
                <a:gd name="connsiteY12" fmla="*/ 137438 h 2969605"/>
                <a:gd name="connsiteX13" fmla="*/ 1639833 w 2879215"/>
                <a:gd name="connsiteY13" fmla="*/ 857 h 2969605"/>
                <a:gd name="connsiteX14" fmla="*/ 1015153 w 2879215"/>
                <a:gd name="connsiteY14" fmla="*/ 93838 h 2969605"/>
                <a:gd name="connsiteX15" fmla="*/ 444668 w 2879215"/>
                <a:gd name="connsiteY15" fmla="*/ 364286 h 2969605"/>
                <a:gd name="connsiteX0" fmla="*/ 444668 w 2879215"/>
                <a:gd name="connsiteY0" fmla="*/ 364286 h 2972014"/>
                <a:gd name="connsiteX1" fmla="*/ 23749 w 2879215"/>
                <a:gd name="connsiteY1" fmla="*/ 703158 h 2972014"/>
                <a:gd name="connsiteX2" fmla="*/ 43561 w 2879215"/>
                <a:gd name="connsiteY2" fmla="*/ 999094 h 2972014"/>
                <a:gd name="connsiteX3" fmla="*/ 394694 w 2879215"/>
                <a:gd name="connsiteY3" fmla="*/ 1382775 h 2972014"/>
                <a:gd name="connsiteX4" fmla="*/ 436297 w 2879215"/>
                <a:gd name="connsiteY4" fmla="*/ 2230137 h 2972014"/>
                <a:gd name="connsiteX5" fmla="*/ 1196664 w 2879215"/>
                <a:gd name="connsiteY5" fmla="*/ 2428957 h 2972014"/>
                <a:gd name="connsiteX6" fmla="*/ 1571649 w 2879215"/>
                <a:gd name="connsiteY6" fmla="*/ 2583056 h 2972014"/>
                <a:gd name="connsiteX7" fmla="*/ 2140906 w 2879215"/>
                <a:gd name="connsiteY7" fmla="*/ 2927567 h 2972014"/>
                <a:gd name="connsiteX8" fmla="*/ 2786870 w 2879215"/>
                <a:gd name="connsiteY8" fmla="*/ 2848967 h 2972014"/>
                <a:gd name="connsiteX9" fmla="*/ 2872481 w 2879215"/>
                <a:gd name="connsiteY9" fmla="*/ 1941539 h 2972014"/>
                <a:gd name="connsiteX10" fmla="*/ 2872481 w 2879215"/>
                <a:gd name="connsiteY10" fmla="*/ 1199859 h 2972014"/>
                <a:gd name="connsiteX11" fmla="*/ 2802778 w 2879215"/>
                <a:gd name="connsiteY11" fmla="*/ 703439 h 2972014"/>
                <a:gd name="connsiteX12" fmla="*/ 2547842 w 2879215"/>
                <a:gd name="connsiteY12" fmla="*/ 137438 h 2972014"/>
                <a:gd name="connsiteX13" fmla="*/ 1639833 w 2879215"/>
                <a:gd name="connsiteY13" fmla="*/ 857 h 2972014"/>
                <a:gd name="connsiteX14" fmla="*/ 1015153 w 2879215"/>
                <a:gd name="connsiteY14" fmla="*/ 93838 h 2972014"/>
                <a:gd name="connsiteX15" fmla="*/ 444668 w 2879215"/>
                <a:gd name="connsiteY15" fmla="*/ 364286 h 2972014"/>
                <a:gd name="connsiteX0" fmla="*/ 444668 w 2891816"/>
                <a:gd name="connsiteY0" fmla="*/ 364286 h 2927567"/>
                <a:gd name="connsiteX1" fmla="*/ 23749 w 2891816"/>
                <a:gd name="connsiteY1" fmla="*/ 703158 h 2927567"/>
                <a:gd name="connsiteX2" fmla="*/ 43561 w 2891816"/>
                <a:gd name="connsiteY2" fmla="*/ 999094 h 2927567"/>
                <a:gd name="connsiteX3" fmla="*/ 394694 w 2891816"/>
                <a:gd name="connsiteY3" fmla="*/ 1382775 h 2927567"/>
                <a:gd name="connsiteX4" fmla="*/ 436297 w 2891816"/>
                <a:gd name="connsiteY4" fmla="*/ 2230137 h 2927567"/>
                <a:gd name="connsiteX5" fmla="*/ 1196664 w 2891816"/>
                <a:gd name="connsiteY5" fmla="*/ 2428957 h 2927567"/>
                <a:gd name="connsiteX6" fmla="*/ 1571649 w 2891816"/>
                <a:gd name="connsiteY6" fmla="*/ 2583056 h 2927567"/>
                <a:gd name="connsiteX7" fmla="*/ 2140906 w 2891816"/>
                <a:gd name="connsiteY7" fmla="*/ 2927567 h 2927567"/>
                <a:gd name="connsiteX8" fmla="*/ 2616610 w 2891816"/>
                <a:gd name="connsiteY8" fmla="*/ 2580060 h 2927567"/>
                <a:gd name="connsiteX9" fmla="*/ 2872481 w 2891816"/>
                <a:gd name="connsiteY9" fmla="*/ 1941539 h 2927567"/>
                <a:gd name="connsiteX10" fmla="*/ 2872481 w 2891816"/>
                <a:gd name="connsiteY10" fmla="*/ 1199859 h 2927567"/>
                <a:gd name="connsiteX11" fmla="*/ 2802778 w 2891816"/>
                <a:gd name="connsiteY11" fmla="*/ 703439 h 2927567"/>
                <a:gd name="connsiteX12" fmla="*/ 2547842 w 2891816"/>
                <a:gd name="connsiteY12" fmla="*/ 137438 h 2927567"/>
                <a:gd name="connsiteX13" fmla="*/ 1639833 w 2891816"/>
                <a:gd name="connsiteY13" fmla="*/ 857 h 2927567"/>
                <a:gd name="connsiteX14" fmla="*/ 1015153 w 2891816"/>
                <a:gd name="connsiteY14" fmla="*/ 93838 h 2927567"/>
                <a:gd name="connsiteX15" fmla="*/ 444668 w 2891816"/>
                <a:gd name="connsiteY15" fmla="*/ 364286 h 2927567"/>
                <a:gd name="connsiteX0" fmla="*/ 444668 w 2891816"/>
                <a:gd name="connsiteY0" fmla="*/ 364286 h 2927640"/>
                <a:gd name="connsiteX1" fmla="*/ 23749 w 2891816"/>
                <a:gd name="connsiteY1" fmla="*/ 703158 h 2927640"/>
                <a:gd name="connsiteX2" fmla="*/ 43561 w 2891816"/>
                <a:gd name="connsiteY2" fmla="*/ 999094 h 2927640"/>
                <a:gd name="connsiteX3" fmla="*/ 394694 w 2891816"/>
                <a:gd name="connsiteY3" fmla="*/ 1382775 h 2927640"/>
                <a:gd name="connsiteX4" fmla="*/ 436297 w 2891816"/>
                <a:gd name="connsiteY4" fmla="*/ 2230137 h 2927640"/>
                <a:gd name="connsiteX5" fmla="*/ 1196664 w 2891816"/>
                <a:gd name="connsiteY5" fmla="*/ 2428957 h 2927640"/>
                <a:gd name="connsiteX6" fmla="*/ 1534405 w 2891816"/>
                <a:gd name="connsiteY6" fmla="*/ 2609420 h 2927640"/>
                <a:gd name="connsiteX7" fmla="*/ 2140906 w 2891816"/>
                <a:gd name="connsiteY7" fmla="*/ 2927567 h 2927640"/>
                <a:gd name="connsiteX8" fmla="*/ 2616610 w 2891816"/>
                <a:gd name="connsiteY8" fmla="*/ 2580060 h 2927640"/>
                <a:gd name="connsiteX9" fmla="*/ 2872481 w 2891816"/>
                <a:gd name="connsiteY9" fmla="*/ 1941539 h 2927640"/>
                <a:gd name="connsiteX10" fmla="*/ 2872481 w 2891816"/>
                <a:gd name="connsiteY10" fmla="*/ 1199859 h 2927640"/>
                <a:gd name="connsiteX11" fmla="*/ 2802778 w 2891816"/>
                <a:gd name="connsiteY11" fmla="*/ 703439 h 2927640"/>
                <a:gd name="connsiteX12" fmla="*/ 2547842 w 2891816"/>
                <a:gd name="connsiteY12" fmla="*/ 137438 h 2927640"/>
                <a:gd name="connsiteX13" fmla="*/ 1639833 w 2891816"/>
                <a:gd name="connsiteY13" fmla="*/ 857 h 2927640"/>
                <a:gd name="connsiteX14" fmla="*/ 1015153 w 2891816"/>
                <a:gd name="connsiteY14" fmla="*/ 93838 h 2927640"/>
                <a:gd name="connsiteX15" fmla="*/ 444668 w 2891816"/>
                <a:gd name="connsiteY15" fmla="*/ 364286 h 2927640"/>
                <a:gd name="connsiteX0" fmla="*/ 444668 w 2891816"/>
                <a:gd name="connsiteY0" fmla="*/ 364286 h 2811690"/>
                <a:gd name="connsiteX1" fmla="*/ 23749 w 2891816"/>
                <a:gd name="connsiteY1" fmla="*/ 703158 h 2811690"/>
                <a:gd name="connsiteX2" fmla="*/ 43561 w 2891816"/>
                <a:gd name="connsiteY2" fmla="*/ 999094 h 2811690"/>
                <a:gd name="connsiteX3" fmla="*/ 394694 w 2891816"/>
                <a:gd name="connsiteY3" fmla="*/ 1382775 h 2811690"/>
                <a:gd name="connsiteX4" fmla="*/ 436297 w 2891816"/>
                <a:gd name="connsiteY4" fmla="*/ 2230137 h 2811690"/>
                <a:gd name="connsiteX5" fmla="*/ 1196664 w 2891816"/>
                <a:gd name="connsiteY5" fmla="*/ 2428957 h 2811690"/>
                <a:gd name="connsiteX6" fmla="*/ 1534405 w 2891816"/>
                <a:gd name="connsiteY6" fmla="*/ 2609420 h 2811690"/>
                <a:gd name="connsiteX7" fmla="*/ 2167509 w 2891816"/>
                <a:gd name="connsiteY7" fmla="*/ 2811568 h 2811690"/>
                <a:gd name="connsiteX8" fmla="*/ 2616610 w 2891816"/>
                <a:gd name="connsiteY8" fmla="*/ 2580060 h 2811690"/>
                <a:gd name="connsiteX9" fmla="*/ 2872481 w 2891816"/>
                <a:gd name="connsiteY9" fmla="*/ 1941539 h 2811690"/>
                <a:gd name="connsiteX10" fmla="*/ 2872481 w 2891816"/>
                <a:gd name="connsiteY10" fmla="*/ 1199859 h 2811690"/>
                <a:gd name="connsiteX11" fmla="*/ 2802778 w 2891816"/>
                <a:gd name="connsiteY11" fmla="*/ 703439 h 2811690"/>
                <a:gd name="connsiteX12" fmla="*/ 2547842 w 2891816"/>
                <a:gd name="connsiteY12" fmla="*/ 137438 h 2811690"/>
                <a:gd name="connsiteX13" fmla="*/ 1639833 w 2891816"/>
                <a:gd name="connsiteY13" fmla="*/ 857 h 2811690"/>
                <a:gd name="connsiteX14" fmla="*/ 1015153 w 2891816"/>
                <a:gd name="connsiteY14" fmla="*/ 93838 h 2811690"/>
                <a:gd name="connsiteX15" fmla="*/ 444668 w 2891816"/>
                <a:gd name="connsiteY15" fmla="*/ 364286 h 2811690"/>
                <a:gd name="connsiteX0" fmla="*/ 444668 w 2891816"/>
                <a:gd name="connsiteY0" fmla="*/ 364286 h 2813892"/>
                <a:gd name="connsiteX1" fmla="*/ 23749 w 2891816"/>
                <a:gd name="connsiteY1" fmla="*/ 703158 h 2813892"/>
                <a:gd name="connsiteX2" fmla="*/ 43561 w 2891816"/>
                <a:gd name="connsiteY2" fmla="*/ 999094 h 2813892"/>
                <a:gd name="connsiteX3" fmla="*/ 394694 w 2891816"/>
                <a:gd name="connsiteY3" fmla="*/ 1382775 h 2813892"/>
                <a:gd name="connsiteX4" fmla="*/ 436297 w 2891816"/>
                <a:gd name="connsiteY4" fmla="*/ 2230137 h 2813892"/>
                <a:gd name="connsiteX5" fmla="*/ 1196664 w 2891816"/>
                <a:gd name="connsiteY5" fmla="*/ 2428957 h 2813892"/>
                <a:gd name="connsiteX6" fmla="*/ 1582290 w 2891816"/>
                <a:gd name="connsiteY6" fmla="*/ 2683238 h 2813892"/>
                <a:gd name="connsiteX7" fmla="*/ 2167509 w 2891816"/>
                <a:gd name="connsiteY7" fmla="*/ 2811568 h 2813892"/>
                <a:gd name="connsiteX8" fmla="*/ 2616610 w 2891816"/>
                <a:gd name="connsiteY8" fmla="*/ 2580060 h 2813892"/>
                <a:gd name="connsiteX9" fmla="*/ 2872481 w 2891816"/>
                <a:gd name="connsiteY9" fmla="*/ 1941539 h 2813892"/>
                <a:gd name="connsiteX10" fmla="*/ 2872481 w 2891816"/>
                <a:gd name="connsiteY10" fmla="*/ 1199859 h 2813892"/>
                <a:gd name="connsiteX11" fmla="*/ 2802778 w 2891816"/>
                <a:gd name="connsiteY11" fmla="*/ 703439 h 2813892"/>
                <a:gd name="connsiteX12" fmla="*/ 2547842 w 2891816"/>
                <a:gd name="connsiteY12" fmla="*/ 137438 h 2813892"/>
                <a:gd name="connsiteX13" fmla="*/ 1639833 w 2891816"/>
                <a:gd name="connsiteY13" fmla="*/ 857 h 2813892"/>
                <a:gd name="connsiteX14" fmla="*/ 1015153 w 2891816"/>
                <a:gd name="connsiteY14" fmla="*/ 93838 h 2813892"/>
                <a:gd name="connsiteX15" fmla="*/ 444668 w 2891816"/>
                <a:gd name="connsiteY15" fmla="*/ 364286 h 2813892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638"/>
                <a:gd name="connsiteX1" fmla="*/ 23749 w 2891816"/>
                <a:gd name="connsiteY1" fmla="*/ 703158 h 2813638"/>
                <a:gd name="connsiteX2" fmla="*/ 43561 w 2891816"/>
                <a:gd name="connsiteY2" fmla="*/ 999094 h 2813638"/>
                <a:gd name="connsiteX3" fmla="*/ 394694 w 2891816"/>
                <a:gd name="connsiteY3" fmla="*/ 1382775 h 2813638"/>
                <a:gd name="connsiteX4" fmla="*/ 436297 w 2891816"/>
                <a:gd name="connsiteY4" fmla="*/ 2230137 h 2813638"/>
                <a:gd name="connsiteX5" fmla="*/ 1196664 w 2891816"/>
                <a:gd name="connsiteY5" fmla="*/ 2502775 h 2813638"/>
                <a:gd name="connsiteX6" fmla="*/ 1582290 w 2891816"/>
                <a:gd name="connsiteY6" fmla="*/ 2683238 h 2813638"/>
                <a:gd name="connsiteX7" fmla="*/ 2167509 w 2891816"/>
                <a:gd name="connsiteY7" fmla="*/ 2811568 h 2813638"/>
                <a:gd name="connsiteX8" fmla="*/ 2616610 w 2891816"/>
                <a:gd name="connsiteY8" fmla="*/ 2580060 h 2813638"/>
                <a:gd name="connsiteX9" fmla="*/ 2872481 w 2891816"/>
                <a:gd name="connsiteY9" fmla="*/ 1941539 h 2813638"/>
                <a:gd name="connsiteX10" fmla="*/ 2872481 w 2891816"/>
                <a:gd name="connsiteY10" fmla="*/ 1199859 h 2813638"/>
                <a:gd name="connsiteX11" fmla="*/ 2802778 w 2891816"/>
                <a:gd name="connsiteY11" fmla="*/ 703439 h 2813638"/>
                <a:gd name="connsiteX12" fmla="*/ 2547842 w 2891816"/>
                <a:gd name="connsiteY12" fmla="*/ 137438 h 2813638"/>
                <a:gd name="connsiteX13" fmla="*/ 1639833 w 2891816"/>
                <a:gd name="connsiteY13" fmla="*/ 857 h 2813638"/>
                <a:gd name="connsiteX14" fmla="*/ 1015153 w 2891816"/>
                <a:gd name="connsiteY14" fmla="*/ 93838 h 2813638"/>
                <a:gd name="connsiteX15" fmla="*/ 444668 w 2891816"/>
                <a:gd name="connsiteY15" fmla="*/ 364286 h 2813638"/>
                <a:gd name="connsiteX0" fmla="*/ 444668 w 2891816"/>
                <a:gd name="connsiteY0" fmla="*/ 364286 h 2813127"/>
                <a:gd name="connsiteX1" fmla="*/ 23749 w 2891816"/>
                <a:gd name="connsiteY1" fmla="*/ 703158 h 2813127"/>
                <a:gd name="connsiteX2" fmla="*/ 43561 w 2891816"/>
                <a:gd name="connsiteY2" fmla="*/ 999094 h 2813127"/>
                <a:gd name="connsiteX3" fmla="*/ 394694 w 2891816"/>
                <a:gd name="connsiteY3" fmla="*/ 1382775 h 2813127"/>
                <a:gd name="connsiteX4" fmla="*/ 436297 w 2891816"/>
                <a:gd name="connsiteY4" fmla="*/ 2230137 h 2813127"/>
                <a:gd name="connsiteX5" fmla="*/ 1196664 w 2891816"/>
                <a:gd name="connsiteY5" fmla="*/ 2502775 h 2813127"/>
                <a:gd name="connsiteX6" fmla="*/ 2167509 w 2891816"/>
                <a:gd name="connsiteY6" fmla="*/ 2811568 h 2813127"/>
                <a:gd name="connsiteX7" fmla="*/ 2616610 w 2891816"/>
                <a:gd name="connsiteY7" fmla="*/ 2580060 h 2813127"/>
                <a:gd name="connsiteX8" fmla="*/ 2872481 w 2891816"/>
                <a:gd name="connsiteY8" fmla="*/ 1941539 h 2813127"/>
                <a:gd name="connsiteX9" fmla="*/ 2872481 w 2891816"/>
                <a:gd name="connsiteY9" fmla="*/ 1199859 h 2813127"/>
                <a:gd name="connsiteX10" fmla="*/ 2802778 w 2891816"/>
                <a:gd name="connsiteY10" fmla="*/ 703439 h 2813127"/>
                <a:gd name="connsiteX11" fmla="*/ 2547842 w 2891816"/>
                <a:gd name="connsiteY11" fmla="*/ 137438 h 2813127"/>
                <a:gd name="connsiteX12" fmla="*/ 1639833 w 2891816"/>
                <a:gd name="connsiteY12" fmla="*/ 857 h 2813127"/>
                <a:gd name="connsiteX13" fmla="*/ 1015153 w 2891816"/>
                <a:gd name="connsiteY13" fmla="*/ 93838 h 2813127"/>
                <a:gd name="connsiteX14" fmla="*/ 444668 w 2891816"/>
                <a:gd name="connsiteY14" fmla="*/ 364286 h 2813127"/>
                <a:gd name="connsiteX0" fmla="*/ 444668 w 2891816"/>
                <a:gd name="connsiteY0" fmla="*/ 364286 h 2811660"/>
                <a:gd name="connsiteX1" fmla="*/ 23749 w 2891816"/>
                <a:gd name="connsiteY1" fmla="*/ 703158 h 2811660"/>
                <a:gd name="connsiteX2" fmla="*/ 43561 w 2891816"/>
                <a:gd name="connsiteY2" fmla="*/ 999094 h 2811660"/>
                <a:gd name="connsiteX3" fmla="*/ 394694 w 2891816"/>
                <a:gd name="connsiteY3" fmla="*/ 1382775 h 2811660"/>
                <a:gd name="connsiteX4" fmla="*/ 436297 w 2891816"/>
                <a:gd name="connsiteY4" fmla="*/ 2230137 h 2811660"/>
                <a:gd name="connsiteX5" fmla="*/ 1356283 w 2891816"/>
                <a:gd name="connsiteY5" fmla="*/ 2602957 h 2811660"/>
                <a:gd name="connsiteX6" fmla="*/ 2167509 w 2891816"/>
                <a:gd name="connsiteY6" fmla="*/ 2811568 h 2811660"/>
                <a:gd name="connsiteX7" fmla="*/ 2616610 w 2891816"/>
                <a:gd name="connsiteY7" fmla="*/ 2580060 h 2811660"/>
                <a:gd name="connsiteX8" fmla="*/ 2872481 w 2891816"/>
                <a:gd name="connsiteY8" fmla="*/ 1941539 h 2811660"/>
                <a:gd name="connsiteX9" fmla="*/ 2872481 w 2891816"/>
                <a:gd name="connsiteY9" fmla="*/ 1199859 h 2811660"/>
                <a:gd name="connsiteX10" fmla="*/ 2802778 w 2891816"/>
                <a:gd name="connsiteY10" fmla="*/ 703439 h 2811660"/>
                <a:gd name="connsiteX11" fmla="*/ 2547842 w 2891816"/>
                <a:gd name="connsiteY11" fmla="*/ 137438 h 2811660"/>
                <a:gd name="connsiteX12" fmla="*/ 1639833 w 2891816"/>
                <a:gd name="connsiteY12" fmla="*/ 857 h 2811660"/>
                <a:gd name="connsiteX13" fmla="*/ 1015153 w 2891816"/>
                <a:gd name="connsiteY13" fmla="*/ 93838 h 2811660"/>
                <a:gd name="connsiteX14" fmla="*/ 444668 w 2891816"/>
                <a:gd name="connsiteY14" fmla="*/ 364286 h 2811660"/>
                <a:gd name="connsiteX0" fmla="*/ 444668 w 2998292"/>
                <a:gd name="connsiteY0" fmla="*/ 364286 h 2811660"/>
                <a:gd name="connsiteX1" fmla="*/ 23749 w 2998292"/>
                <a:gd name="connsiteY1" fmla="*/ 703158 h 2811660"/>
                <a:gd name="connsiteX2" fmla="*/ 43561 w 2998292"/>
                <a:gd name="connsiteY2" fmla="*/ 999094 h 2811660"/>
                <a:gd name="connsiteX3" fmla="*/ 394694 w 2998292"/>
                <a:gd name="connsiteY3" fmla="*/ 1382775 h 2811660"/>
                <a:gd name="connsiteX4" fmla="*/ 436297 w 2998292"/>
                <a:gd name="connsiteY4" fmla="*/ 2230137 h 2811660"/>
                <a:gd name="connsiteX5" fmla="*/ 1356283 w 2998292"/>
                <a:gd name="connsiteY5" fmla="*/ 2602957 h 2811660"/>
                <a:gd name="connsiteX6" fmla="*/ 2167509 w 2998292"/>
                <a:gd name="connsiteY6" fmla="*/ 2811568 h 2811660"/>
                <a:gd name="connsiteX7" fmla="*/ 2616610 w 2998292"/>
                <a:gd name="connsiteY7" fmla="*/ 2580060 h 2811660"/>
                <a:gd name="connsiteX8" fmla="*/ 2872481 w 2998292"/>
                <a:gd name="connsiteY8" fmla="*/ 1941539 h 2811660"/>
                <a:gd name="connsiteX9" fmla="*/ 2872481 w 2998292"/>
                <a:gd name="connsiteY9" fmla="*/ 1199859 h 2811660"/>
                <a:gd name="connsiteX10" fmla="*/ 2989194 w 2998292"/>
                <a:gd name="connsiteY10" fmla="*/ 380151 h 2811660"/>
                <a:gd name="connsiteX11" fmla="*/ 2547842 w 2998292"/>
                <a:gd name="connsiteY11" fmla="*/ 137438 h 2811660"/>
                <a:gd name="connsiteX12" fmla="*/ 1639833 w 2998292"/>
                <a:gd name="connsiteY12" fmla="*/ 857 h 2811660"/>
                <a:gd name="connsiteX13" fmla="*/ 1015153 w 2998292"/>
                <a:gd name="connsiteY13" fmla="*/ 93838 h 2811660"/>
                <a:gd name="connsiteX14" fmla="*/ 444668 w 2998292"/>
                <a:gd name="connsiteY14" fmla="*/ 364286 h 2811660"/>
                <a:gd name="connsiteX0" fmla="*/ 631084 w 2998292"/>
                <a:gd name="connsiteY0" fmla="*/ 1121428 h 2835630"/>
                <a:gd name="connsiteX1" fmla="*/ 23749 w 2998292"/>
                <a:gd name="connsiteY1" fmla="*/ 727128 h 2835630"/>
                <a:gd name="connsiteX2" fmla="*/ 43561 w 2998292"/>
                <a:gd name="connsiteY2" fmla="*/ 1023064 h 2835630"/>
                <a:gd name="connsiteX3" fmla="*/ 394694 w 2998292"/>
                <a:gd name="connsiteY3" fmla="*/ 1406745 h 2835630"/>
                <a:gd name="connsiteX4" fmla="*/ 436297 w 2998292"/>
                <a:gd name="connsiteY4" fmla="*/ 2254107 h 2835630"/>
                <a:gd name="connsiteX5" fmla="*/ 1356283 w 2998292"/>
                <a:gd name="connsiteY5" fmla="*/ 2626927 h 2835630"/>
                <a:gd name="connsiteX6" fmla="*/ 2167509 w 2998292"/>
                <a:gd name="connsiteY6" fmla="*/ 2835538 h 2835630"/>
                <a:gd name="connsiteX7" fmla="*/ 2616610 w 2998292"/>
                <a:gd name="connsiteY7" fmla="*/ 2604030 h 2835630"/>
                <a:gd name="connsiteX8" fmla="*/ 2872481 w 2998292"/>
                <a:gd name="connsiteY8" fmla="*/ 1965509 h 2835630"/>
                <a:gd name="connsiteX9" fmla="*/ 2872481 w 2998292"/>
                <a:gd name="connsiteY9" fmla="*/ 1223829 h 2835630"/>
                <a:gd name="connsiteX10" fmla="*/ 2989194 w 2998292"/>
                <a:gd name="connsiteY10" fmla="*/ 404121 h 2835630"/>
                <a:gd name="connsiteX11" fmla="*/ 2547842 w 2998292"/>
                <a:gd name="connsiteY11" fmla="*/ 161408 h 2835630"/>
                <a:gd name="connsiteX12" fmla="*/ 1639833 w 2998292"/>
                <a:gd name="connsiteY12" fmla="*/ 24827 h 2835630"/>
                <a:gd name="connsiteX13" fmla="*/ 1015153 w 2998292"/>
                <a:gd name="connsiteY13" fmla="*/ 117808 h 2835630"/>
                <a:gd name="connsiteX14" fmla="*/ 631084 w 2998292"/>
                <a:gd name="connsiteY14" fmla="*/ 1121428 h 2835630"/>
                <a:gd name="connsiteX0" fmla="*/ 631084 w 2998292"/>
                <a:gd name="connsiteY0" fmla="*/ 1146080 h 2860282"/>
                <a:gd name="connsiteX1" fmla="*/ 23749 w 2998292"/>
                <a:gd name="connsiteY1" fmla="*/ 751780 h 2860282"/>
                <a:gd name="connsiteX2" fmla="*/ 43561 w 2998292"/>
                <a:gd name="connsiteY2" fmla="*/ 1047716 h 2860282"/>
                <a:gd name="connsiteX3" fmla="*/ 394694 w 2998292"/>
                <a:gd name="connsiteY3" fmla="*/ 1431397 h 2860282"/>
                <a:gd name="connsiteX4" fmla="*/ 436297 w 2998292"/>
                <a:gd name="connsiteY4" fmla="*/ 2278759 h 2860282"/>
                <a:gd name="connsiteX5" fmla="*/ 1356283 w 2998292"/>
                <a:gd name="connsiteY5" fmla="*/ 2651579 h 2860282"/>
                <a:gd name="connsiteX6" fmla="*/ 2167509 w 2998292"/>
                <a:gd name="connsiteY6" fmla="*/ 2860190 h 2860282"/>
                <a:gd name="connsiteX7" fmla="*/ 2616610 w 2998292"/>
                <a:gd name="connsiteY7" fmla="*/ 2628682 h 2860282"/>
                <a:gd name="connsiteX8" fmla="*/ 2872481 w 2998292"/>
                <a:gd name="connsiteY8" fmla="*/ 1990161 h 2860282"/>
                <a:gd name="connsiteX9" fmla="*/ 2872481 w 2998292"/>
                <a:gd name="connsiteY9" fmla="*/ 1248481 h 2860282"/>
                <a:gd name="connsiteX10" fmla="*/ 2989194 w 2998292"/>
                <a:gd name="connsiteY10" fmla="*/ 428773 h 2860282"/>
                <a:gd name="connsiteX11" fmla="*/ 2547842 w 2998292"/>
                <a:gd name="connsiteY11" fmla="*/ 186060 h 2860282"/>
                <a:gd name="connsiteX12" fmla="*/ 1639833 w 2998292"/>
                <a:gd name="connsiteY12" fmla="*/ 49479 h 2860282"/>
                <a:gd name="connsiteX13" fmla="*/ 904469 w 2998292"/>
                <a:gd name="connsiteY13" fmla="*/ 1066141 h 2860282"/>
                <a:gd name="connsiteX14" fmla="*/ 631084 w 2998292"/>
                <a:gd name="connsiteY14" fmla="*/ 1146080 h 2860282"/>
                <a:gd name="connsiteX0" fmla="*/ 631084 w 2998292"/>
                <a:gd name="connsiteY0" fmla="*/ 991505 h 2705707"/>
                <a:gd name="connsiteX1" fmla="*/ 23749 w 2998292"/>
                <a:gd name="connsiteY1" fmla="*/ 597205 h 2705707"/>
                <a:gd name="connsiteX2" fmla="*/ 43561 w 2998292"/>
                <a:gd name="connsiteY2" fmla="*/ 893141 h 2705707"/>
                <a:gd name="connsiteX3" fmla="*/ 394694 w 2998292"/>
                <a:gd name="connsiteY3" fmla="*/ 1276822 h 2705707"/>
                <a:gd name="connsiteX4" fmla="*/ 436297 w 2998292"/>
                <a:gd name="connsiteY4" fmla="*/ 2124184 h 2705707"/>
                <a:gd name="connsiteX5" fmla="*/ 1356283 w 2998292"/>
                <a:gd name="connsiteY5" fmla="*/ 2497004 h 2705707"/>
                <a:gd name="connsiteX6" fmla="*/ 2167509 w 2998292"/>
                <a:gd name="connsiteY6" fmla="*/ 2705615 h 2705707"/>
                <a:gd name="connsiteX7" fmla="*/ 2616610 w 2998292"/>
                <a:gd name="connsiteY7" fmla="*/ 2474107 h 2705707"/>
                <a:gd name="connsiteX8" fmla="*/ 2872481 w 2998292"/>
                <a:gd name="connsiteY8" fmla="*/ 1835586 h 2705707"/>
                <a:gd name="connsiteX9" fmla="*/ 2872481 w 2998292"/>
                <a:gd name="connsiteY9" fmla="*/ 1093906 h 2705707"/>
                <a:gd name="connsiteX10" fmla="*/ 2989194 w 2998292"/>
                <a:gd name="connsiteY10" fmla="*/ 274198 h 2705707"/>
                <a:gd name="connsiteX11" fmla="*/ 2547842 w 2998292"/>
                <a:gd name="connsiteY11" fmla="*/ 31485 h 2705707"/>
                <a:gd name="connsiteX12" fmla="*/ 1540800 w 2998292"/>
                <a:gd name="connsiteY12" fmla="*/ 893635 h 2705707"/>
                <a:gd name="connsiteX13" fmla="*/ 904469 w 2998292"/>
                <a:gd name="connsiteY13" fmla="*/ 911566 h 2705707"/>
                <a:gd name="connsiteX14" fmla="*/ 631084 w 2998292"/>
                <a:gd name="connsiteY14" fmla="*/ 991505 h 2705707"/>
                <a:gd name="connsiteX0" fmla="*/ 631084 w 3021788"/>
                <a:gd name="connsiteY0" fmla="*/ 717433 h 2431635"/>
                <a:gd name="connsiteX1" fmla="*/ 23749 w 3021788"/>
                <a:gd name="connsiteY1" fmla="*/ 323133 h 2431635"/>
                <a:gd name="connsiteX2" fmla="*/ 43561 w 3021788"/>
                <a:gd name="connsiteY2" fmla="*/ 619069 h 2431635"/>
                <a:gd name="connsiteX3" fmla="*/ 394694 w 3021788"/>
                <a:gd name="connsiteY3" fmla="*/ 1002750 h 2431635"/>
                <a:gd name="connsiteX4" fmla="*/ 436297 w 3021788"/>
                <a:gd name="connsiteY4" fmla="*/ 1850112 h 2431635"/>
                <a:gd name="connsiteX5" fmla="*/ 1356283 w 3021788"/>
                <a:gd name="connsiteY5" fmla="*/ 2222932 h 2431635"/>
                <a:gd name="connsiteX6" fmla="*/ 2167509 w 3021788"/>
                <a:gd name="connsiteY6" fmla="*/ 2431543 h 2431635"/>
                <a:gd name="connsiteX7" fmla="*/ 2616610 w 3021788"/>
                <a:gd name="connsiteY7" fmla="*/ 2200035 h 2431635"/>
                <a:gd name="connsiteX8" fmla="*/ 2872481 w 3021788"/>
                <a:gd name="connsiteY8" fmla="*/ 1561514 h 2431635"/>
                <a:gd name="connsiteX9" fmla="*/ 2872481 w 3021788"/>
                <a:gd name="connsiteY9" fmla="*/ 819834 h 2431635"/>
                <a:gd name="connsiteX10" fmla="*/ 2989194 w 3021788"/>
                <a:gd name="connsiteY10" fmla="*/ 126 h 2431635"/>
                <a:gd name="connsiteX11" fmla="*/ 2122581 w 3021788"/>
                <a:gd name="connsiteY11" fmla="*/ 756144 h 2431635"/>
                <a:gd name="connsiteX12" fmla="*/ 1540800 w 3021788"/>
                <a:gd name="connsiteY12" fmla="*/ 619563 h 2431635"/>
                <a:gd name="connsiteX13" fmla="*/ 904469 w 3021788"/>
                <a:gd name="connsiteY13" fmla="*/ 637494 h 2431635"/>
                <a:gd name="connsiteX14" fmla="*/ 631084 w 3021788"/>
                <a:gd name="connsiteY14" fmla="*/ 717433 h 2431635"/>
                <a:gd name="connsiteX0" fmla="*/ 631084 w 2891816"/>
                <a:gd name="connsiteY0" fmla="*/ 414770 h 2128972"/>
                <a:gd name="connsiteX1" fmla="*/ 23749 w 2891816"/>
                <a:gd name="connsiteY1" fmla="*/ 20470 h 2128972"/>
                <a:gd name="connsiteX2" fmla="*/ 43561 w 2891816"/>
                <a:gd name="connsiteY2" fmla="*/ 316406 h 2128972"/>
                <a:gd name="connsiteX3" fmla="*/ 394694 w 2891816"/>
                <a:gd name="connsiteY3" fmla="*/ 700087 h 2128972"/>
                <a:gd name="connsiteX4" fmla="*/ 436297 w 2891816"/>
                <a:gd name="connsiteY4" fmla="*/ 1547449 h 2128972"/>
                <a:gd name="connsiteX5" fmla="*/ 1356283 w 2891816"/>
                <a:gd name="connsiteY5" fmla="*/ 1920269 h 2128972"/>
                <a:gd name="connsiteX6" fmla="*/ 2167509 w 2891816"/>
                <a:gd name="connsiteY6" fmla="*/ 2128880 h 2128972"/>
                <a:gd name="connsiteX7" fmla="*/ 2616610 w 2891816"/>
                <a:gd name="connsiteY7" fmla="*/ 1897372 h 2128972"/>
                <a:gd name="connsiteX8" fmla="*/ 2872481 w 2891816"/>
                <a:gd name="connsiteY8" fmla="*/ 1258851 h 2128972"/>
                <a:gd name="connsiteX9" fmla="*/ 2872481 w 2891816"/>
                <a:gd name="connsiteY9" fmla="*/ 517171 h 2128972"/>
                <a:gd name="connsiteX10" fmla="*/ 2616363 w 2891816"/>
                <a:gd name="connsiteY10" fmla="*/ 505686 h 2128972"/>
                <a:gd name="connsiteX11" fmla="*/ 2122581 w 2891816"/>
                <a:gd name="connsiteY11" fmla="*/ 453481 h 2128972"/>
                <a:gd name="connsiteX12" fmla="*/ 1540800 w 2891816"/>
                <a:gd name="connsiteY12" fmla="*/ 316900 h 2128972"/>
                <a:gd name="connsiteX13" fmla="*/ 904469 w 2891816"/>
                <a:gd name="connsiteY13" fmla="*/ 334831 h 2128972"/>
                <a:gd name="connsiteX14" fmla="*/ 631084 w 2891816"/>
                <a:gd name="connsiteY14" fmla="*/ 414770 h 2128972"/>
                <a:gd name="connsiteX0" fmla="*/ 631084 w 2891816"/>
                <a:gd name="connsiteY0" fmla="*/ 414770 h 2128972"/>
                <a:gd name="connsiteX1" fmla="*/ 23749 w 2891816"/>
                <a:gd name="connsiteY1" fmla="*/ 20470 h 2128972"/>
                <a:gd name="connsiteX2" fmla="*/ 43561 w 2891816"/>
                <a:gd name="connsiteY2" fmla="*/ 316406 h 2128972"/>
                <a:gd name="connsiteX3" fmla="*/ 394694 w 2891816"/>
                <a:gd name="connsiteY3" fmla="*/ 700087 h 2128972"/>
                <a:gd name="connsiteX4" fmla="*/ 436297 w 2891816"/>
                <a:gd name="connsiteY4" fmla="*/ 1547449 h 2128972"/>
                <a:gd name="connsiteX5" fmla="*/ 1356283 w 2891816"/>
                <a:gd name="connsiteY5" fmla="*/ 1920269 h 2128972"/>
                <a:gd name="connsiteX6" fmla="*/ 2167509 w 2891816"/>
                <a:gd name="connsiteY6" fmla="*/ 2128880 h 2128972"/>
                <a:gd name="connsiteX7" fmla="*/ 2616610 w 2891816"/>
                <a:gd name="connsiteY7" fmla="*/ 1897372 h 2128972"/>
                <a:gd name="connsiteX8" fmla="*/ 2872481 w 2891816"/>
                <a:gd name="connsiteY8" fmla="*/ 1258851 h 2128972"/>
                <a:gd name="connsiteX9" fmla="*/ 2872481 w 2891816"/>
                <a:gd name="connsiteY9" fmla="*/ 517171 h 2128972"/>
                <a:gd name="connsiteX10" fmla="*/ 2616363 w 2891816"/>
                <a:gd name="connsiteY10" fmla="*/ 505686 h 2128972"/>
                <a:gd name="connsiteX11" fmla="*/ 2122581 w 2891816"/>
                <a:gd name="connsiteY11" fmla="*/ 453481 h 2128972"/>
                <a:gd name="connsiteX12" fmla="*/ 1540800 w 2891816"/>
                <a:gd name="connsiteY12" fmla="*/ 316900 h 2128972"/>
                <a:gd name="connsiteX13" fmla="*/ 904469 w 2891816"/>
                <a:gd name="connsiteY13" fmla="*/ 334831 h 2128972"/>
                <a:gd name="connsiteX14" fmla="*/ 631084 w 2891816"/>
                <a:gd name="connsiteY14" fmla="*/ 414770 h 2128972"/>
                <a:gd name="connsiteX0" fmla="*/ 631084 w 2992230"/>
                <a:gd name="connsiteY0" fmla="*/ 414770 h 2298984"/>
                <a:gd name="connsiteX1" fmla="*/ 23749 w 2992230"/>
                <a:gd name="connsiteY1" fmla="*/ 20470 h 2298984"/>
                <a:gd name="connsiteX2" fmla="*/ 43561 w 2992230"/>
                <a:gd name="connsiteY2" fmla="*/ 316406 h 2298984"/>
                <a:gd name="connsiteX3" fmla="*/ 394694 w 2992230"/>
                <a:gd name="connsiteY3" fmla="*/ 700087 h 2298984"/>
                <a:gd name="connsiteX4" fmla="*/ 436297 w 2992230"/>
                <a:gd name="connsiteY4" fmla="*/ 1547449 h 2298984"/>
                <a:gd name="connsiteX5" fmla="*/ 1356283 w 2992230"/>
                <a:gd name="connsiteY5" fmla="*/ 1920269 h 2298984"/>
                <a:gd name="connsiteX6" fmla="*/ 2167509 w 2992230"/>
                <a:gd name="connsiteY6" fmla="*/ 2128880 h 2298984"/>
                <a:gd name="connsiteX7" fmla="*/ 2948663 w 2992230"/>
                <a:gd name="connsiteY7" fmla="*/ 2232207 h 2298984"/>
                <a:gd name="connsiteX8" fmla="*/ 2872481 w 2992230"/>
                <a:gd name="connsiteY8" fmla="*/ 1258851 h 2298984"/>
                <a:gd name="connsiteX9" fmla="*/ 2872481 w 2992230"/>
                <a:gd name="connsiteY9" fmla="*/ 517171 h 2298984"/>
                <a:gd name="connsiteX10" fmla="*/ 2616363 w 2992230"/>
                <a:gd name="connsiteY10" fmla="*/ 505686 h 2298984"/>
                <a:gd name="connsiteX11" fmla="*/ 2122581 w 2992230"/>
                <a:gd name="connsiteY11" fmla="*/ 453481 h 2298984"/>
                <a:gd name="connsiteX12" fmla="*/ 1540800 w 2992230"/>
                <a:gd name="connsiteY12" fmla="*/ 316900 h 2298984"/>
                <a:gd name="connsiteX13" fmla="*/ 904469 w 2992230"/>
                <a:gd name="connsiteY13" fmla="*/ 334831 h 2298984"/>
                <a:gd name="connsiteX14" fmla="*/ 631084 w 2992230"/>
                <a:gd name="connsiteY14" fmla="*/ 414770 h 2298984"/>
                <a:gd name="connsiteX0" fmla="*/ 631084 w 2992230"/>
                <a:gd name="connsiteY0" fmla="*/ 414770 h 2402484"/>
                <a:gd name="connsiteX1" fmla="*/ 23749 w 2992230"/>
                <a:gd name="connsiteY1" fmla="*/ 20470 h 2402484"/>
                <a:gd name="connsiteX2" fmla="*/ 43561 w 2992230"/>
                <a:gd name="connsiteY2" fmla="*/ 316406 h 2402484"/>
                <a:gd name="connsiteX3" fmla="*/ 394694 w 2992230"/>
                <a:gd name="connsiteY3" fmla="*/ 700087 h 2402484"/>
                <a:gd name="connsiteX4" fmla="*/ 436297 w 2992230"/>
                <a:gd name="connsiteY4" fmla="*/ 1547449 h 2402484"/>
                <a:gd name="connsiteX5" fmla="*/ 1356283 w 2992230"/>
                <a:gd name="connsiteY5" fmla="*/ 1920269 h 2402484"/>
                <a:gd name="connsiteX6" fmla="*/ 2284019 w 2992230"/>
                <a:gd name="connsiteY6" fmla="*/ 2377120 h 2402484"/>
                <a:gd name="connsiteX7" fmla="*/ 2948663 w 2992230"/>
                <a:gd name="connsiteY7" fmla="*/ 2232207 h 2402484"/>
                <a:gd name="connsiteX8" fmla="*/ 2872481 w 2992230"/>
                <a:gd name="connsiteY8" fmla="*/ 1258851 h 2402484"/>
                <a:gd name="connsiteX9" fmla="*/ 2872481 w 2992230"/>
                <a:gd name="connsiteY9" fmla="*/ 517171 h 2402484"/>
                <a:gd name="connsiteX10" fmla="*/ 2616363 w 2992230"/>
                <a:gd name="connsiteY10" fmla="*/ 505686 h 2402484"/>
                <a:gd name="connsiteX11" fmla="*/ 2122581 w 2992230"/>
                <a:gd name="connsiteY11" fmla="*/ 453481 h 2402484"/>
                <a:gd name="connsiteX12" fmla="*/ 1540800 w 2992230"/>
                <a:gd name="connsiteY12" fmla="*/ 316900 h 2402484"/>
                <a:gd name="connsiteX13" fmla="*/ 904469 w 2992230"/>
                <a:gd name="connsiteY13" fmla="*/ 334831 h 2402484"/>
                <a:gd name="connsiteX14" fmla="*/ 631084 w 2992230"/>
                <a:gd name="connsiteY14" fmla="*/ 414770 h 2402484"/>
                <a:gd name="connsiteX0" fmla="*/ 631084 w 2992230"/>
                <a:gd name="connsiteY0" fmla="*/ 414770 h 2392976"/>
                <a:gd name="connsiteX1" fmla="*/ 23749 w 2992230"/>
                <a:gd name="connsiteY1" fmla="*/ 20470 h 2392976"/>
                <a:gd name="connsiteX2" fmla="*/ 43561 w 2992230"/>
                <a:gd name="connsiteY2" fmla="*/ 316406 h 2392976"/>
                <a:gd name="connsiteX3" fmla="*/ 394694 w 2992230"/>
                <a:gd name="connsiteY3" fmla="*/ 700087 h 2392976"/>
                <a:gd name="connsiteX4" fmla="*/ 436297 w 2992230"/>
                <a:gd name="connsiteY4" fmla="*/ 1547449 h 2392976"/>
                <a:gd name="connsiteX5" fmla="*/ 1169867 w 2992230"/>
                <a:gd name="connsiteY5" fmla="*/ 2295516 h 2392976"/>
                <a:gd name="connsiteX6" fmla="*/ 2284019 w 2992230"/>
                <a:gd name="connsiteY6" fmla="*/ 2377120 h 2392976"/>
                <a:gd name="connsiteX7" fmla="*/ 2948663 w 2992230"/>
                <a:gd name="connsiteY7" fmla="*/ 2232207 h 2392976"/>
                <a:gd name="connsiteX8" fmla="*/ 2872481 w 2992230"/>
                <a:gd name="connsiteY8" fmla="*/ 1258851 h 2392976"/>
                <a:gd name="connsiteX9" fmla="*/ 2872481 w 2992230"/>
                <a:gd name="connsiteY9" fmla="*/ 517171 h 2392976"/>
                <a:gd name="connsiteX10" fmla="*/ 2616363 w 2992230"/>
                <a:gd name="connsiteY10" fmla="*/ 505686 h 2392976"/>
                <a:gd name="connsiteX11" fmla="*/ 2122581 w 2992230"/>
                <a:gd name="connsiteY11" fmla="*/ 453481 h 2392976"/>
                <a:gd name="connsiteX12" fmla="*/ 1540800 w 2992230"/>
                <a:gd name="connsiteY12" fmla="*/ 316900 h 2392976"/>
                <a:gd name="connsiteX13" fmla="*/ 904469 w 2992230"/>
                <a:gd name="connsiteY13" fmla="*/ 334831 h 2392976"/>
                <a:gd name="connsiteX14" fmla="*/ 631084 w 2992230"/>
                <a:gd name="connsiteY14" fmla="*/ 414770 h 2392976"/>
                <a:gd name="connsiteX0" fmla="*/ 680734 w 3041880"/>
                <a:gd name="connsiteY0" fmla="*/ 414770 h 2378353"/>
                <a:gd name="connsiteX1" fmla="*/ 73399 w 3041880"/>
                <a:gd name="connsiteY1" fmla="*/ 20470 h 2378353"/>
                <a:gd name="connsiteX2" fmla="*/ 93211 w 3041880"/>
                <a:gd name="connsiteY2" fmla="*/ 316406 h 2378353"/>
                <a:gd name="connsiteX3" fmla="*/ 444344 w 3041880"/>
                <a:gd name="connsiteY3" fmla="*/ 700087 h 2378353"/>
                <a:gd name="connsiteX4" fmla="*/ 19908 w 3041880"/>
                <a:gd name="connsiteY4" fmla="*/ 2182480 h 2378353"/>
                <a:gd name="connsiteX5" fmla="*/ 1219517 w 3041880"/>
                <a:gd name="connsiteY5" fmla="*/ 2295516 h 2378353"/>
                <a:gd name="connsiteX6" fmla="*/ 2333669 w 3041880"/>
                <a:gd name="connsiteY6" fmla="*/ 2377120 h 2378353"/>
                <a:gd name="connsiteX7" fmla="*/ 2998313 w 3041880"/>
                <a:gd name="connsiteY7" fmla="*/ 2232207 h 2378353"/>
                <a:gd name="connsiteX8" fmla="*/ 2922131 w 3041880"/>
                <a:gd name="connsiteY8" fmla="*/ 1258851 h 2378353"/>
                <a:gd name="connsiteX9" fmla="*/ 2922131 w 3041880"/>
                <a:gd name="connsiteY9" fmla="*/ 517171 h 2378353"/>
                <a:gd name="connsiteX10" fmla="*/ 2666013 w 3041880"/>
                <a:gd name="connsiteY10" fmla="*/ 505686 h 2378353"/>
                <a:gd name="connsiteX11" fmla="*/ 2172231 w 3041880"/>
                <a:gd name="connsiteY11" fmla="*/ 453481 h 2378353"/>
                <a:gd name="connsiteX12" fmla="*/ 1590450 w 3041880"/>
                <a:gd name="connsiteY12" fmla="*/ 316900 h 2378353"/>
                <a:gd name="connsiteX13" fmla="*/ 954119 w 3041880"/>
                <a:gd name="connsiteY13" fmla="*/ 334831 h 2378353"/>
                <a:gd name="connsiteX14" fmla="*/ 680734 w 3041880"/>
                <a:gd name="connsiteY14" fmla="*/ 414770 h 2378353"/>
                <a:gd name="connsiteX0" fmla="*/ 838284 w 3199430"/>
                <a:gd name="connsiteY0" fmla="*/ 414770 h 2378353"/>
                <a:gd name="connsiteX1" fmla="*/ 230949 w 3199430"/>
                <a:gd name="connsiteY1" fmla="*/ 20470 h 2378353"/>
                <a:gd name="connsiteX2" fmla="*/ 250761 w 3199430"/>
                <a:gd name="connsiteY2" fmla="*/ 316406 h 2378353"/>
                <a:gd name="connsiteX3" fmla="*/ 13519 w 3199430"/>
                <a:gd name="connsiteY3" fmla="*/ 1104199 h 2378353"/>
                <a:gd name="connsiteX4" fmla="*/ 177458 w 3199430"/>
                <a:gd name="connsiteY4" fmla="*/ 2182480 h 2378353"/>
                <a:gd name="connsiteX5" fmla="*/ 1377067 w 3199430"/>
                <a:gd name="connsiteY5" fmla="*/ 2295516 h 2378353"/>
                <a:gd name="connsiteX6" fmla="*/ 2491219 w 3199430"/>
                <a:gd name="connsiteY6" fmla="*/ 2377120 h 2378353"/>
                <a:gd name="connsiteX7" fmla="*/ 3155863 w 3199430"/>
                <a:gd name="connsiteY7" fmla="*/ 2232207 h 2378353"/>
                <a:gd name="connsiteX8" fmla="*/ 3079681 w 3199430"/>
                <a:gd name="connsiteY8" fmla="*/ 1258851 h 2378353"/>
                <a:gd name="connsiteX9" fmla="*/ 3079681 w 3199430"/>
                <a:gd name="connsiteY9" fmla="*/ 517171 h 2378353"/>
                <a:gd name="connsiteX10" fmla="*/ 2823563 w 3199430"/>
                <a:gd name="connsiteY10" fmla="*/ 505686 h 2378353"/>
                <a:gd name="connsiteX11" fmla="*/ 2329781 w 3199430"/>
                <a:gd name="connsiteY11" fmla="*/ 453481 h 2378353"/>
                <a:gd name="connsiteX12" fmla="*/ 1748000 w 3199430"/>
                <a:gd name="connsiteY12" fmla="*/ 316900 h 2378353"/>
                <a:gd name="connsiteX13" fmla="*/ 1111669 w 3199430"/>
                <a:gd name="connsiteY13" fmla="*/ 334831 h 2378353"/>
                <a:gd name="connsiteX14" fmla="*/ 838284 w 3199430"/>
                <a:gd name="connsiteY14" fmla="*/ 414770 h 2378353"/>
                <a:gd name="connsiteX0" fmla="*/ 838284 w 3199430"/>
                <a:gd name="connsiteY0" fmla="*/ 414770 h 2350888"/>
                <a:gd name="connsiteX1" fmla="*/ 230949 w 3199430"/>
                <a:gd name="connsiteY1" fmla="*/ 20470 h 2350888"/>
                <a:gd name="connsiteX2" fmla="*/ 250761 w 3199430"/>
                <a:gd name="connsiteY2" fmla="*/ 316406 h 2350888"/>
                <a:gd name="connsiteX3" fmla="*/ 13519 w 3199430"/>
                <a:gd name="connsiteY3" fmla="*/ 1104199 h 2350888"/>
                <a:gd name="connsiteX4" fmla="*/ 177458 w 3199430"/>
                <a:gd name="connsiteY4" fmla="*/ 2182480 h 2350888"/>
                <a:gd name="connsiteX5" fmla="*/ 1377067 w 3199430"/>
                <a:gd name="connsiteY5" fmla="*/ 2295516 h 2350888"/>
                <a:gd name="connsiteX6" fmla="*/ 2578602 w 3199430"/>
                <a:gd name="connsiteY6" fmla="*/ 2342483 h 2350888"/>
                <a:gd name="connsiteX7" fmla="*/ 3155863 w 3199430"/>
                <a:gd name="connsiteY7" fmla="*/ 2232207 h 2350888"/>
                <a:gd name="connsiteX8" fmla="*/ 3079681 w 3199430"/>
                <a:gd name="connsiteY8" fmla="*/ 1258851 h 2350888"/>
                <a:gd name="connsiteX9" fmla="*/ 3079681 w 3199430"/>
                <a:gd name="connsiteY9" fmla="*/ 517171 h 2350888"/>
                <a:gd name="connsiteX10" fmla="*/ 2823563 w 3199430"/>
                <a:gd name="connsiteY10" fmla="*/ 505686 h 2350888"/>
                <a:gd name="connsiteX11" fmla="*/ 2329781 w 3199430"/>
                <a:gd name="connsiteY11" fmla="*/ 453481 h 2350888"/>
                <a:gd name="connsiteX12" fmla="*/ 1748000 w 3199430"/>
                <a:gd name="connsiteY12" fmla="*/ 316900 h 2350888"/>
                <a:gd name="connsiteX13" fmla="*/ 1111669 w 3199430"/>
                <a:gd name="connsiteY13" fmla="*/ 334831 h 2350888"/>
                <a:gd name="connsiteX14" fmla="*/ 838284 w 3199430"/>
                <a:gd name="connsiteY14" fmla="*/ 414770 h 2350888"/>
                <a:gd name="connsiteX0" fmla="*/ 838284 w 3303692"/>
                <a:gd name="connsiteY0" fmla="*/ 414770 h 2350888"/>
                <a:gd name="connsiteX1" fmla="*/ 230949 w 3303692"/>
                <a:gd name="connsiteY1" fmla="*/ 20470 h 2350888"/>
                <a:gd name="connsiteX2" fmla="*/ 250761 w 3303692"/>
                <a:gd name="connsiteY2" fmla="*/ 316406 h 2350888"/>
                <a:gd name="connsiteX3" fmla="*/ 13519 w 3303692"/>
                <a:gd name="connsiteY3" fmla="*/ 1104199 h 2350888"/>
                <a:gd name="connsiteX4" fmla="*/ 177458 w 3303692"/>
                <a:gd name="connsiteY4" fmla="*/ 2182480 h 2350888"/>
                <a:gd name="connsiteX5" fmla="*/ 1377067 w 3303692"/>
                <a:gd name="connsiteY5" fmla="*/ 2295516 h 2350888"/>
                <a:gd name="connsiteX6" fmla="*/ 2578602 w 3303692"/>
                <a:gd name="connsiteY6" fmla="*/ 2342483 h 2350888"/>
                <a:gd name="connsiteX7" fmla="*/ 3155863 w 3303692"/>
                <a:gd name="connsiteY7" fmla="*/ 2232207 h 2350888"/>
                <a:gd name="connsiteX8" fmla="*/ 3301050 w 3303692"/>
                <a:gd name="connsiteY8" fmla="*/ 1264625 h 2350888"/>
                <a:gd name="connsiteX9" fmla="*/ 3079681 w 3303692"/>
                <a:gd name="connsiteY9" fmla="*/ 517171 h 2350888"/>
                <a:gd name="connsiteX10" fmla="*/ 2823563 w 3303692"/>
                <a:gd name="connsiteY10" fmla="*/ 505686 h 2350888"/>
                <a:gd name="connsiteX11" fmla="*/ 2329781 w 3303692"/>
                <a:gd name="connsiteY11" fmla="*/ 453481 h 2350888"/>
                <a:gd name="connsiteX12" fmla="*/ 1748000 w 3303692"/>
                <a:gd name="connsiteY12" fmla="*/ 316900 h 2350888"/>
                <a:gd name="connsiteX13" fmla="*/ 1111669 w 3303692"/>
                <a:gd name="connsiteY13" fmla="*/ 334831 h 2350888"/>
                <a:gd name="connsiteX14" fmla="*/ 838284 w 3303692"/>
                <a:gd name="connsiteY14" fmla="*/ 414770 h 2350888"/>
                <a:gd name="connsiteX0" fmla="*/ 838284 w 3367052"/>
                <a:gd name="connsiteY0" fmla="*/ 414770 h 2366760"/>
                <a:gd name="connsiteX1" fmla="*/ 230949 w 3367052"/>
                <a:gd name="connsiteY1" fmla="*/ 20470 h 2366760"/>
                <a:gd name="connsiteX2" fmla="*/ 250761 w 3367052"/>
                <a:gd name="connsiteY2" fmla="*/ 316406 h 2366760"/>
                <a:gd name="connsiteX3" fmla="*/ 13519 w 3367052"/>
                <a:gd name="connsiteY3" fmla="*/ 1104199 h 2366760"/>
                <a:gd name="connsiteX4" fmla="*/ 177458 w 3367052"/>
                <a:gd name="connsiteY4" fmla="*/ 2182480 h 2366760"/>
                <a:gd name="connsiteX5" fmla="*/ 1377067 w 3367052"/>
                <a:gd name="connsiteY5" fmla="*/ 2295516 h 2366760"/>
                <a:gd name="connsiteX6" fmla="*/ 2578602 w 3367052"/>
                <a:gd name="connsiteY6" fmla="*/ 2342483 h 2366760"/>
                <a:gd name="connsiteX7" fmla="*/ 3301501 w 3367052"/>
                <a:gd name="connsiteY7" fmla="*/ 2261072 h 2366760"/>
                <a:gd name="connsiteX8" fmla="*/ 3301050 w 3367052"/>
                <a:gd name="connsiteY8" fmla="*/ 1264625 h 2366760"/>
                <a:gd name="connsiteX9" fmla="*/ 3079681 w 3367052"/>
                <a:gd name="connsiteY9" fmla="*/ 517171 h 2366760"/>
                <a:gd name="connsiteX10" fmla="*/ 2823563 w 3367052"/>
                <a:gd name="connsiteY10" fmla="*/ 505686 h 2366760"/>
                <a:gd name="connsiteX11" fmla="*/ 2329781 w 3367052"/>
                <a:gd name="connsiteY11" fmla="*/ 453481 h 2366760"/>
                <a:gd name="connsiteX12" fmla="*/ 1748000 w 3367052"/>
                <a:gd name="connsiteY12" fmla="*/ 316900 h 2366760"/>
                <a:gd name="connsiteX13" fmla="*/ 1111669 w 3367052"/>
                <a:gd name="connsiteY13" fmla="*/ 334831 h 2366760"/>
                <a:gd name="connsiteX14" fmla="*/ 838284 w 3367052"/>
                <a:gd name="connsiteY14" fmla="*/ 414770 h 2366760"/>
                <a:gd name="connsiteX0" fmla="*/ 838284 w 3358172"/>
                <a:gd name="connsiteY0" fmla="*/ 414770 h 2366760"/>
                <a:gd name="connsiteX1" fmla="*/ 230949 w 3358172"/>
                <a:gd name="connsiteY1" fmla="*/ 20470 h 2366760"/>
                <a:gd name="connsiteX2" fmla="*/ 250761 w 3358172"/>
                <a:gd name="connsiteY2" fmla="*/ 316406 h 2366760"/>
                <a:gd name="connsiteX3" fmla="*/ 13519 w 3358172"/>
                <a:gd name="connsiteY3" fmla="*/ 1104199 h 2366760"/>
                <a:gd name="connsiteX4" fmla="*/ 177458 w 3358172"/>
                <a:gd name="connsiteY4" fmla="*/ 2182480 h 2366760"/>
                <a:gd name="connsiteX5" fmla="*/ 1377067 w 3358172"/>
                <a:gd name="connsiteY5" fmla="*/ 2295516 h 2366760"/>
                <a:gd name="connsiteX6" fmla="*/ 2578602 w 3358172"/>
                <a:gd name="connsiteY6" fmla="*/ 2342483 h 2366760"/>
                <a:gd name="connsiteX7" fmla="*/ 3301501 w 3358172"/>
                <a:gd name="connsiteY7" fmla="*/ 2261072 h 2366760"/>
                <a:gd name="connsiteX8" fmla="*/ 3301050 w 3358172"/>
                <a:gd name="connsiteY8" fmla="*/ 1264625 h 2366760"/>
                <a:gd name="connsiteX9" fmla="*/ 3295225 w 3358172"/>
                <a:gd name="connsiteY9" fmla="*/ 494079 h 2366760"/>
                <a:gd name="connsiteX10" fmla="*/ 2823563 w 3358172"/>
                <a:gd name="connsiteY10" fmla="*/ 505686 h 2366760"/>
                <a:gd name="connsiteX11" fmla="*/ 2329781 w 3358172"/>
                <a:gd name="connsiteY11" fmla="*/ 453481 h 2366760"/>
                <a:gd name="connsiteX12" fmla="*/ 1748000 w 3358172"/>
                <a:gd name="connsiteY12" fmla="*/ 316900 h 2366760"/>
                <a:gd name="connsiteX13" fmla="*/ 1111669 w 3358172"/>
                <a:gd name="connsiteY13" fmla="*/ 334831 h 2366760"/>
                <a:gd name="connsiteX14" fmla="*/ 838284 w 3358172"/>
                <a:gd name="connsiteY14" fmla="*/ 414770 h 2366760"/>
                <a:gd name="connsiteX0" fmla="*/ 838284 w 3358172"/>
                <a:gd name="connsiteY0" fmla="*/ 711585 h 2663575"/>
                <a:gd name="connsiteX1" fmla="*/ 230949 w 3358172"/>
                <a:gd name="connsiteY1" fmla="*/ 317285 h 2663575"/>
                <a:gd name="connsiteX2" fmla="*/ 250761 w 3358172"/>
                <a:gd name="connsiteY2" fmla="*/ 613221 h 2663575"/>
                <a:gd name="connsiteX3" fmla="*/ 13519 w 3358172"/>
                <a:gd name="connsiteY3" fmla="*/ 1401014 h 2663575"/>
                <a:gd name="connsiteX4" fmla="*/ 177458 w 3358172"/>
                <a:gd name="connsiteY4" fmla="*/ 2479295 h 2663575"/>
                <a:gd name="connsiteX5" fmla="*/ 1377067 w 3358172"/>
                <a:gd name="connsiteY5" fmla="*/ 2592331 h 2663575"/>
                <a:gd name="connsiteX6" fmla="*/ 2578602 w 3358172"/>
                <a:gd name="connsiteY6" fmla="*/ 2639298 h 2663575"/>
                <a:gd name="connsiteX7" fmla="*/ 3301501 w 3358172"/>
                <a:gd name="connsiteY7" fmla="*/ 2557887 h 2663575"/>
                <a:gd name="connsiteX8" fmla="*/ 3301050 w 3358172"/>
                <a:gd name="connsiteY8" fmla="*/ 1561440 h 2663575"/>
                <a:gd name="connsiteX9" fmla="*/ 3295225 w 3358172"/>
                <a:gd name="connsiteY9" fmla="*/ 790894 h 2663575"/>
                <a:gd name="connsiteX10" fmla="*/ 3056583 w 3358172"/>
                <a:gd name="connsiteY10" fmla="*/ 52 h 2663575"/>
                <a:gd name="connsiteX11" fmla="*/ 2329781 w 3358172"/>
                <a:gd name="connsiteY11" fmla="*/ 750296 h 2663575"/>
                <a:gd name="connsiteX12" fmla="*/ 1748000 w 3358172"/>
                <a:gd name="connsiteY12" fmla="*/ 613715 h 2663575"/>
                <a:gd name="connsiteX13" fmla="*/ 1111669 w 3358172"/>
                <a:gd name="connsiteY13" fmla="*/ 631646 h 2663575"/>
                <a:gd name="connsiteX14" fmla="*/ 838284 w 3358172"/>
                <a:gd name="connsiteY14" fmla="*/ 711585 h 2663575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1748000 w 3358172"/>
                <a:gd name="connsiteY12" fmla="*/ 613692 h 2663552"/>
                <a:gd name="connsiteX13" fmla="*/ 1111669 w 3358172"/>
                <a:gd name="connsiteY13" fmla="*/ 631623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1111669 w 3358172"/>
                <a:gd name="connsiteY13" fmla="*/ 631623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34531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838284 w 3358172"/>
                <a:gd name="connsiteY0" fmla="*/ 711562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838284 w 3358172"/>
                <a:gd name="connsiteY14" fmla="*/ 711562 h 2663552"/>
                <a:gd name="connsiteX0" fmla="*/ 1613074 w 3358172"/>
                <a:gd name="connsiteY0" fmla="*/ 492187 h 2663552"/>
                <a:gd name="connsiteX1" fmla="*/ 230949 w 3358172"/>
                <a:gd name="connsiteY1" fmla="*/ 317262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1613074 w 3358172"/>
                <a:gd name="connsiteY14" fmla="*/ 492187 h 2663552"/>
                <a:gd name="connsiteX0" fmla="*/ 1613074 w 3358172"/>
                <a:gd name="connsiteY0" fmla="*/ 492187 h 2663552"/>
                <a:gd name="connsiteX1" fmla="*/ 1104773 w 3358172"/>
                <a:gd name="connsiteY1" fmla="*/ 588593 h 2663552"/>
                <a:gd name="connsiteX2" fmla="*/ 250761 w 3358172"/>
                <a:gd name="connsiteY2" fmla="*/ 613198 h 2663552"/>
                <a:gd name="connsiteX3" fmla="*/ 13519 w 3358172"/>
                <a:gd name="connsiteY3" fmla="*/ 1400991 h 2663552"/>
                <a:gd name="connsiteX4" fmla="*/ 177458 w 3358172"/>
                <a:gd name="connsiteY4" fmla="*/ 2479272 h 2663552"/>
                <a:gd name="connsiteX5" fmla="*/ 1377067 w 3358172"/>
                <a:gd name="connsiteY5" fmla="*/ 2592308 h 2663552"/>
                <a:gd name="connsiteX6" fmla="*/ 2578602 w 3358172"/>
                <a:gd name="connsiteY6" fmla="*/ 2639275 h 2663552"/>
                <a:gd name="connsiteX7" fmla="*/ 3301501 w 3358172"/>
                <a:gd name="connsiteY7" fmla="*/ 2557864 h 2663552"/>
                <a:gd name="connsiteX8" fmla="*/ 3301050 w 3358172"/>
                <a:gd name="connsiteY8" fmla="*/ 1561417 h 2663552"/>
                <a:gd name="connsiteX9" fmla="*/ 3295225 w 3358172"/>
                <a:gd name="connsiteY9" fmla="*/ 790871 h 2663552"/>
                <a:gd name="connsiteX10" fmla="*/ 3056583 w 3358172"/>
                <a:gd name="connsiteY10" fmla="*/ 29 h 2663552"/>
                <a:gd name="connsiteX11" fmla="*/ 2824948 w 3358172"/>
                <a:gd name="connsiteY11" fmla="*/ 819549 h 2663552"/>
                <a:gd name="connsiteX12" fmla="*/ 2505314 w 3358172"/>
                <a:gd name="connsiteY12" fmla="*/ 122985 h 2663552"/>
                <a:gd name="connsiteX13" fmla="*/ 2276766 w 3358172"/>
                <a:gd name="connsiteY13" fmla="*/ 816360 h 2663552"/>
                <a:gd name="connsiteX14" fmla="*/ 1613074 w 3358172"/>
                <a:gd name="connsiteY14" fmla="*/ 492187 h 2663552"/>
                <a:gd name="connsiteX0" fmla="*/ 1612645 w 3357743"/>
                <a:gd name="connsiteY0" fmla="*/ 492187 h 2663552"/>
                <a:gd name="connsiteX1" fmla="*/ 1104344 w 3357743"/>
                <a:gd name="connsiteY1" fmla="*/ 588593 h 2663552"/>
                <a:gd name="connsiteX2" fmla="*/ 244507 w 3357743"/>
                <a:gd name="connsiteY2" fmla="*/ 774843 h 2663552"/>
                <a:gd name="connsiteX3" fmla="*/ 13090 w 3357743"/>
                <a:gd name="connsiteY3" fmla="*/ 1400991 h 2663552"/>
                <a:gd name="connsiteX4" fmla="*/ 177029 w 3357743"/>
                <a:gd name="connsiteY4" fmla="*/ 2479272 h 2663552"/>
                <a:gd name="connsiteX5" fmla="*/ 1376638 w 3357743"/>
                <a:gd name="connsiteY5" fmla="*/ 2592308 h 2663552"/>
                <a:gd name="connsiteX6" fmla="*/ 2578173 w 3357743"/>
                <a:gd name="connsiteY6" fmla="*/ 2639275 h 2663552"/>
                <a:gd name="connsiteX7" fmla="*/ 3301072 w 3357743"/>
                <a:gd name="connsiteY7" fmla="*/ 2557864 h 2663552"/>
                <a:gd name="connsiteX8" fmla="*/ 3300621 w 3357743"/>
                <a:gd name="connsiteY8" fmla="*/ 1561417 h 2663552"/>
                <a:gd name="connsiteX9" fmla="*/ 3294796 w 3357743"/>
                <a:gd name="connsiteY9" fmla="*/ 790871 h 2663552"/>
                <a:gd name="connsiteX10" fmla="*/ 3056154 w 3357743"/>
                <a:gd name="connsiteY10" fmla="*/ 29 h 2663552"/>
                <a:gd name="connsiteX11" fmla="*/ 2824519 w 3357743"/>
                <a:gd name="connsiteY11" fmla="*/ 819549 h 2663552"/>
                <a:gd name="connsiteX12" fmla="*/ 2504885 w 3357743"/>
                <a:gd name="connsiteY12" fmla="*/ 122985 h 2663552"/>
                <a:gd name="connsiteX13" fmla="*/ 2276337 w 3357743"/>
                <a:gd name="connsiteY13" fmla="*/ 816360 h 2663552"/>
                <a:gd name="connsiteX14" fmla="*/ 1612645 w 3357743"/>
                <a:gd name="connsiteY14" fmla="*/ 492187 h 2663552"/>
                <a:gd name="connsiteX0" fmla="*/ 1612645 w 3357743"/>
                <a:gd name="connsiteY0" fmla="*/ 492187 h 2663552"/>
                <a:gd name="connsiteX1" fmla="*/ 1255807 w 3357743"/>
                <a:gd name="connsiteY1" fmla="*/ 779103 h 2663552"/>
                <a:gd name="connsiteX2" fmla="*/ 244507 w 3357743"/>
                <a:gd name="connsiteY2" fmla="*/ 774843 h 2663552"/>
                <a:gd name="connsiteX3" fmla="*/ 13090 w 3357743"/>
                <a:gd name="connsiteY3" fmla="*/ 1400991 h 2663552"/>
                <a:gd name="connsiteX4" fmla="*/ 177029 w 3357743"/>
                <a:gd name="connsiteY4" fmla="*/ 2479272 h 2663552"/>
                <a:gd name="connsiteX5" fmla="*/ 1376638 w 3357743"/>
                <a:gd name="connsiteY5" fmla="*/ 2592308 h 2663552"/>
                <a:gd name="connsiteX6" fmla="*/ 2578173 w 3357743"/>
                <a:gd name="connsiteY6" fmla="*/ 2639275 h 2663552"/>
                <a:gd name="connsiteX7" fmla="*/ 3301072 w 3357743"/>
                <a:gd name="connsiteY7" fmla="*/ 2557864 h 2663552"/>
                <a:gd name="connsiteX8" fmla="*/ 3300621 w 3357743"/>
                <a:gd name="connsiteY8" fmla="*/ 1561417 h 2663552"/>
                <a:gd name="connsiteX9" fmla="*/ 3294796 w 3357743"/>
                <a:gd name="connsiteY9" fmla="*/ 790871 h 2663552"/>
                <a:gd name="connsiteX10" fmla="*/ 3056154 w 3357743"/>
                <a:gd name="connsiteY10" fmla="*/ 29 h 2663552"/>
                <a:gd name="connsiteX11" fmla="*/ 2824519 w 3357743"/>
                <a:gd name="connsiteY11" fmla="*/ 819549 h 2663552"/>
                <a:gd name="connsiteX12" fmla="*/ 2504885 w 3357743"/>
                <a:gd name="connsiteY12" fmla="*/ 122985 h 2663552"/>
                <a:gd name="connsiteX13" fmla="*/ 2276337 w 3357743"/>
                <a:gd name="connsiteY13" fmla="*/ 816360 h 2663552"/>
                <a:gd name="connsiteX14" fmla="*/ 1612645 w 3357743"/>
                <a:gd name="connsiteY14" fmla="*/ 492187 h 2663552"/>
                <a:gd name="connsiteX0" fmla="*/ 1623408 w 3368506"/>
                <a:gd name="connsiteY0" fmla="*/ 492187 h 2663552"/>
                <a:gd name="connsiteX1" fmla="*/ 1266570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1623408 w 3368506"/>
                <a:gd name="connsiteY14" fmla="*/ 492187 h 2663552"/>
                <a:gd name="connsiteX0" fmla="*/ 1623408 w 3368506"/>
                <a:gd name="connsiteY0" fmla="*/ 49218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1623408 w 3368506"/>
                <a:gd name="connsiteY14" fmla="*/ 49218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549917 h 2663552"/>
                <a:gd name="connsiteX1" fmla="*/ 1557845 w 3368506"/>
                <a:gd name="connsiteY1" fmla="*/ 779103 h 2663552"/>
                <a:gd name="connsiteX2" fmla="*/ 400907 w 3368506"/>
                <a:gd name="connsiteY2" fmla="*/ 988444 h 2663552"/>
                <a:gd name="connsiteX3" fmla="*/ 23853 w 3368506"/>
                <a:gd name="connsiteY3" fmla="*/ 1400991 h 2663552"/>
                <a:gd name="connsiteX4" fmla="*/ 187792 w 3368506"/>
                <a:gd name="connsiteY4" fmla="*/ 2479272 h 2663552"/>
                <a:gd name="connsiteX5" fmla="*/ 1387401 w 3368506"/>
                <a:gd name="connsiteY5" fmla="*/ 2592308 h 2663552"/>
                <a:gd name="connsiteX6" fmla="*/ 2588936 w 3368506"/>
                <a:gd name="connsiteY6" fmla="*/ 2639275 h 2663552"/>
                <a:gd name="connsiteX7" fmla="*/ 3311835 w 3368506"/>
                <a:gd name="connsiteY7" fmla="*/ 2557864 h 2663552"/>
                <a:gd name="connsiteX8" fmla="*/ 3311384 w 3368506"/>
                <a:gd name="connsiteY8" fmla="*/ 1561417 h 2663552"/>
                <a:gd name="connsiteX9" fmla="*/ 3305559 w 3368506"/>
                <a:gd name="connsiteY9" fmla="*/ 790871 h 2663552"/>
                <a:gd name="connsiteX10" fmla="*/ 3066917 w 3368506"/>
                <a:gd name="connsiteY10" fmla="*/ 29 h 2663552"/>
                <a:gd name="connsiteX11" fmla="*/ 2835282 w 3368506"/>
                <a:gd name="connsiteY11" fmla="*/ 819549 h 2663552"/>
                <a:gd name="connsiteX12" fmla="*/ 2515648 w 3368506"/>
                <a:gd name="connsiteY12" fmla="*/ 122985 h 2663552"/>
                <a:gd name="connsiteX13" fmla="*/ 2287100 w 3368506"/>
                <a:gd name="connsiteY13" fmla="*/ 816360 h 2663552"/>
                <a:gd name="connsiteX14" fmla="*/ 2083622 w 3368506"/>
                <a:gd name="connsiteY14" fmla="*/ 549917 h 2663552"/>
                <a:gd name="connsiteX0" fmla="*/ 2083622 w 3368506"/>
                <a:gd name="connsiteY0" fmla="*/ 624962 h 2738597"/>
                <a:gd name="connsiteX1" fmla="*/ 1557845 w 3368506"/>
                <a:gd name="connsiteY1" fmla="*/ 854148 h 2738597"/>
                <a:gd name="connsiteX2" fmla="*/ 400907 w 3368506"/>
                <a:gd name="connsiteY2" fmla="*/ 1063489 h 2738597"/>
                <a:gd name="connsiteX3" fmla="*/ 23853 w 3368506"/>
                <a:gd name="connsiteY3" fmla="*/ 1476036 h 2738597"/>
                <a:gd name="connsiteX4" fmla="*/ 187792 w 3368506"/>
                <a:gd name="connsiteY4" fmla="*/ 2554317 h 2738597"/>
                <a:gd name="connsiteX5" fmla="*/ 1387401 w 3368506"/>
                <a:gd name="connsiteY5" fmla="*/ 2667353 h 2738597"/>
                <a:gd name="connsiteX6" fmla="*/ 2588936 w 3368506"/>
                <a:gd name="connsiteY6" fmla="*/ 2714320 h 2738597"/>
                <a:gd name="connsiteX7" fmla="*/ 3311835 w 3368506"/>
                <a:gd name="connsiteY7" fmla="*/ 2632909 h 2738597"/>
                <a:gd name="connsiteX8" fmla="*/ 3311384 w 3368506"/>
                <a:gd name="connsiteY8" fmla="*/ 1636462 h 2738597"/>
                <a:gd name="connsiteX9" fmla="*/ 3305559 w 3368506"/>
                <a:gd name="connsiteY9" fmla="*/ 865916 h 2738597"/>
                <a:gd name="connsiteX10" fmla="*/ 3130997 w 3368506"/>
                <a:gd name="connsiteY10" fmla="*/ 25 h 2738597"/>
                <a:gd name="connsiteX11" fmla="*/ 2835282 w 3368506"/>
                <a:gd name="connsiteY11" fmla="*/ 894594 h 2738597"/>
                <a:gd name="connsiteX12" fmla="*/ 2515648 w 3368506"/>
                <a:gd name="connsiteY12" fmla="*/ 198030 h 2738597"/>
                <a:gd name="connsiteX13" fmla="*/ 2287100 w 3368506"/>
                <a:gd name="connsiteY13" fmla="*/ 891405 h 2738597"/>
                <a:gd name="connsiteX14" fmla="*/ 2083622 w 3368506"/>
                <a:gd name="connsiteY14" fmla="*/ 624962 h 2738597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515648 w 3368506"/>
                <a:gd name="connsiteY12" fmla="*/ 198014 h 2738581"/>
                <a:gd name="connsiteX13" fmla="*/ 2287100 w 3368506"/>
                <a:gd name="connsiteY13" fmla="*/ 891389 h 2738581"/>
                <a:gd name="connsiteX14" fmla="*/ 2083622 w 3368506"/>
                <a:gd name="connsiteY14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761913 w 3368506"/>
                <a:gd name="connsiteY12" fmla="*/ 652831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16839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24946 h 2738581"/>
                <a:gd name="connsiteX1" fmla="*/ 1557845 w 3368506"/>
                <a:gd name="connsiteY1" fmla="*/ 854132 h 2738581"/>
                <a:gd name="connsiteX2" fmla="*/ 400907 w 3368506"/>
                <a:gd name="connsiteY2" fmla="*/ 1063473 h 2738581"/>
                <a:gd name="connsiteX3" fmla="*/ 23853 w 3368506"/>
                <a:gd name="connsiteY3" fmla="*/ 1476020 h 2738581"/>
                <a:gd name="connsiteX4" fmla="*/ 187792 w 3368506"/>
                <a:gd name="connsiteY4" fmla="*/ 2554301 h 2738581"/>
                <a:gd name="connsiteX5" fmla="*/ 1387401 w 3368506"/>
                <a:gd name="connsiteY5" fmla="*/ 2667337 h 2738581"/>
                <a:gd name="connsiteX6" fmla="*/ 2588936 w 3368506"/>
                <a:gd name="connsiteY6" fmla="*/ 2714304 h 2738581"/>
                <a:gd name="connsiteX7" fmla="*/ 3311835 w 3368506"/>
                <a:gd name="connsiteY7" fmla="*/ 2632893 h 2738581"/>
                <a:gd name="connsiteX8" fmla="*/ 3311384 w 3368506"/>
                <a:gd name="connsiteY8" fmla="*/ 1636446 h 2738581"/>
                <a:gd name="connsiteX9" fmla="*/ 3305559 w 3368506"/>
                <a:gd name="connsiteY9" fmla="*/ 865900 h 2738581"/>
                <a:gd name="connsiteX10" fmla="*/ 3130997 w 3368506"/>
                <a:gd name="connsiteY10" fmla="*/ 9 h 2738581"/>
                <a:gd name="connsiteX11" fmla="*/ 2963444 w 3368506"/>
                <a:gd name="connsiteY11" fmla="*/ 883032 h 2738581"/>
                <a:gd name="connsiteX12" fmla="*/ 2645404 w 3368506"/>
                <a:gd name="connsiteY12" fmla="*/ 872206 h 2738581"/>
                <a:gd name="connsiteX13" fmla="*/ 2515648 w 3368506"/>
                <a:gd name="connsiteY13" fmla="*/ 198014 h 2738581"/>
                <a:gd name="connsiteX14" fmla="*/ 2287100 w 3368506"/>
                <a:gd name="connsiteY14" fmla="*/ 891389 h 2738581"/>
                <a:gd name="connsiteX15" fmla="*/ 2083622 w 3368506"/>
                <a:gd name="connsiteY15" fmla="*/ 624946 h 2738581"/>
                <a:gd name="connsiteX0" fmla="*/ 2083622 w 3368506"/>
                <a:gd name="connsiteY0" fmla="*/ 680954 h 2794589"/>
                <a:gd name="connsiteX1" fmla="*/ 1557845 w 3368506"/>
                <a:gd name="connsiteY1" fmla="*/ 910140 h 2794589"/>
                <a:gd name="connsiteX2" fmla="*/ 400907 w 3368506"/>
                <a:gd name="connsiteY2" fmla="*/ 1119481 h 2794589"/>
                <a:gd name="connsiteX3" fmla="*/ 23853 w 3368506"/>
                <a:gd name="connsiteY3" fmla="*/ 1532028 h 2794589"/>
                <a:gd name="connsiteX4" fmla="*/ 187792 w 3368506"/>
                <a:gd name="connsiteY4" fmla="*/ 2610309 h 2794589"/>
                <a:gd name="connsiteX5" fmla="*/ 1387401 w 3368506"/>
                <a:gd name="connsiteY5" fmla="*/ 2723345 h 2794589"/>
                <a:gd name="connsiteX6" fmla="*/ 2588936 w 3368506"/>
                <a:gd name="connsiteY6" fmla="*/ 2770312 h 2794589"/>
                <a:gd name="connsiteX7" fmla="*/ 3311835 w 3368506"/>
                <a:gd name="connsiteY7" fmla="*/ 2688901 h 2794589"/>
                <a:gd name="connsiteX8" fmla="*/ 3311384 w 3368506"/>
                <a:gd name="connsiteY8" fmla="*/ 1692454 h 2794589"/>
                <a:gd name="connsiteX9" fmla="*/ 3305559 w 3368506"/>
                <a:gd name="connsiteY9" fmla="*/ 921908 h 2794589"/>
                <a:gd name="connsiteX10" fmla="*/ 3130997 w 3368506"/>
                <a:gd name="connsiteY10" fmla="*/ 56017 h 2794589"/>
                <a:gd name="connsiteX11" fmla="*/ 2963444 w 3368506"/>
                <a:gd name="connsiteY11" fmla="*/ 939040 h 2794589"/>
                <a:gd name="connsiteX12" fmla="*/ 2645404 w 3368506"/>
                <a:gd name="connsiteY12" fmla="*/ 928214 h 2794589"/>
                <a:gd name="connsiteX13" fmla="*/ 2445743 w 3368506"/>
                <a:gd name="connsiteY13" fmla="*/ 9 h 2794589"/>
                <a:gd name="connsiteX14" fmla="*/ 2287100 w 3368506"/>
                <a:gd name="connsiteY14" fmla="*/ 947397 h 2794589"/>
                <a:gd name="connsiteX15" fmla="*/ 2083622 w 3368506"/>
                <a:gd name="connsiteY15" fmla="*/ 680954 h 2794589"/>
                <a:gd name="connsiteX0" fmla="*/ 2083622 w 3368506"/>
                <a:gd name="connsiteY0" fmla="*/ 779094 h 2892729"/>
                <a:gd name="connsiteX1" fmla="*/ 1557845 w 3368506"/>
                <a:gd name="connsiteY1" fmla="*/ 1008280 h 2892729"/>
                <a:gd name="connsiteX2" fmla="*/ 400907 w 3368506"/>
                <a:gd name="connsiteY2" fmla="*/ 1217621 h 2892729"/>
                <a:gd name="connsiteX3" fmla="*/ 23853 w 3368506"/>
                <a:gd name="connsiteY3" fmla="*/ 1630168 h 2892729"/>
                <a:gd name="connsiteX4" fmla="*/ 187792 w 3368506"/>
                <a:gd name="connsiteY4" fmla="*/ 2708449 h 2892729"/>
                <a:gd name="connsiteX5" fmla="*/ 1387401 w 3368506"/>
                <a:gd name="connsiteY5" fmla="*/ 2821485 h 2892729"/>
                <a:gd name="connsiteX6" fmla="*/ 2588936 w 3368506"/>
                <a:gd name="connsiteY6" fmla="*/ 2868452 h 2892729"/>
                <a:gd name="connsiteX7" fmla="*/ 3311835 w 3368506"/>
                <a:gd name="connsiteY7" fmla="*/ 2787041 h 2892729"/>
                <a:gd name="connsiteX8" fmla="*/ 3311384 w 3368506"/>
                <a:gd name="connsiteY8" fmla="*/ 1790594 h 2892729"/>
                <a:gd name="connsiteX9" fmla="*/ 3305559 w 3368506"/>
                <a:gd name="connsiteY9" fmla="*/ 1020048 h 2892729"/>
                <a:gd name="connsiteX10" fmla="*/ 3130997 w 3368506"/>
                <a:gd name="connsiteY10" fmla="*/ 154157 h 2892729"/>
                <a:gd name="connsiteX11" fmla="*/ 2963444 w 3368506"/>
                <a:gd name="connsiteY11" fmla="*/ 1037180 h 2892729"/>
                <a:gd name="connsiteX12" fmla="*/ 2645404 w 3368506"/>
                <a:gd name="connsiteY12" fmla="*/ 1026354 h 2892729"/>
                <a:gd name="connsiteX13" fmla="*/ 2457395 w 3368506"/>
                <a:gd name="connsiteY13" fmla="*/ 8 h 2892729"/>
                <a:gd name="connsiteX14" fmla="*/ 2287100 w 3368506"/>
                <a:gd name="connsiteY14" fmla="*/ 1045537 h 2892729"/>
                <a:gd name="connsiteX15" fmla="*/ 2083622 w 3368506"/>
                <a:gd name="connsiteY15" fmla="*/ 779094 h 2892729"/>
                <a:gd name="connsiteX0" fmla="*/ 1769046 w 3368506"/>
                <a:gd name="connsiteY0" fmla="*/ 952284 h 2892729"/>
                <a:gd name="connsiteX1" fmla="*/ 1557845 w 3368506"/>
                <a:gd name="connsiteY1" fmla="*/ 1008280 h 2892729"/>
                <a:gd name="connsiteX2" fmla="*/ 400907 w 3368506"/>
                <a:gd name="connsiteY2" fmla="*/ 1217621 h 2892729"/>
                <a:gd name="connsiteX3" fmla="*/ 23853 w 3368506"/>
                <a:gd name="connsiteY3" fmla="*/ 1630168 h 2892729"/>
                <a:gd name="connsiteX4" fmla="*/ 187792 w 3368506"/>
                <a:gd name="connsiteY4" fmla="*/ 2708449 h 2892729"/>
                <a:gd name="connsiteX5" fmla="*/ 1387401 w 3368506"/>
                <a:gd name="connsiteY5" fmla="*/ 2821485 h 2892729"/>
                <a:gd name="connsiteX6" fmla="*/ 2588936 w 3368506"/>
                <a:gd name="connsiteY6" fmla="*/ 2868452 h 2892729"/>
                <a:gd name="connsiteX7" fmla="*/ 3311835 w 3368506"/>
                <a:gd name="connsiteY7" fmla="*/ 2787041 h 2892729"/>
                <a:gd name="connsiteX8" fmla="*/ 3311384 w 3368506"/>
                <a:gd name="connsiteY8" fmla="*/ 1790594 h 2892729"/>
                <a:gd name="connsiteX9" fmla="*/ 3305559 w 3368506"/>
                <a:gd name="connsiteY9" fmla="*/ 1020048 h 2892729"/>
                <a:gd name="connsiteX10" fmla="*/ 3130997 w 3368506"/>
                <a:gd name="connsiteY10" fmla="*/ 154157 h 2892729"/>
                <a:gd name="connsiteX11" fmla="*/ 2963444 w 3368506"/>
                <a:gd name="connsiteY11" fmla="*/ 1037180 h 2892729"/>
                <a:gd name="connsiteX12" fmla="*/ 2645404 w 3368506"/>
                <a:gd name="connsiteY12" fmla="*/ 1026354 h 2892729"/>
                <a:gd name="connsiteX13" fmla="*/ 2457395 w 3368506"/>
                <a:gd name="connsiteY13" fmla="*/ 8 h 2892729"/>
                <a:gd name="connsiteX14" fmla="*/ 2287100 w 3368506"/>
                <a:gd name="connsiteY14" fmla="*/ 1045537 h 2892729"/>
                <a:gd name="connsiteX15" fmla="*/ 1769046 w 3368506"/>
                <a:gd name="connsiteY15" fmla="*/ 952284 h 2892729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1769046 w 3368506"/>
                <a:gd name="connsiteY0" fmla="*/ 952328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15" fmla="*/ 1769046 w 3368506"/>
                <a:gd name="connsiteY15" fmla="*/ 952328 h 2892773"/>
                <a:gd name="connsiteX0" fmla="*/ 2246322 w 3368506"/>
                <a:gd name="connsiteY0" fmla="*/ 1074446 h 2892773"/>
                <a:gd name="connsiteX1" fmla="*/ 1557845 w 3368506"/>
                <a:gd name="connsiteY1" fmla="*/ 1008324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435510 w 3368506"/>
                <a:gd name="connsiteY1" fmla="*/ 1025643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400907 w 3368506"/>
                <a:gd name="connsiteY2" fmla="*/ 1217665 h 2892773"/>
                <a:gd name="connsiteX3" fmla="*/ 23853 w 3368506"/>
                <a:gd name="connsiteY3" fmla="*/ 1630212 h 2892773"/>
                <a:gd name="connsiteX4" fmla="*/ 187792 w 3368506"/>
                <a:gd name="connsiteY4" fmla="*/ 2708493 h 2892773"/>
                <a:gd name="connsiteX5" fmla="*/ 1387401 w 3368506"/>
                <a:gd name="connsiteY5" fmla="*/ 2821529 h 2892773"/>
                <a:gd name="connsiteX6" fmla="*/ 2588936 w 3368506"/>
                <a:gd name="connsiteY6" fmla="*/ 2868496 h 2892773"/>
                <a:gd name="connsiteX7" fmla="*/ 3311835 w 3368506"/>
                <a:gd name="connsiteY7" fmla="*/ 2787085 h 2892773"/>
                <a:gd name="connsiteX8" fmla="*/ 3311384 w 3368506"/>
                <a:gd name="connsiteY8" fmla="*/ 1790638 h 2892773"/>
                <a:gd name="connsiteX9" fmla="*/ 3305559 w 3368506"/>
                <a:gd name="connsiteY9" fmla="*/ 1020092 h 2892773"/>
                <a:gd name="connsiteX10" fmla="*/ 3130997 w 3368506"/>
                <a:gd name="connsiteY10" fmla="*/ 154201 h 2892773"/>
                <a:gd name="connsiteX11" fmla="*/ 2963444 w 3368506"/>
                <a:gd name="connsiteY11" fmla="*/ 1037224 h 2892773"/>
                <a:gd name="connsiteX12" fmla="*/ 2645404 w 3368506"/>
                <a:gd name="connsiteY12" fmla="*/ 1026398 h 2892773"/>
                <a:gd name="connsiteX13" fmla="*/ 2457395 w 3368506"/>
                <a:gd name="connsiteY13" fmla="*/ 52 h 2892773"/>
                <a:gd name="connsiteX14" fmla="*/ 2246322 w 3368506"/>
                <a:gd name="connsiteY14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334668 w 3368506"/>
                <a:gd name="connsiteY2" fmla="*/ 639606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1936503 w 3368506"/>
                <a:gd name="connsiteY1" fmla="*/ 390612 h 2892773"/>
                <a:gd name="connsiteX2" fmla="*/ 1655070 w 3368506"/>
                <a:gd name="connsiteY2" fmla="*/ 1066808 h 2892773"/>
                <a:gd name="connsiteX3" fmla="*/ 400907 w 3368506"/>
                <a:gd name="connsiteY3" fmla="*/ 1217665 h 2892773"/>
                <a:gd name="connsiteX4" fmla="*/ 23853 w 3368506"/>
                <a:gd name="connsiteY4" fmla="*/ 1630212 h 2892773"/>
                <a:gd name="connsiteX5" fmla="*/ 187792 w 3368506"/>
                <a:gd name="connsiteY5" fmla="*/ 2708493 h 2892773"/>
                <a:gd name="connsiteX6" fmla="*/ 1387401 w 3368506"/>
                <a:gd name="connsiteY6" fmla="*/ 2821529 h 2892773"/>
                <a:gd name="connsiteX7" fmla="*/ 2588936 w 3368506"/>
                <a:gd name="connsiteY7" fmla="*/ 2868496 h 2892773"/>
                <a:gd name="connsiteX8" fmla="*/ 3311835 w 3368506"/>
                <a:gd name="connsiteY8" fmla="*/ 2787085 h 2892773"/>
                <a:gd name="connsiteX9" fmla="*/ 3311384 w 3368506"/>
                <a:gd name="connsiteY9" fmla="*/ 1790638 h 2892773"/>
                <a:gd name="connsiteX10" fmla="*/ 3305559 w 3368506"/>
                <a:gd name="connsiteY10" fmla="*/ 1020092 h 2892773"/>
                <a:gd name="connsiteX11" fmla="*/ 3130997 w 3368506"/>
                <a:gd name="connsiteY11" fmla="*/ 154201 h 2892773"/>
                <a:gd name="connsiteX12" fmla="*/ 2963444 w 3368506"/>
                <a:gd name="connsiteY12" fmla="*/ 1037224 h 2892773"/>
                <a:gd name="connsiteX13" fmla="*/ 2645404 w 3368506"/>
                <a:gd name="connsiteY13" fmla="*/ 1026398 h 2892773"/>
                <a:gd name="connsiteX14" fmla="*/ 2457395 w 3368506"/>
                <a:gd name="connsiteY14" fmla="*/ 52 h 2892773"/>
                <a:gd name="connsiteX15" fmla="*/ 2246322 w 3368506"/>
                <a:gd name="connsiteY15" fmla="*/ 1074446 h 2892773"/>
                <a:gd name="connsiteX0" fmla="*/ 2246322 w 3368506"/>
                <a:gd name="connsiteY0" fmla="*/ 1074446 h 2892773"/>
                <a:gd name="connsiteX1" fmla="*/ 2144411 w 3368506"/>
                <a:gd name="connsiteY1" fmla="*/ 882072 h 2892773"/>
                <a:gd name="connsiteX2" fmla="*/ 1936503 w 3368506"/>
                <a:gd name="connsiteY2" fmla="*/ 390612 h 2892773"/>
                <a:gd name="connsiteX3" fmla="*/ 1655070 w 3368506"/>
                <a:gd name="connsiteY3" fmla="*/ 1066808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655070 w 3368506"/>
                <a:gd name="connsiteY3" fmla="*/ 1066808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246322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246322 w 3368506"/>
                <a:gd name="connsiteY16" fmla="*/ 1074446 h 2892773"/>
                <a:gd name="connsiteX0" fmla="*/ 2304576 w 3368506"/>
                <a:gd name="connsiteY0" fmla="*/ 1074446 h 2892773"/>
                <a:gd name="connsiteX1" fmla="*/ 2074506 w 3368506"/>
                <a:gd name="connsiteY1" fmla="*/ 1026397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59929 w 3368506"/>
                <a:gd name="connsiteY3" fmla="*/ 107258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13325 w 3368506"/>
                <a:gd name="connsiteY3" fmla="*/ 1078354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713325 w 3368506"/>
                <a:gd name="connsiteY3" fmla="*/ 1078354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936503 w 3368506"/>
                <a:gd name="connsiteY2" fmla="*/ 390612 h 2892773"/>
                <a:gd name="connsiteX3" fmla="*/ 1422051 w 3368506"/>
                <a:gd name="connsiteY3" fmla="*/ 951347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422051 w 3368506"/>
                <a:gd name="connsiteY3" fmla="*/ 951347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218159 w 3368506"/>
                <a:gd name="connsiteY3" fmla="*/ 962893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46 h 2892773"/>
                <a:gd name="connsiteX1" fmla="*/ 2121109 w 3368506"/>
                <a:gd name="connsiteY1" fmla="*/ 1078354 h 2892773"/>
                <a:gd name="connsiteX2" fmla="*/ 1720960 w 3368506"/>
                <a:gd name="connsiteY2" fmla="*/ 650398 h 2892773"/>
                <a:gd name="connsiteX3" fmla="*/ 1014266 w 3368506"/>
                <a:gd name="connsiteY3" fmla="*/ 957121 h 2892773"/>
                <a:gd name="connsiteX4" fmla="*/ 400907 w 3368506"/>
                <a:gd name="connsiteY4" fmla="*/ 1217665 h 2892773"/>
                <a:gd name="connsiteX5" fmla="*/ 23853 w 3368506"/>
                <a:gd name="connsiteY5" fmla="*/ 1630212 h 2892773"/>
                <a:gd name="connsiteX6" fmla="*/ 187792 w 3368506"/>
                <a:gd name="connsiteY6" fmla="*/ 2708493 h 2892773"/>
                <a:gd name="connsiteX7" fmla="*/ 1387401 w 3368506"/>
                <a:gd name="connsiteY7" fmla="*/ 2821529 h 2892773"/>
                <a:gd name="connsiteX8" fmla="*/ 2588936 w 3368506"/>
                <a:gd name="connsiteY8" fmla="*/ 2868496 h 2892773"/>
                <a:gd name="connsiteX9" fmla="*/ 3311835 w 3368506"/>
                <a:gd name="connsiteY9" fmla="*/ 2787085 h 2892773"/>
                <a:gd name="connsiteX10" fmla="*/ 3311384 w 3368506"/>
                <a:gd name="connsiteY10" fmla="*/ 1790638 h 2892773"/>
                <a:gd name="connsiteX11" fmla="*/ 3305559 w 3368506"/>
                <a:gd name="connsiteY11" fmla="*/ 1020092 h 2892773"/>
                <a:gd name="connsiteX12" fmla="*/ 3130997 w 3368506"/>
                <a:gd name="connsiteY12" fmla="*/ 154201 h 2892773"/>
                <a:gd name="connsiteX13" fmla="*/ 2963444 w 3368506"/>
                <a:gd name="connsiteY13" fmla="*/ 1037224 h 2892773"/>
                <a:gd name="connsiteX14" fmla="*/ 2645404 w 3368506"/>
                <a:gd name="connsiteY14" fmla="*/ 1026398 h 2892773"/>
                <a:gd name="connsiteX15" fmla="*/ 2457395 w 3368506"/>
                <a:gd name="connsiteY15" fmla="*/ 52 h 2892773"/>
                <a:gd name="connsiteX16" fmla="*/ 2304576 w 3368506"/>
                <a:gd name="connsiteY16" fmla="*/ 1074446 h 2892773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2963444 w 3368506"/>
                <a:gd name="connsiteY13" fmla="*/ 1037258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30997 w 3368506"/>
                <a:gd name="connsiteY12" fmla="*/ 154235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1074480 h 2892807"/>
                <a:gd name="connsiteX1" fmla="*/ 2121109 w 3368506"/>
                <a:gd name="connsiteY1" fmla="*/ 1078388 h 2892807"/>
                <a:gd name="connsiteX2" fmla="*/ 1720960 w 3368506"/>
                <a:gd name="connsiteY2" fmla="*/ 650432 h 2892807"/>
                <a:gd name="connsiteX3" fmla="*/ 1014266 w 3368506"/>
                <a:gd name="connsiteY3" fmla="*/ 957155 h 2892807"/>
                <a:gd name="connsiteX4" fmla="*/ 400907 w 3368506"/>
                <a:gd name="connsiteY4" fmla="*/ 1217699 h 2892807"/>
                <a:gd name="connsiteX5" fmla="*/ 23853 w 3368506"/>
                <a:gd name="connsiteY5" fmla="*/ 1630246 h 2892807"/>
                <a:gd name="connsiteX6" fmla="*/ 187792 w 3368506"/>
                <a:gd name="connsiteY6" fmla="*/ 2708527 h 2892807"/>
                <a:gd name="connsiteX7" fmla="*/ 1387401 w 3368506"/>
                <a:gd name="connsiteY7" fmla="*/ 2821563 h 2892807"/>
                <a:gd name="connsiteX8" fmla="*/ 2588936 w 3368506"/>
                <a:gd name="connsiteY8" fmla="*/ 2868530 h 2892807"/>
                <a:gd name="connsiteX9" fmla="*/ 3311835 w 3368506"/>
                <a:gd name="connsiteY9" fmla="*/ 2787119 h 2892807"/>
                <a:gd name="connsiteX10" fmla="*/ 3311384 w 3368506"/>
                <a:gd name="connsiteY10" fmla="*/ 1790672 h 2892807"/>
                <a:gd name="connsiteX11" fmla="*/ 3305559 w 3368506"/>
                <a:gd name="connsiteY11" fmla="*/ 1020126 h 2892807"/>
                <a:gd name="connsiteX12" fmla="*/ 3183426 w 3368506"/>
                <a:gd name="connsiteY12" fmla="*/ 160007 h 2892807"/>
                <a:gd name="connsiteX13" fmla="*/ 3015873 w 3368506"/>
                <a:gd name="connsiteY13" fmla="*/ 1106534 h 2892807"/>
                <a:gd name="connsiteX14" fmla="*/ 2692008 w 3368506"/>
                <a:gd name="connsiteY14" fmla="*/ 1136119 h 2892807"/>
                <a:gd name="connsiteX15" fmla="*/ 2457395 w 3368506"/>
                <a:gd name="connsiteY15" fmla="*/ 86 h 2892807"/>
                <a:gd name="connsiteX16" fmla="*/ 2304576 w 3368506"/>
                <a:gd name="connsiteY16" fmla="*/ 1074480 h 2892807"/>
                <a:gd name="connsiteX0" fmla="*/ 2304576 w 3368506"/>
                <a:gd name="connsiteY0" fmla="*/ 914697 h 2733024"/>
                <a:gd name="connsiteX1" fmla="*/ 2121109 w 3368506"/>
                <a:gd name="connsiteY1" fmla="*/ 918605 h 2733024"/>
                <a:gd name="connsiteX2" fmla="*/ 1720960 w 3368506"/>
                <a:gd name="connsiteY2" fmla="*/ 490649 h 2733024"/>
                <a:gd name="connsiteX3" fmla="*/ 1014266 w 3368506"/>
                <a:gd name="connsiteY3" fmla="*/ 797372 h 2733024"/>
                <a:gd name="connsiteX4" fmla="*/ 400907 w 3368506"/>
                <a:gd name="connsiteY4" fmla="*/ 1057916 h 2733024"/>
                <a:gd name="connsiteX5" fmla="*/ 23853 w 3368506"/>
                <a:gd name="connsiteY5" fmla="*/ 1470463 h 2733024"/>
                <a:gd name="connsiteX6" fmla="*/ 187792 w 3368506"/>
                <a:gd name="connsiteY6" fmla="*/ 2548744 h 2733024"/>
                <a:gd name="connsiteX7" fmla="*/ 1387401 w 3368506"/>
                <a:gd name="connsiteY7" fmla="*/ 2661780 h 2733024"/>
                <a:gd name="connsiteX8" fmla="*/ 2588936 w 3368506"/>
                <a:gd name="connsiteY8" fmla="*/ 2708747 h 2733024"/>
                <a:gd name="connsiteX9" fmla="*/ 3311835 w 3368506"/>
                <a:gd name="connsiteY9" fmla="*/ 2627336 h 2733024"/>
                <a:gd name="connsiteX10" fmla="*/ 3311384 w 3368506"/>
                <a:gd name="connsiteY10" fmla="*/ 1630889 h 2733024"/>
                <a:gd name="connsiteX11" fmla="*/ 3305559 w 3368506"/>
                <a:gd name="connsiteY11" fmla="*/ 860343 h 2733024"/>
                <a:gd name="connsiteX12" fmla="*/ 3183426 w 3368506"/>
                <a:gd name="connsiteY12" fmla="*/ 224 h 2733024"/>
                <a:gd name="connsiteX13" fmla="*/ 3015873 w 3368506"/>
                <a:gd name="connsiteY13" fmla="*/ 946751 h 2733024"/>
                <a:gd name="connsiteX14" fmla="*/ 2692008 w 3368506"/>
                <a:gd name="connsiteY14" fmla="*/ 976336 h 2733024"/>
                <a:gd name="connsiteX15" fmla="*/ 2304576 w 3368506"/>
                <a:gd name="connsiteY15" fmla="*/ 914697 h 2733024"/>
                <a:gd name="connsiteX0" fmla="*/ 2304576 w 3368506"/>
                <a:gd name="connsiteY0" fmla="*/ 914697 h 2733024"/>
                <a:gd name="connsiteX1" fmla="*/ 2121109 w 3368506"/>
                <a:gd name="connsiteY1" fmla="*/ 918605 h 2733024"/>
                <a:gd name="connsiteX2" fmla="*/ 1014266 w 3368506"/>
                <a:gd name="connsiteY2" fmla="*/ 797372 h 2733024"/>
                <a:gd name="connsiteX3" fmla="*/ 400907 w 3368506"/>
                <a:gd name="connsiteY3" fmla="*/ 1057916 h 2733024"/>
                <a:gd name="connsiteX4" fmla="*/ 23853 w 3368506"/>
                <a:gd name="connsiteY4" fmla="*/ 1470463 h 2733024"/>
                <a:gd name="connsiteX5" fmla="*/ 187792 w 3368506"/>
                <a:gd name="connsiteY5" fmla="*/ 2548744 h 2733024"/>
                <a:gd name="connsiteX6" fmla="*/ 1387401 w 3368506"/>
                <a:gd name="connsiteY6" fmla="*/ 2661780 h 2733024"/>
                <a:gd name="connsiteX7" fmla="*/ 2588936 w 3368506"/>
                <a:gd name="connsiteY7" fmla="*/ 2708747 h 2733024"/>
                <a:gd name="connsiteX8" fmla="*/ 3311835 w 3368506"/>
                <a:gd name="connsiteY8" fmla="*/ 2627336 h 2733024"/>
                <a:gd name="connsiteX9" fmla="*/ 3311384 w 3368506"/>
                <a:gd name="connsiteY9" fmla="*/ 1630889 h 2733024"/>
                <a:gd name="connsiteX10" fmla="*/ 3305559 w 3368506"/>
                <a:gd name="connsiteY10" fmla="*/ 860343 h 2733024"/>
                <a:gd name="connsiteX11" fmla="*/ 3183426 w 3368506"/>
                <a:gd name="connsiteY11" fmla="*/ 224 h 2733024"/>
                <a:gd name="connsiteX12" fmla="*/ 3015873 w 3368506"/>
                <a:gd name="connsiteY12" fmla="*/ 946751 h 2733024"/>
                <a:gd name="connsiteX13" fmla="*/ 2692008 w 3368506"/>
                <a:gd name="connsiteY13" fmla="*/ 976336 h 2733024"/>
                <a:gd name="connsiteX14" fmla="*/ 2304576 w 3368506"/>
                <a:gd name="connsiteY14" fmla="*/ 914697 h 2733024"/>
                <a:gd name="connsiteX0" fmla="*/ 2304576 w 3368506"/>
                <a:gd name="connsiteY0" fmla="*/ 914697 h 2733024"/>
                <a:gd name="connsiteX1" fmla="*/ 2121109 w 3368506"/>
                <a:gd name="connsiteY1" fmla="*/ 918605 h 2733024"/>
                <a:gd name="connsiteX2" fmla="*/ 400907 w 3368506"/>
                <a:gd name="connsiteY2" fmla="*/ 1057916 h 2733024"/>
                <a:gd name="connsiteX3" fmla="*/ 23853 w 3368506"/>
                <a:gd name="connsiteY3" fmla="*/ 1470463 h 2733024"/>
                <a:gd name="connsiteX4" fmla="*/ 187792 w 3368506"/>
                <a:gd name="connsiteY4" fmla="*/ 2548744 h 2733024"/>
                <a:gd name="connsiteX5" fmla="*/ 1387401 w 3368506"/>
                <a:gd name="connsiteY5" fmla="*/ 2661780 h 2733024"/>
                <a:gd name="connsiteX6" fmla="*/ 2588936 w 3368506"/>
                <a:gd name="connsiteY6" fmla="*/ 2708747 h 2733024"/>
                <a:gd name="connsiteX7" fmla="*/ 3311835 w 3368506"/>
                <a:gd name="connsiteY7" fmla="*/ 2627336 h 2733024"/>
                <a:gd name="connsiteX8" fmla="*/ 3311384 w 3368506"/>
                <a:gd name="connsiteY8" fmla="*/ 1630889 h 2733024"/>
                <a:gd name="connsiteX9" fmla="*/ 3305559 w 3368506"/>
                <a:gd name="connsiteY9" fmla="*/ 860343 h 2733024"/>
                <a:gd name="connsiteX10" fmla="*/ 3183426 w 3368506"/>
                <a:gd name="connsiteY10" fmla="*/ 224 h 2733024"/>
                <a:gd name="connsiteX11" fmla="*/ 3015873 w 3368506"/>
                <a:gd name="connsiteY11" fmla="*/ 946751 h 2733024"/>
                <a:gd name="connsiteX12" fmla="*/ 2692008 w 3368506"/>
                <a:gd name="connsiteY12" fmla="*/ 976336 h 2733024"/>
                <a:gd name="connsiteX13" fmla="*/ 2304576 w 3368506"/>
                <a:gd name="connsiteY13" fmla="*/ 914697 h 2733024"/>
                <a:gd name="connsiteX0" fmla="*/ 2304576 w 3368506"/>
                <a:gd name="connsiteY0" fmla="*/ 91777 h 1910104"/>
                <a:gd name="connsiteX1" fmla="*/ 2121109 w 3368506"/>
                <a:gd name="connsiteY1" fmla="*/ 95685 h 1910104"/>
                <a:gd name="connsiteX2" fmla="*/ 400907 w 3368506"/>
                <a:gd name="connsiteY2" fmla="*/ 234996 h 1910104"/>
                <a:gd name="connsiteX3" fmla="*/ 23853 w 3368506"/>
                <a:gd name="connsiteY3" fmla="*/ 647543 h 1910104"/>
                <a:gd name="connsiteX4" fmla="*/ 187792 w 3368506"/>
                <a:gd name="connsiteY4" fmla="*/ 1725824 h 1910104"/>
                <a:gd name="connsiteX5" fmla="*/ 1387401 w 3368506"/>
                <a:gd name="connsiteY5" fmla="*/ 1838860 h 1910104"/>
                <a:gd name="connsiteX6" fmla="*/ 2588936 w 3368506"/>
                <a:gd name="connsiteY6" fmla="*/ 1885827 h 1910104"/>
                <a:gd name="connsiteX7" fmla="*/ 3311835 w 3368506"/>
                <a:gd name="connsiteY7" fmla="*/ 1804416 h 1910104"/>
                <a:gd name="connsiteX8" fmla="*/ 3311384 w 3368506"/>
                <a:gd name="connsiteY8" fmla="*/ 807969 h 1910104"/>
                <a:gd name="connsiteX9" fmla="*/ 3305559 w 3368506"/>
                <a:gd name="connsiteY9" fmla="*/ 37423 h 1910104"/>
                <a:gd name="connsiteX10" fmla="*/ 3015873 w 3368506"/>
                <a:gd name="connsiteY10" fmla="*/ 123831 h 1910104"/>
                <a:gd name="connsiteX11" fmla="*/ 2692008 w 3368506"/>
                <a:gd name="connsiteY11" fmla="*/ 153416 h 1910104"/>
                <a:gd name="connsiteX12" fmla="*/ 2304576 w 3368506"/>
                <a:gd name="connsiteY12" fmla="*/ 91777 h 1910104"/>
                <a:gd name="connsiteX0" fmla="*/ 2304576 w 3380855"/>
                <a:gd name="connsiteY0" fmla="*/ 10718 h 1829045"/>
                <a:gd name="connsiteX1" fmla="*/ 2121109 w 3380855"/>
                <a:gd name="connsiteY1" fmla="*/ 14626 h 1829045"/>
                <a:gd name="connsiteX2" fmla="*/ 400907 w 3380855"/>
                <a:gd name="connsiteY2" fmla="*/ 153937 h 1829045"/>
                <a:gd name="connsiteX3" fmla="*/ 23853 w 3380855"/>
                <a:gd name="connsiteY3" fmla="*/ 566484 h 1829045"/>
                <a:gd name="connsiteX4" fmla="*/ 187792 w 3380855"/>
                <a:gd name="connsiteY4" fmla="*/ 1644765 h 1829045"/>
                <a:gd name="connsiteX5" fmla="*/ 1387401 w 3380855"/>
                <a:gd name="connsiteY5" fmla="*/ 1757801 h 1829045"/>
                <a:gd name="connsiteX6" fmla="*/ 2588936 w 3380855"/>
                <a:gd name="connsiteY6" fmla="*/ 1804768 h 1829045"/>
                <a:gd name="connsiteX7" fmla="*/ 3311835 w 3380855"/>
                <a:gd name="connsiteY7" fmla="*/ 1723357 h 1829045"/>
                <a:gd name="connsiteX8" fmla="*/ 3311384 w 3380855"/>
                <a:gd name="connsiteY8" fmla="*/ 726910 h 1829045"/>
                <a:gd name="connsiteX9" fmla="*/ 3015873 w 3380855"/>
                <a:gd name="connsiteY9" fmla="*/ 42772 h 1829045"/>
                <a:gd name="connsiteX10" fmla="*/ 2692008 w 3380855"/>
                <a:gd name="connsiteY10" fmla="*/ 72357 h 1829045"/>
                <a:gd name="connsiteX11" fmla="*/ 2304576 w 3380855"/>
                <a:gd name="connsiteY11" fmla="*/ 10718 h 1829045"/>
                <a:gd name="connsiteX0" fmla="*/ 2304576 w 3398317"/>
                <a:gd name="connsiteY0" fmla="*/ 10718 h 1829045"/>
                <a:gd name="connsiteX1" fmla="*/ 2121109 w 3398317"/>
                <a:gd name="connsiteY1" fmla="*/ 14626 h 1829045"/>
                <a:gd name="connsiteX2" fmla="*/ 400907 w 3398317"/>
                <a:gd name="connsiteY2" fmla="*/ 153937 h 1829045"/>
                <a:gd name="connsiteX3" fmla="*/ 23853 w 3398317"/>
                <a:gd name="connsiteY3" fmla="*/ 566484 h 1829045"/>
                <a:gd name="connsiteX4" fmla="*/ 187792 w 3398317"/>
                <a:gd name="connsiteY4" fmla="*/ 1644765 h 1829045"/>
                <a:gd name="connsiteX5" fmla="*/ 1387401 w 3398317"/>
                <a:gd name="connsiteY5" fmla="*/ 1757801 h 1829045"/>
                <a:gd name="connsiteX6" fmla="*/ 2588936 w 3398317"/>
                <a:gd name="connsiteY6" fmla="*/ 1804768 h 1829045"/>
                <a:gd name="connsiteX7" fmla="*/ 3311835 w 3398317"/>
                <a:gd name="connsiteY7" fmla="*/ 1723357 h 1829045"/>
                <a:gd name="connsiteX8" fmla="*/ 3311384 w 3398317"/>
                <a:gd name="connsiteY8" fmla="*/ 726910 h 1829045"/>
                <a:gd name="connsiteX9" fmla="*/ 2692008 w 3398317"/>
                <a:gd name="connsiteY9" fmla="*/ 72357 h 1829045"/>
                <a:gd name="connsiteX10" fmla="*/ 2304576 w 3398317"/>
                <a:gd name="connsiteY10" fmla="*/ 10718 h 1829045"/>
                <a:gd name="connsiteX0" fmla="*/ 2692008 w 3398317"/>
                <a:gd name="connsiteY0" fmla="*/ 78559 h 1835247"/>
                <a:gd name="connsiteX1" fmla="*/ 2121109 w 3398317"/>
                <a:gd name="connsiteY1" fmla="*/ 20828 h 1835247"/>
                <a:gd name="connsiteX2" fmla="*/ 400907 w 3398317"/>
                <a:gd name="connsiteY2" fmla="*/ 160139 h 1835247"/>
                <a:gd name="connsiteX3" fmla="*/ 23853 w 3398317"/>
                <a:gd name="connsiteY3" fmla="*/ 572686 h 1835247"/>
                <a:gd name="connsiteX4" fmla="*/ 187792 w 3398317"/>
                <a:gd name="connsiteY4" fmla="*/ 1650967 h 1835247"/>
                <a:gd name="connsiteX5" fmla="*/ 1387401 w 3398317"/>
                <a:gd name="connsiteY5" fmla="*/ 1764003 h 1835247"/>
                <a:gd name="connsiteX6" fmla="*/ 2588936 w 3398317"/>
                <a:gd name="connsiteY6" fmla="*/ 1810970 h 1835247"/>
                <a:gd name="connsiteX7" fmla="*/ 3311835 w 3398317"/>
                <a:gd name="connsiteY7" fmla="*/ 1729559 h 1835247"/>
                <a:gd name="connsiteX8" fmla="*/ 3311384 w 3398317"/>
                <a:gd name="connsiteY8" fmla="*/ 733112 h 1835247"/>
                <a:gd name="connsiteX9" fmla="*/ 2692008 w 3398317"/>
                <a:gd name="connsiteY9" fmla="*/ 78559 h 1835247"/>
                <a:gd name="connsiteX0" fmla="*/ 2677108 w 3383417"/>
                <a:gd name="connsiteY0" fmla="*/ 78559 h 1832596"/>
                <a:gd name="connsiteX1" fmla="*/ 2106209 w 3383417"/>
                <a:gd name="connsiteY1" fmla="*/ 20828 h 1832596"/>
                <a:gd name="connsiteX2" fmla="*/ 386007 w 3383417"/>
                <a:gd name="connsiteY2" fmla="*/ 160139 h 1832596"/>
                <a:gd name="connsiteX3" fmla="*/ 8953 w 3383417"/>
                <a:gd name="connsiteY3" fmla="*/ 572686 h 1832596"/>
                <a:gd name="connsiteX4" fmla="*/ 172892 w 3383417"/>
                <a:gd name="connsiteY4" fmla="*/ 1650967 h 1832596"/>
                <a:gd name="connsiteX5" fmla="*/ 765688 w 3383417"/>
                <a:gd name="connsiteY5" fmla="*/ 1809758 h 1832596"/>
                <a:gd name="connsiteX6" fmla="*/ 2574036 w 3383417"/>
                <a:gd name="connsiteY6" fmla="*/ 1810970 h 1832596"/>
                <a:gd name="connsiteX7" fmla="*/ 3296935 w 3383417"/>
                <a:gd name="connsiteY7" fmla="*/ 1729559 h 1832596"/>
                <a:gd name="connsiteX8" fmla="*/ 3296484 w 3383417"/>
                <a:gd name="connsiteY8" fmla="*/ 733112 h 1832596"/>
                <a:gd name="connsiteX9" fmla="*/ 2677108 w 3383417"/>
                <a:gd name="connsiteY9" fmla="*/ 78559 h 1832596"/>
                <a:gd name="connsiteX0" fmla="*/ 2677108 w 3441233"/>
                <a:gd name="connsiteY0" fmla="*/ 78559 h 1836472"/>
                <a:gd name="connsiteX1" fmla="*/ 2106209 w 3441233"/>
                <a:gd name="connsiteY1" fmla="*/ 20828 h 1836472"/>
                <a:gd name="connsiteX2" fmla="*/ 386007 w 3441233"/>
                <a:gd name="connsiteY2" fmla="*/ 160139 h 1836472"/>
                <a:gd name="connsiteX3" fmla="*/ 8953 w 3441233"/>
                <a:gd name="connsiteY3" fmla="*/ 572686 h 1836472"/>
                <a:gd name="connsiteX4" fmla="*/ 172892 w 3441233"/>
                <a:gd name="connsiteY4" fmla="*/ 1650967 h 1836472"/>
                <a:gd name="connsiteX5" fmla="*/ 765688 w 3441233"/>
                <a:gd name="connsiteY5" fmla="*/ 1809758 h 1836472"/>
                <a:gd name="connsiteX6" fmla="*/ 1703391 w 3441233"/>
                <a:gd name="connsiteY6" fmla="*/ 1817506 h 1836472"/>
                <a:gd name="connsiteX7" fmla="*/ 3296935 w 3441233"/>
                <a:gd name="connsiteY7" fmla="*/ 1729559 h 1836472"/>
                <a:gd name="connsiteX8" fmla="*/ 3296484 w 3441233"/>
                <a:gd name="connsiteY8" fmla="*/ 733112 h 1836472"/>
                <a:gd name="connsiteX9" fmla="*/ 2677108 w 3441233"/>
                <a:gd name="connsiteY9" fmla="*/ 78559 h 1836472"/>
                <a:gd name="connsiteX0" fmla="*/ 1865825 w 3485866"/>
                <a:gd name="connsiteY0" fmla="*/ 819763 h 1852136"/>
                <a:gd name="connsiteX1" fmla="*/ 2106209 w 3485866"/>
                <a:gd name="connsiteY1" fmla="*/ 36492 h 1852136"/>
                <a:gd name="connsiteX2" fmla="*/ 386007 w 3485866"/>
                <a:gd name="connsiteY2" fmla="*/ 175803 h 1852136"/>
                <a:gd name="connsiteX3" fmla="*/ 8953 w 3485866"/>
                <a:gd name="connsiteY3" fmla="*/ 588350 h 1852136"/>
                <a:gd name="connsiteX4" fmla="*/ 172892 w 3485866"/>
                <a:gd name="connsiteY4" fmla="*/ 1666631 h 1852136"/>
                <a:gd name="connsiteX5" fmla="*/ 765688 w 3485866"/>
                <a:gd name="connsiteY5" fmla="*/ 1825422 h 1852136"/>
                <a:gd name="connsiteX6" fmla="*/ 1703391 w 3485866"/>
                <a:gd name="connsiteY6" fmla="*/ 1833170 h 1852136"/>
                <a:gd name="connsiteX7" fmla="*/ 3296935 w 3485866"/>
                <a:gd name="connsiteY7" fmla="*/ 1745223 h 1852136"/>
                <a:gd name="connsiteX8" fmla="*/ 3296484 w 3485866"/>
                <a:gd name="connsiteY8" fmla="*/ 748776 h 1852136"/>
                <a:gd name="connsiteX9" fmla="*/ 1865825 w 3485866"/>
                <a:gd name="connsiteY9" fmla="*/ 819763 h 1852136"/>
                <a:gd name="connsiteX0" fmla="*/ 1865825 w 3485866"/>
                <a:gd name="connsiteY0" fmla="*/ 644068 h 1676441"/>
                <a:gd name="connsiteX1" fmla="*/ 1308117 w 3485866"/>
                <a:gd name="connsiteY1" fmla="*/ 442536 h 1676441"/>
                <a:gd name="connsiteX2" fmla="*/ 386007 w 3485866"/>
                <a:gd name="connsiteY2" fmla="*/ 108 h 1676441"/>
                <a:gd name="connsiteX3" fmla="*/ 8953 w 3485866"/>
                <a:gd name="connsiteY3" fmla="*/ 412655 h 1676441"/>
                <a:gd name="connsiteX4" fmla="*/ 172892 w 3485866"/>
                <a:gd name="connsiteY4" fmla="*/ 1490936 h 1676441"/>
                <a:gd name="connsiteX5" fmla="*/ 765688 w 3485866"/>
                <a:gd name="connsiteY5" fmla="*/ 1649727 h 1676441"/>
                <a:gd name="connsiteX6" fmla="*/ 1703391 w 3485866"/>
                <a:gd name="connsiteY6" fmla="*/ 1657475 h 1676441"/>
                <a:gd name="connsiteX7" fmla="*/ 3296935 w 3485866"/>
                <a:gd name="connsiteY7" fmla="*/ 1569528 h 1676441"/>
                <a:gd name="connsiteX8" fmla="*/ 3296484 w 3485866"/>
                <a:gd name="connsiteY8" fmla="*/ 573081 h 1676441"/>
                <a:gd name="connsiteX9" fmla="*/ 1865825 w 3485866"/>
                <a:gd name="connsiteY9" fmla="*/ 644068 h 1676441"/>
                <a:gd name="connsiteX0" fmla="*/ 1878352 w 3498393"/>
                <a:gd name="connsiteY0" fmla="*/ 295206 h 1327579"/>
                <a:gd name="connsiteX1" fmla="*/ 1320644 w 3498393"/>
                <a:gd name="connsiteY1" fmla="*/ 93674 h 1327579"/>
                <a:gd name="connsiteX2" fmla="*/ 596408 w 3498393"/>
                <a:gd name="connsiteY2" fmla="*/ 121867 h 1327579"/>
                <a:gd name="connsiteX3" fmla="*/ 21480 w 3498393"/>
                <a:gd name="connsiteY3" fmla="*/ 63793 h 1327579"/>
                <a:gd name="connsiteX4" fmla="*/ 185419 w 3498393"/>
                <a:gd name="connsiteY4" fmla="*/ 1142074 h 1327579"/>
                <a:gd name="connsiteX5" fmla="*/ 778215 w 3498393"/>
                <a:gd name="connsiteY5" fmla="*/ 1300865 h 1327579"/>
                <a:gd name="connsiteX6" fmla="*/ 1715918 w 3498393"/>
                <a:gd name="connsiteY6" fmla="*/ 1308613 h 1327579"/>
                <a:gd name="connsiteX7" fmla="*/ 3309462 w 3498393"/>
                <a:gd name="connsiteY7" fmla="*/ 1220666 h 1327579"/>
                <a:gd name="connsiteX8" fmla="*/ 3309011 w 3498393"/>
                <a:gd name="connsiteY8" fmla="*/ 224219 h 1327579"/>
                <a:gd name="connsiteX9" fmla="*/ 1878352 w 3498393"/>
                <a:gd name="connsiteY9" fmla="*/ 295206 h 1327579"/>
                <a:gd name="connsiteX0" fmla="*/ 1752495 w 3372536"/>
                <a:gd name="connsiteY0" fmla="*/ 213831 h 1246204"/>
                <a:gd name="connsiteX1" fmla="*/ 1194787 w 3372536"/>
                <a:gd name="connsiteY1" fmla="*/ 12299 h 1246204"/>
                <a:gd name="connsiteX2" fmla="*/ 470551 w 3372536"/>
                <a:gd name="connsiteY2" fmla="*/ 40492 h 1246204"/>
                <a:gd name="connsiteX3" fmla="*/ 67113 w 3372536"/>
                <a:gd name="connsiteY3" fmla="*/ 191583 h 1246204"/>
                <a:gd name="connsiteX4" fmla="*/ 59562 w 3372536"/>
                <a:gd name="connsiteY4" fmla="*/ 1060699 h 1246204"/>
                <a:gd name="connsiteX5" fmla="*/ 652358 w 3372536"/>
                <a:gd name="connsiteY5" fmla="*/ 1219490 h 1246204"/>
                <a:gd name="connsiteX6" fmla="*/ 1590061 w 3372536"/>
                <a:gd name="connsiteY6" fmla="*/ 1227238 h 1246204"/>
                <a:gd name="connsiteX7" fmla="*/ 3183605 w 3372536"/>
                <a:gd name="connsiteY7" fmla="*/ 1139291 h 1246204"/>
                <a:gd name="connsiteX8" fmla="*/ 3183154 w 3372536"/>
                <a:gd name="connsiteY8" fmla="*/ 142844 h 1246204"/>
                <a:gd name="connsiteX9" fmla="*/ 1752495 w 3372536"/>
                <a:gd name="connsiteY9" fmla="*/ 213831 h 1246204"/>
                <a:gd name="connsiteX0" fmla="*/ 1752495 w 3184084"/>
                <a:gd name="connsiteY0" fmla="*/ 213831 h 1246204"/>
                <a:gd name="connsiteX1" fmla="*/ 1194787 w 3184084"/>
                <a:gd name="connsiteY1" fmla="*/ 12299 h 1246204"/>
                <a:gd name="connsiteX2" fmla="*/ 470551 w 3184084"/>
                <a:gd name="connsiteY2" fmla="*/ 40492 h 1246204"/>
                <a:gd name="connsiteX3" fmla="*/ 67113 w 3184084"/>
                <a:gd name="connsiteY3" fmla="*/ 191583 h 1246204"/>
                <a:gd name="connsiteX4" fmla="*/ 59562 w 3184084"/>
                <a:gd name="connsiteY4" fmla="*/ 1060699 h 1246204"/>
                <a:gd name="connsiteX5" fmla="*/ 652358 w 3184084"/>
                <a:gd name="connsiteY5" fmla="*/ 1219490 h 1246204"/>
                <a:gd name="connsiteX6" fmla="*/ 1590061 w 3184084"/>
                <a:gd name="connsiteY6" fmla="*/ 1227238 h 1246204"/>
                <a:gd name="connsiteX7" fmla="*/ 3183605 w 3184084"/>
                <a:gd name="connsiteY7" fmla="*/ 1139291 h 1246204"/>
                <a:gd name="connsiteX8" fmla="*/ 1752495 w 3184084"/>
                <a:gd name="connsiteY8" fmla="*/ 213831 h 1246204"/>
                <a:gd name="connsiteX0" fmla="*/ 1752495 w 1781176"/>
                <a:gd name="connsiteY0" fmla="*/ 213831 h 1238787"/>
                <a:gd name="connsiteX1" fmla="*/ 1194787 w 1781176"/>
                <a:gd name="connsiteY1" fmla="*/ 12299 h 1238787"/>
                <a:gd name="connsiteX2" fmla="*/ 470551 w 1781176"/>
                <a:gd name="connsiteY2" fmla="*/ 40492 h 1238787"/>
                <a:gd name="connsiteX3" fmla="*/ 67113 w 1781176"/>
                <a:gd name="connsiteY3" fmla="*/ 191583 h 1238787"/>
                <a:gd name="connsiteX4" fmla="*/ 59562 w 1781176"/>
                <a:gd name="connsiteY4" fmla="*/ 1060699 h 1238787"/>
                <a:gd name="connsiteX5" fmla="*/ 652358 w 1781176"/>
                <a:gd name="connsiteY5" fmla="*/ 1219490 h 1238787"/>
                <a:gd name="connsiteX6" fmla="*/ 1590061 w 1781176"/>
                <a:gd name="connsiteY6" fmla="*/ 1227238 h 1238787"/>
                <a:gd name="connsiteX7" fmla="*/ 1752495 w 1781176"/>
                <a:gd name="connsiteY7" fmla="*/ 213831 h 1238787"/>
                <a:gd name="connsiteX0" fmla="*/ 1752495 w 1947063"/>
                <a:gd name="connsiteY0" fmla="*/ 213831 h 1238788"/>
                <a:gd name="connsiteX1" fmla="*/ 1194787 w 1947063"/>
                <a:gd name="connsiteY1" fmla="*/ 12299 h 1238788"/>
                <a:gd name="connsiteX2" fmla="*/ 470551 w 1947063"/>
                <a:gd name="connsiteY2" fmla="*/ 40492 h 1238788"/>
                <a:gd name="connsiteX3" fmla="*/ 67113 w 1947063"/>
                <a:gd name="connsiteY3" fmla="*/ 191583 h 1238788"/>
                <a:gd name="connsiteX4" fmla="*/ 59562 w 1947063"/>
                <a:gd name="connsiteY4" fmla="*/ 1060699 h 1238788"/>
                <a:gd name="connsiteX5" fmla="*/ 652358 w 1947063"/>
                <a:gd name="connsiteY5" fmla="*/ 1219490 h 1238788"/>
                <a:gd name="connsiteX6" fmla="*/ 1880276 w 1947063"/>
                <a:gd name="connsiteY6" fmla="*/ 1227238 h 1238788"/>
                <a:gd name="connsiteX7" fmla="*/ 1752495 w 1947063"/>
                <a:gd name="connsiteY7" fmla="*/ 213831 h 1238788"/>
                <a:gd name="connsiteX0" fmla="*/ 1775502 w 1970070"/>
                <a:gd name="connsiteY0" fmla="*/ 213831 h 1238388"/>
                <a:gd name="connsiteX1" fmla="*/ 1217794 w 1970070"/>
                <a:gd name="connsiteY1" fmla="*/ 12299 h 1238388"/>
                <a:gd name="connsiteX2" fmla="*/ 493558 w 1970070"/>
                <a:gd name="connsiteY2" fmla="*/ 40492 h 1238388"/>
                <a:gd name="connsiteX3" fmla="*/ 90120 w 1970070"/>
                <a:gd name="connsiteY3" fmla="*/ 191583 h 1238388"/>
                <a:gd name="connsiteX4" fmla="*/ 49590 w 1970070"/>
                <a:gd name="connsiteY4" fmla="*/ 1067235 h 1238388"/>
                <a:gd name="connsiteX5" fmla="*/ 675365 w 1970070"/>
                <a:gd name="connsiteY5" fmla="*/ 1219490 h 1238388"/>
                <a:gd name="connsiteX6" fmla="*/ 1903283 w 1970070"/>
                <a:gd name="connsiteY6" fmla="*/ 1227238 h 1238388"/>
                <a:gd name="connsiteX7" fmla="*/ 1775502 w 1970070"/>
                <a:gd name="connsiteY7" fmla="*/ 213831 h 1238388"/>
                <a:gd name="connsiteX0" fmla="*/ 1772559 w 1967127"/>
                <a:gd name="connsiteY0" fmla="*/ 227888 h 1252445"/>
                <a:gd name="connsiteX1" fmla="*/ 1214851 w 1967127"/>
                <a:gd name="connsiteY1" fmla="*/ 26356 h 1252445"/>
                <a:gd name="connsiteX2" fmla="*/ 418061 w 1967127"/>
                <a:gd name="connsiteY2" fmla="*/ 21867 h 1252445"/>
                <a:gd name="connsiteX3" fmla="*/ 87177 w 1967127"/>
                <a:gd name="connsiteY3" fmla="*/ 205640 h 1252445"/>
                <a:gd name="connsiteX4" fmla="*/ 46647 w 1967127"/>
                <a:gd name="connsiteY4" fmla="*/ 1081292 h 1252445"/>
                <a:gd name="connsiteX5" fmla="*/ 672422 w 1967127"/>
                <a:gd name="connsiteY5" fmla="*/ 1233547 h 1252445"/>
                <a:gd name="connsiteX6" fmla="*/ 1900340 w 1967127"/>
                <a:gd name="connsiteY6" fmla="*/ 1241295 h 1252445"/>
                <a:gd name="connsiteX7" fmla="*/ 1772559 w 1967127"/>
                <a:gd name="connsiteY7" fmla="*/ 227888 h 1252445"/>
                <a:gd name="connsiteX0" fmla="*/ 1770607 w 1967062"/>
                <a:gd name="connsiteY0" fmla="*/ 227888 h 1319838"/>
                <a:gd name="connsiteX1" fmla="*/ 1212899 w 1967062"/>
                <a:gd name="connsiteY1" fmla="*/ 26356 h 1319838"/>
                <a:gd name="connsiteX2" fmla="*/ 416109 w 1967062"/>
                <a:gd name="connsiteY2" fmla="*/ 21867 h 1319838"/>
                <a:gd name="connsiteX3" fmla="*/ 85225 w 1967062"/>
                <a:gd name="connsiteY3" fmla="*/ 205640 h 1319838"/>
                <a:gd name="connsiteX4" fmla="*/ 44695 w 1967062"/>
                <a:gd name="connsiteY4" fmla="*/ 1081292 h 1319838"/>
                <a:gd name="connsiteX5" fmla="*/ 644087 w 1967062"/>
                <a:gd name="connsiteY5" fmla="*/ 1233547 h 1319838"/>
                <a:gd name="connsiteX6" fmla="*/ 1898388 w 1967062"/>
                <a:gd name="connsiteY6" fmla="*/ 1241295 h 1319838"/>
                <a:gd name="connsiteX7" fmla="*/ 1770607 w 1967062"/>
                <a:gd name="connsiteY7" fmla="*/ 227888 h 1319838"/>
                <a:gd name="connsiteX0" fmla="*/ 1766702 w 1966934"/>
                <a:gd name="connsiteY0" fmla="*/ 227888 h 1332512"/>
                <a:gd name="connsiteX1" fmla="*/ 1208994 w 1966934"/>
                <a:gd name="connsiteY1" fmla="*/ 26356 h 1332512"/>
                <a:gd name="connsiteX2" fmla="*/ 412204 w 1966934"/>
                <a:gd name="connsiteY2" fmla="*/ 21867 h 1332512"/>
                <a:gd name="connsiteX3" fmla="*/ 81320 w 1966934"/>
                <a:gd name="connsiteY3" fmla="*/ 205640 h 1332512"/>
                <a:gd name="connsiteX4" fmla="*/ 40790 w 1966934"/>
                <a:gd name="connsiteY4" fmla="*/ 1081292 h 1332512"/>
                <a:gd name="connsiteX5" fmla="*/ 587416 w 1966934"/>
                <a:gd name="connsiteY5" fmla="*/ 1266229 h 1332512"/>
                <a:gd name="connsiteX6" fmla="*/ 1894483 w 1966934"/>
                <a:gd name="connsiteY6" fmla="*/ 1241295 h 1332512"/>
                <a:gd name="connsiteX7" fmla="*/ 1766702 w 1966934"/>
                <a:gd name="connsiteY7" fmla="*/ 227888 h 1332512"/>
                <a:gd name="connsiteX0" fmla="*/ 1766702 w 1929818"/>
                <a:gd name="connsiteY0" fmla="*/ 227888 h 1319241"/>
                <a:gd name="connsiteX1" fmla="*/ 1208994 w 1929818"/>
                <a:gd name="connsiteY1" fmla="*/ 26356 h 1319241"/>
                <a:gd name="connsiteX2" fmla="*/ 412204 w 1929818"/>
                <a:gd name="connsiteY2" fmla="*/ 21867 h 1319241"/>
                <a:gd name="connsiteX3" fmla="*/ 81320 w 1929818"/>
                <a:gd name="connsiteY3" fmla="*/ 205640 h 1319241"/>
                <a:gd name="connsiteX4" fmla="*/ 40790 w 1929818"/>
                <a:gd name="connsiteY4" fmla="*/ 1081292 h 1319241"/>
                <a:gd name="connsiteX5" fmla="*/ 587416 w 1929818"/>
                <a:gd name="connsiteY5" fmla="*/ 1266229 h 1319241"/>
                <a:gd name="connsiteX6" fmla="*/ 1848313 w 1929818"/>
                <a:gd name="connsiteY6" fmla="*/ 1221686 h 1319241"/>
                <a:gd name="connsiteX7" fmla="*/ 1766702 w 1929818"/>
                <a:gd name="connsiteY7" fmla="*/ 227888 h 1319241"/>
                <a:gd name="connsiteX0" fmla="*/ 1766702 w 1929818"/>
                <a:gd name="connsiteY0" fmla="*/ 326327 h 1417680"/>
                <a:gd name="connsiteX1" fmla="*/ 1215590 w 1929818"/>
                <a:gd name="connsiteY1" fmla="*/ 7140 h 1417680"/>
                <a:gd name="connsiteX2" fmla="*/ 412204 w 1929818"/>
                <a:gd name="connsiteY2" fmla="*/ 120306 h 1417680"/>
                <a:gd name="connsiteX3" fmla="*/ 81320 w 1929818"/>
                <a:gd name="connsiteY3" fmla="*/ 304079 h 1417680"/>
                <a:gd name="connsiteX4" fmla="*/ 40790 w 1929818"/>
                <a:gd name="connsiteY4" fmla="*/ 1179731 h 1417680"/>
                <a:gd name="connsiteX5" fmla="*/ 587416 w 1929818"/>
                <a:gd name="connsiteY5" fmla="*/ 1364668 h 1417680"/>
                <a:gd name="connsiteX6" fmla="*/ 1848313 w 1929818"/>
                <a:gd name="connsiteY6" fmla="*/ 1320125 h 1417680"/>
                <a:gd name="connsiteX7" fmla="*/ 1766702 w 1929818"/>
                <a:gd name="connsiteY7" fmla="*/ 326327 h 1417680"/>
                <a:gd name="connsiteX0" fmla="*/ 1766702 w 1929818"/>
                <a:gd name="connsiteY0" fmla="*/ 364069 h 1455422"/>
                <a:gd name="connsiteX1" fmla="*/ 1215590 w 1929818"/>
                <a:gd name="connsiteY1" fmla="*/ 5664 h 1455422"/>
                <a:gd name="connsiteX2" fmla="*/ 412204 w 1929818"/>
                <a:gd name="connsiteY2" fmla="*/ 158048 h 1455422"/>
                <a:gd name="connsiteX3" fmla="*/ 81320 w 1929818"/>
                <a:gd name="connsiteY3" fmla="*/ 341821 h 1455422"/>
                <a:gd name="connsiteX4" fmla="*/ 40790 w 1929818"/>
                <a:gd name="connsiteY4" fmla="*/ 1217473 h 1455422"/>
                <a:gd name="connsiteX5" fmla="*/ 587416 w 1929818"/>
                <a:gd name="connsiteY5" fmla="*/ 1402410 h 1455422"/>
                <a:gd name="connsiteX6" fmla="*/ 1848313 w 1929818"/>
                <a:gd name="connsiteY6" fmla="*/ 1357867 h 1455422"/>
                <a:gd name="connsiteX7" fmla="*/ 1766702 w 1929818"/>
                <a:gd name="connsiteY7" fmla="*/ 364069 h 1455422"/>
                <a:gd name="connsiteX0" fmla="*/ 1766702 w 1929818"/>
                <a:gd name="connsiteY0" fmla="*/ 359737 h 1451090"/>
                <a:gd name="connsiteX1" fmla="*/ 1215590 w 1929818"/>
                <a:gd name="connsiteY1" fmla="*/ 1332 h 1451090"/>
                <a:gd name="connsiteX2" fmla="*/ 412204 w 1929818"/>
                <a:gd name="connsiteY2" fmla="*/ 153716 h 1451090"/>
                <a:gd name="connsiteX3" fmla="*/ 81320 w 1929818"/>
                <a:gd name="connsiteY3" fmla="*/ 337489 h 1451090"/>
                <a:gd name="connsiteX4" fmla="*/ 40790 w 1929818"/>
                <a:gd name="connsiteY4" fmla="*/ 1213141 h 1451090"/>
                <a:gd name="connsiteX5" fmla="*/ 587416 w 1929818"/>
                <a:gd name="connsiteY5" fmla="*/ 1398078 h 1451090"/>
                <a:gd name="connsiteX6" fmla="*/ 1848313 w 1929818"/>
                <a:gd name="connsiteY6" fmla="*/ 1353535 h 1451090"/>
                <a:gd name="connsiteX7" fmla="*/ 1766702 w 1929818"/>
                <a:gd name="connsiteY7" fmla="*/ 359737 h 1451090"/>
                <a:gd name="connsiteX0" fmla="*/ 1766702 w 1929818"/>
                <a:gd name="connsiteY0" fmla="*/ 359737 h 1451090"/>
                <a:gd name="connsiteX1" fmla="*/ 1215590 w 1929818"/>
                <a:gd name="connsiteY1" fmla="*/ 1332 h 1451090"/>
                <a:gd name="connsiteX2" fmla="*/ 412204 w 1929818"/>
                <a:gd name="connsiteY2" fmla="*/ 153716 h 1451090"/>
                <a:gd name="connsiteX3" fmla="*/ 81320 w 1929818"/>
                <a:gd name="connsiteY3" fmla="*/ 337489 h 1451090"/>
                <a:gd name="connsiteX4" fmla="*/ 40790 w 1929818"/>
                <a:gd name="connsiteY4" fmla="*/ 1213141 h 1451090"/>
                <a:gd name="connsiteX5" fmla="*/ 587416 w 1929818"/>
                <a:gd name="connsiteY5" fmla="*/ 1398078 h 1451090"/>
                <a:gd name="connsiteX6" fmla="*/ 1848313 w 1929818"/>
                <a:gd name="connsiteY6" fmla="*/ 1353535 h 1451090"/>
                <a:gd name="connsiteX7" fmla="*/ 1766702 w 1929818"/>
                <a:gd name="connsiteY7" fmla="*/ 359737 h 1451090"/>
                <a:gd name="connsiteX0" fmla="*/ 1766702 w 1929818"/>
                <a:gd name="connsiteY0" fmla="*/ 359737 h 1451090"/>
                <a:gd name="connsiteX1" fmla="*/ 1215590 w 1929818"/>
                <a:gd name="connsiteY1" fmla="*/ 1332 h 1451090"/>
                <a:gd name="connsiteX2" fmla="*/ 412204 w 1929818"/>
                <a:gd name="connsiteY2" fmla="*/ 153716 h 1451090"/>
                <a:gd name="connsiteX3" fmla="*/ 81320 w 1929818"/>
                <a:gd name="connsiteY3" fmla="*/ 337489 h 1451090"/>
                <a:gd name="connsiteX4" fmla="*/ 40790 w 1929818"/>
                <a:gd name="connsiteY4" fmla="*/ 1213141 h 1451090"/>
                <a:gd name="connsiteX5" fmla="*/ 587416 w 1929818"/>
                <a:gd name="connsiteY5" fmla="*/ 1398078 h 1451090"/>
                <a:gd name="connsiteX6" fmla="*/ 1848313 w 1929818"/>
                <a:gd name="connsiteY6" fmla="*/ 1353535 h 1451090"/>
                <a:gd name="connsiteX7" fmla="*/ 1766702 w 1929818"/>
                <a:gd name="connsiteY7" fmla="*/ 359737 h 1451090"/>
                <a:gd name="connsiteX0" fmla="*/ 1766702 w 1929818"/>
                <a:gd name="connsiteY0" fmla="*/ 561592 h 1652945"/>
                <a:gd name="connsiteX1" fmla="*/ 1208994 w 1929818"/>
                <a:gd name="connsiteY1" fmla="*/ 559 h 1652945"/>
                <a:gd name="connsiteX2" fmla="*/ 412204 w 1929818"/>
                <a:gd name="connsiteY2" fmla="*/ 355571 h 1652945"/>
                <a:gd name="connsiteX3" fmla="*/ 81320 w 1929818"/>
                <a:gd name="connsiteY3" fmla="*/ 539344 h 1652945"/>
                <a:gd name="connsiteX4" fmla="*/ 40790 w 1929818"/>
                <a:gd name="connsiteY4" fmla="*/ 1414996 h 1652945"/>
                <a:gd name="connsiteX5" fmla="*/ 587416 w 1929818"/>
                <a:gd name="connsiteY5" fmla="*/ 1599933 h 1652945"/>
                <a:gd name="connsiteX6" fmla="*/ 1848313 w 1929818"/>
                <a:gd name="connsiteY6" fmla="*/ 1555390 h 1652945"/>
                <a:gd name="connsiteX7" fmla="*/ 1766702 w 1929818"/>
                <a:gd name="connsiteY7" fmla="*/ 561592 h 1652945"/>
                <a:gd name="connsiteX0" fmla="*/ 1798404 w 1961520"/>
                <a:gd name="connsiteY0" fmla="*/ 729352 h 1820705"/>
                <a:gd name="connsiteX1" fmla="*/ 1240696 w 1961520"/>
                <a:gd name="connsiteY1" fmla="*/ 168319 h 1820705"/>
                <a:gd name="connsiteX2" fmla="*/ 74540 w 1961520"/>
                <a:gd name="connsiteY2" fmla="*/ 33102 h 1820705"/>
                <a:gd name="connsiteX3" fmla="*/ 113022 w 1961520"/>
                <a:gd name="connsiteY3" fmla="*/ 707104 h 1820705"/>
                <a:gd name="connsiteX4" fmla="*/ 72492 w 1961520"/>
                <a:gd name="connsiteY4" fmla="*/ 1582756 h 1820705"/>
                <a:gd name="connsiteX5" fmla="*/ 619118 w 1961520"/>
                <a:gd name="connsiteY5" fmla="*/ 1767693 h 1820705"/>
                <a:gd name="connsiteX6" fmla="*/ 1880015 w 1961520"/>
                <a:gd name="connsiteY6" fmla="*/ 1723150 h 1820705"/>
                <a:gd name="connsiteX7" fmla="*/ 1798404 w 1961520"/>
                <a:gd name="connsiteY7" fmla="*/ 729352 h 1820705"/>
                <a:gd name="connsiteX0" fmla="*/ 1764454 w 1927570"/>
                <a:gd name="connsiteY0" fmla="*/ 572440 h 1663793"/>
                <a:gd name="connsiteX1" fmla="*/ 1206746 w 1927570"/>
                <a:gd name="connsiteY1" fmla="*/ 11407 h 1663793"/>
                <a:gd name="connsiteX2" fmla="*/ 350593 w 1927570"/>
                <a:gd name="connsiteY2" fmla="*/ 222618 h 1663793"/>
                <a:gd name="connsiteX3" fmla="*/ 79072 w 1927570"/>
                <a:gd name="connsiteY3" fmla="*/ 550192 h 1663793"/>
                <a:gd name="connsiteX4" fmla="*/ 38542 w 1927570"/>
                <a:gd name="connsiteY4" fmla="*/ 1425844 h 1663793"/>
                <a:gd name="connsiteX5" fmla="*/ 585168 w 1927570"/>
                <a:gd name="connsiteY5" fmla="*/ 1610781 h 1663793"/>
                <a:gd name="connsiteX6" fmla="*/ 1846065 w 1927570"/>
                <a:gd name="connsiteY6" fmla="*/ 1566238 h 1663793"/>
                <a:gd name="connsiteX7" fmla="*/ 1764454 w 1927570"/>
                <a:gd name="connsiteY7" fmla="*/ 572440 h 1663793"/>
                <a:gd name="connsiteX0" fmla="*/ 1764454 w 1927570"/>
                <a:gd name="connsiteY0" fmla="*/ 405824 h 1497177"/>
                <a:gd name="connsiteX1" fmla="*/ 1226533 w 1927570"/>
                <a:gd name="connsiteY1" fmla="*/ 34346 h 1497177"/>
                <a:gd name="connsiteX2" fmla="*/ 350593 w 1927570"/>
                <a:gd name="connsiteY2" fmla="*/ 56002 h 1497177"/>
                <a:gd name="connsiteX3" fmla="*/ 79072 w 1927570"/>
                <a:gd name="connsiteY3" fmla="*/ 383576 h 1497177"/>
                <a:gd name="connsiteX4" fmla="*/ 38542 w 1927570"/>
                <a:gd name="connsiteY4" fmla="*/ 1259228 h 1497177"/>
                <a:gd name="connsiteX5" fmla="*/ 585168 w 1927570"/>
                <a:gd name="connsiteY5" fmla="*/ 1444165 h 1497177"/>
                <a:gd name="connsiteX6" fmla="*/ 1846065 w 1927570"/>
                <a:gd name="connsiteY6" fmla="*/ 1399622 h 1497177"/>
                <a:gd name="connsiteX7" fmla="*/ 1764454 w 1927570"/>
                <a:gd name="connsiteY7" fmla="*/ 405824 h 1497177"/>
                <a:gd name="connsiteX0" fmla="*/ 1764454 w 1927570"/>
                <a:gd name="connsiteY0" fmla="*/ 405824 h 1497177"/>
                <a:gd name="connsiteX1" fmla="*/ 1226533 w 1927570"/>
                <a:gd name="connsiteY1" fmla="*/ 34346 h 1497177"/>
                <a:gd name="connsiteX2" fmla="*/ 350593 w 1927570"/>
                <a:gd name="connsiteY2" fmla="*/ 56002 h 1497177"/>
                <a:gd name="connsiteX3" fmla="*/ 79072 w 1927570"/>
                <a:gd name="connsiteY3" fmla="*/ 383576 h 1497177"/>
                <a:gd name="connsiteX4" fmla="*/ 38542 w 1927570"/>
                <a:gd name="connsiteY4" fmla="*/ 1259228 h 1497177"/>
                <a:gd name="connsiteX5" fmla="*/ 585168 w 1927570"/>
                <a:gd name="connsiteY5" fmla="*/ 1444165 h 1497177"/>
                <a:gd name="connsiteX6" fmla="*/ 1846065 w 1927570"/>
                <a:gd name="connsiteY6" fmla="*/ 1399622 h 1497177"/>
                <a:gd name="connsiteX7" fmla="*/ 1764454 w 1927570"/>
                <a:gd name="connsiteY7" fmla="*/ 405824 h 1497177"/>
                <a:gd name="connsiteX0" fmla="*/ 1764454 w 1927570"/>
                <a:gd name="connsiteY0" fmla="*/ 405824 h 1497177"/>
                <a:gd name="connsiteX1" fmla="*/ 1226533 w 1927570"/>
                <a:gd name="connsiteY1" fmla="*/ 34346 h 1497177"/>
                <a:gd name="connsiteX2" fmla="*/ 350593 w 1927570"/>
                <a:gd name="connsiteY2" fmla="*/ 56002 h 1497177"/>
                <a:gd name="connsiteX3" fmla="*/ 79072 w 1927570"/>
                <a:gd name="connsiteY3" fmla="*/ 383576 h 1497177"/>
                <a:gd name="connsiteX4" fmla="*/ 38542 w 1927570"/>
                <a:gd name="connsiteY4" fmla="*/ 1259228 h 1497177"/>
                <a:gd name="connsiteX5" fmla="*/ 585168 w 1927570"/>
                <a:gd name="connsiteY5" fmla="*/ 1444165 h 1497177"/>
                <a:gd name="connsiteX6" fmla="*/ 1846065 w 1927570"/>
                <a:gd name="connsiteY6" fmla="*/ 1399622 h 1497177"/>
                <a:gd name="connsiteX7" fmla="*/ 1764454 w 1927570"/>
                <a:gd name="connsiteY7" fmla="*/ 405824 h 149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7570" h="1497177">
                  <a:moveTo>
                    <a:pt x="1764454" y="405824"/>
                  </a:moveTo>
                  <a:cubicBezTo>
                    <a:pt x="1698575" y="203334"/>
                    <a:pt x="1462176" y="92650"/>
                    <a:pt x="1226533" y="34346"/>
                  </a:cubicBezTo>
                  <a:cubicBezTo>
                    <a:pt x="990890" y="-23958"/>
                    <a:pt x="541837" y="-2203"/>
                    <a:pt x="350593" y="56002"/>
                  </a:cubicBezTo>
                  <a:cubicBezTo>
                    <a:pt x="159349" y="114207"/>
                    <a:pt x="131081" y="183038"/>
                    <a:pt x="79072" y="383576"/>
                  </a:cubicBezTo>
                  <a:cubicBezTo>
                    <a:pt x="27064" y="584114"/>
                    <a:pt x="-45807" y="1082463"/>
                    <a:pt x="38542" y="1259228"/>
                  </a:cubicBezTo>
                  <a:cubicBezTo>
                    <a:pt x="122891" y="1435993"/>
                    <a:pt x="283914" y="1420766"/>
                    <a:pt x="585168" y="1444165"/>
                  </a:cubicBezTo>
                  <a:cubicBezTo>
                    <a:pt x="886422" y="1467564"/>
                    <a:pt x="1649517" y="1572679"/>
                    <a:pt x="1846065" y="1399622"/>
                  </a:cubicBezTo>
                  <a:cubicBezTo>
                    <a:pt x="2042613" y="1226565"/>
                    <a:pt x="1830333" y="608314"/>
                    <a:pt x="1764454" y="405824"/>
                  </a:cubicBez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8962" y="4735315"/>
              <a:ext cx="1746098" cy="83099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latin typeface="+mn-lt"/>
                </a:rPr>
                <a:t>Start-up</a:t>
              </a:r>
            </a:p>
            <a:p>
              <a:pPr algn="ctr"/>
              <a:r>
                <a:rPr lang="en-US" sz="2400" b="1" i="1" dirty="0" smtClean="0">
                  <a:latin typeface="+mn-lt"/>
                </a:rPr>
                <a:t>Portfolio</a:t>
              </a:r>
              <a:endParaRPr lang="en-US" sz="2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70787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ilding Wireframe.potx" id="{B8FA5084-C58A-4FE2-BCE3-43ADAC6EAEA7}" vid="{AE983447-82B1-4DC1-A808-06D56C1887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D7DF410C7E54489B91C1684402C06" ma:contentTypeVersion="0" ma:contentTypeDescription="Create a new document." ma:contentTypeScope="" ma:versionID="8a01ed3d7cdaa4a529376cbf83aa46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73d67130dab50bde52c60159d4e2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DFDC3D-8EE3-41ED-8C36-8EE610544B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1F57F2-1468-477F-AECD-394AECE729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3C073-8A24-413A-ADAD-F681C22C427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Building Wireframe</Template>
  <TotalTime>2804</TotalTime>
  <Words>2095</Words>
  <Application>Microsoft Office PowerPoint</Application>
  <PresentationFormat>Widescreen</PresentationFormat>
  <Paragraphs>363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Lucida Handwriting</vt:lpstr>
      <vt:lpstr>Wireframe Building 16x9</vt:lpstr>
      <vt:lpstr>Is Corporate Computing Research Dead?</vt:lpstr>
      <vt:lpstr>The Argument</vt:lpstr>
      <vt:lpstr>What do I Mean by “Corporate”?</vt:lpstr>
      <vt:lpstr>What do I Mean by “Computing”?</vt:lpstr>
      <vt:lpstr>What do I Mean by “Research”?</vt:lpstr>
      <vt:lpstr>The Research Landscape (simplified)</vt:lpstr>
      <vt:lpstr>Typical Academic Research Portfolio</vt:lpstr>
      <vt:lpstr>Typical Government Research Portfolio</vt:lpstr>
      <vt:lpstr>Typical Start-up’s Research Portfolio</vt:lpstr>
      <vt:lpstr>Typical Corporate Research Portfolio</vt:lpstr>
      <vt:lpstr>Balancing a Research Portfolio</vt:lpstr>
      <vt:lpstr>Considerations for a Corporate Research Portfolio</vt:lpstr>
      <vt:lpstr>Portfolio Management Challenges</vt:lpstr>
      <vt:lpstr>Let’s Get Specific!</vt:lpstr>
      <vt:lpstr>Unix  (AT&amp;T Bell Labs)</vt:lpstr>
      <vt:lpstr>System R  (IBM Research)</vt:lpstr>
      <vt:lpstr>Personal Computing  (Xerox PARC)</vt:lpstr>
      <vt:lpstr>Alta Vista  (DEC SRC)</vt:lpstr>
      <vt:lpstr>Alta Vista  (DEC SRC)  [continued]</vt:lpstr>
      <vt:lpstr>Paxos  (DEC SRC)</vt:lpstr>
      <vt:lpstr>Recap: Corporate research successes</vt:lpstr>
      <vt:lpstr>Recap: Corporate research successes</vt:lpstr>
      <vt:lpstr>What About Academia?</vt:lpstr>
      <vt:lpstr>Can We Expect More From Corporate Research?</vt:lpstr>
      <vt:lpstr>From Microsoft Research…?</vt:lpstr>
      <vt:lpstr>From Google…?</vt:lpstr>
      <vt:lpstr>Closing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Roy Levin</dc:creator>
  <cp:lastModifiedBy>Roy Levin</cp:lastModifiedBy>
  <cp:revision>249</cp:revision>
  <dcterms:created xsi:type="dcterms:W3CDTF">2006-11-06T17:35:57Z</dcterms:created>
  <dcterms:modified xsi:type="dcterms:W3CDTF">2016-04-08T15:13:04Z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0x010100815D7DF410C7E54489B91C1684402C06</vt:lpwstr>
  </property>
  <property fmtid="{D5CDD505-2E9C-101B-9397-08002B2CF9AE}" pid="3" name="IsMyDocuments">
    <vt:bool>true</vt:bool>
  </property>
</Properties>
</file>